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7"/>
  </p:notesMasterIdLst>
  <p:sldIdLst>
    <p:sldId id="281" r:id="rId2"/>
    <p:sldId id="266" r:id="rId3"/>
    <p:sldId id="267" r:id="rId4"/>
    <p:sldId id="268" r:id="rId5"/>
    <p:sldId id="269" r:id="rId6"/>
    <p:sldId id="270" r:id="rId7"/>
    <p:sldId id="271" r:id="rId8"/>
    <p:sldId id="273" r:id="rId9"/>
    <p:sldId id="272" r:id="rId10"/>
    <p:sldId id="274" r:id="rId11"/>
    <p:sldId id="275" r:id="rId12"/>
    <p:sldId id="276" r:id="rId13"/>
    <p:sldId id="277" r:id="rId14"/>
    <p:sldId id="278" r:id="rId15"/>
    <p:sldId id="27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61" d="100"/>
          <a:sy n="61" d="100"/>
        </p:scale>
        <p:origin x="9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B9F858-5F4F-4AE7-B6DF-54650B0A50B9}" type="doc">
      <dgm:prSet loTypeId="urn:microsoft.com/office/officeart/2009/3/layout/SubStepProcess" loCatId="process" qsTypeId="urn:microsoft.com/office/officeart/2005/8/quickstyle/simple1" qsCatId="simple" csTypeId="urn:microsoft.com/office/officeart/2005/8/colors/colorful1" csCatId="colorful" phldr="1"/>
      <dgm:spPr/>
      <dgm:t>
        <a:bodyPr/>
        <a:lstStyle/>
        <a:p>
          <a:pPr rtl="1"/>
          <a:endParaRPr lang="ar-SA"/>
        </a:p>
      </dgm:t>
    </dgm:pt>
    <dgm:pt modelId="{328A5F8E-6092-433A-9844-D446034BB551}">
      <dgm:prSet phldrT="[نص]" custT="1"/>
      <dgm:spPr/>
      <dgm:t>
        <a:bodyPr/>
        <a:lstStyle/>
        <a:p>
          <a:pPr rtl="1"/>
          <a:r>
            <a:rPr lang="ar-IQ" sz="1600" b="1">
              <a:latin typeface="Simplified Arabic" panose="02020603050405020304" pitchFamily="18" charset="-78"/>
              <a:cs typeface="Simplified Arabic" panose="02020603050405020304" pitchFamily="18" charset="-78"/>
            </a:rPr>
            <a:t>بلورة مشكلة البحث وتحديد ابعادها ومجالاتها</a:t>
          </a:r>
          <a:endParaRPr lang="ar-SA" sz="1600" b="1">
            <a:latin typeface="Simplified Arabic" panose="02020603050405020304" pitchFamily="18" charset="-78"/>
            <a:cs typeface="Simplified Arabic" panose="02020603050405020304" pitchFamily="18" charset="-78"/>
          </a:endParaRPr>
        </a:p>
      </dgm:t>
    </dgm:pt>
    <dgm:pt modelId="{0E0E7E32-9230-4B1F-A433-C18A3265C8D1}" type="parTrans" cxnId="{8820A05F-25E3-49A9-8918-DD2FEE7CEB26}">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5126957-77A0-435F-A90D-C6888D7AC4CB}" type="sibTrans" cxnId="{8820A05F-25E3-49A9-8918-DD2FEE7CEB26}">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7456BAE-998C-4EE2-9677-ED55B99A0CE8}">
      <dgm:prSet custT="1"/>
      <dgm:spPr/>
      <dgm:t>
        <a:bodyPr/>
        <a:lstStyle/>
        <a:p>
          <a:pPr rtl="1"/>
          <a:r>
            <a:rPr lang="ar-IQ" sz="1600" b="1" dirty="0">
              <a:latin typeface="Simplified Arabic" panose="02020603050405020304" pitchFamily="18" charset="-78"/>
              <a:cs typeface="Simplified Arabic" panose="02020603050405020304" pitchFamily="18" charset="-78"/>
            </a:rPr>
            <a:t>اغناء مشكلة البحث</a:t>
          </a:r>
          <a:endParaRPr lang="en-US" sz="1600" b="1" dirty="0">
            <a:latin typeface="Simplified Arabic" panose="02020603050405020304" pitchFamily="18" charset="-78"/>
            <a:cs typeface="Simplified Arabic" panose="02020603050405020304" pitchFamily="18" charset="-78"/>
          </a:endParaRPr>
        </a:p>
      </dgm:t>
    </dgm:pt>
    <dgm:pt modelId="{DF83EEC5-6575-4DC2-B420-712998963054}" type="parTrans" cxnId="{B6A5DAEC-327D-4F98-B565-835799504B0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EAB051FE-3FB4-4FE9-99F4-D8D79425DD9C}" type="sibTrans" cxnId="{B6A5DAEC-327D-4F98-B565-835799504B0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540FDD1-9B1D-4BE2-9ABA-2C1BA59BE88D}">
      <dgm:prSet custT="1"/>
      <dgm:spPr/>
      <dgm:t>
        <a:bodyPr/>
        <a:lstStyle/>
        <a:p>
          <a:pPr rtl="1"/>
          <a:r>
            <a:rPr lang="ar-IQ" sz="1600" b="1" dirty="0">
              <a:latin typeface="Simplified Arabic" panose="02020603050405020304" pitchFamily="18" charset="-78"/>
              <a:cs typeface="Simplified Arabic" panose="02020603050405020304" pitchFamily="18" charset="-78"/>
            </a:rPr>
            <a:t>تزويد الباحث بالكثير من الافكار والمبادئ والادوات والاجراءات والاختبارات التي تفيد الباحث في حل المشكلة</a:t>
          </a:r>
          <a:endParaRPr lang="en-US" sz="1600" b="1" dirty="0">
            <a:latin typeface="Simplified Arabic" panose="02020603050405020304" pitchFamily="18" charset="-78"/>
            <a:cs typeface="Simplified Arabic" panose="02020603050405020304" pitchFamily="18" charset="-78"/>
          </a:endParaRPr>
        </a:p>
      </dgm:t>
    </dgm:pt>
    <dgm:pt modelId="{6602F0F7-D534-46F3-A6F4-47219D38C1C6}" type="parTrans" cxnId="{470F9564-479D-4845-9FA7-DFB6FF692852}">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F2D7560-6047-49F2-9B07-18181E26F808}" type="sibTrans" cxnId="{470F9564-479D-4845-9FA7-DFB6FF692852}">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55ABA3CC-3A79-4533-A197-F26657C0F937}">
      <dgm:prSet custT="1"/>
      <dgm:spPr/>
      <dgm:t>
        <a:bodyPr/>
        <a:lstStyle/>
        <a:p>
          <a:pPr rtl="1"/>
          <a:r>
            <a:rPr lang="ar-IQ" sz="1600" b="1" dirty="0">
              <a:latin typeface="Simplified Arabic" panose="02020603050405020304" pitchFamily="18" charset="-78"/>
              <a:cs typeface="Simplified Arabic" panose="02020603050405020304" pitchFamily="18" charset="-78"/>
            </a:rPr>
            <a:t>تزويد الباحث بالمزيد من المراجع والمصادر المهمة</a:t>
          </a:r>
          <a:endParaRPr lang="en-US" sz="1600" b="1" dirty="0">
            <a:latin typeface="Simplified Arabic" panose="02020603050405020304" pitchFamily="18" charset="-78"/>
            <a:cs typeface="Simplified Arabic" panose="02020603050405020304" pitchFamily="18" charset="-78"/>
          </a:endParaRPr>
        </a:p>
      </dgm:t>
    </dgm:pt>
    <dgm:pt modelId="{252A593A-0A18-48ED-BD98-7E61C36C8B7A}" type="parTrans" cxnId="{B5CCEF6B-346C-4F23-8699-F4C99A672BA5}">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38580315-AABB-4820-8FB1-4DEB1CE77669}" type="sibTrans" cxnId="{B5CCEF6B-346C-4F23-8699-F4C99A672BA5}">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C2FACE6-DD31-487D-9483-D25369C60B83}">
      <dgm:prSet custT="1"/>
      <dgm:spPr/>
      <dgm:t>
        <a:bodyPr/>
        <a:lstStyle/>
        <a:p>
          <a:pPr rtl="1"/>
          <a:r>
            <a:rPr lang="ar-IQ" sz="1600" b="1" dirty="0">
              <a:latin typeface="Simplified Arabic" panose="02020603050405020304" pitchFamily="18" charset="-78"/>
              <a:cs typeface="Simplified Arabic" panose="02020603050405020304" pitchFamily="18" charset="-78"/>
            </a:rPr>
            <a:t>توجيه الباحث الى تجنب الاخطاء التي وقع فيها الباحثون الاخرون والصعوبات التي واجهتهم</a:t>
          </a:r>
          <a:endParaRPr lang="en-US" sz="1600" b="1" dirty="0">
            <a:latin typeface="Simplified Arabic" panose="02020603050405020304" pitchFamily="18" charset="-78"/>
            <a:cs typeface="Simplified Arabic" panose="02020603050405020304" pitchFamily="18" charset="-78"/>
          </a:endParaRPr>
        </a:p>
      </dgm:t>
    </dgm:pt>
    <dgm:pt modelId="{29941AB8-A4C6-4788-9FCF-60E88C2887B3}" type="parTrans" cxnId="{537EC2E0-E60B-4B39-B275-F3A5A8AE80C7}">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6E060D63-26BA-45D0-BEC0-6A726497182B}" type="sibTrans" cxnId="{537EC2E0-E60B-4B39-B275-F3A5A8AE80C7}">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56B8975-A8E1-4196-A629-9FA183738838}">
      <dgm:prSet custT="1"/>
      <dgm:spPr/>
      <dgm:t>
        <a:bodyPr/>
        <a:lstStyle/>
        <a:p>
          <a:pPr rtl="1"/>
          <a:r>
            <a:rPr lang="ar-IQ" sz="1600" b="1">
              <a:latin typeface="Simplified Arabic" panose="02020603050405020304" pitchFamily="18" charset="-78"/>
              <a:cs typeface="Simplified Arabic" panose="02020603050405020304" pitchFamily="18" charset="-78"/>
            </a:rPr>
            <a:t>الافادة من نتائج الابحاث والدراسات السابقة</a:t>
          </a:r>
          <a:endParaRPr lang="en-US" sz="1600" b="1">
            <a:latin typeface="Simplified Arabic" panose="02020603050405020304" pitchFamily="18" charset="-78"/>
            <a:cs typeface="Simplified Arabic" panose="02020603050405020304" pitchFamily="18" charset="-78"/>
          </a:endParaRPr>
        </a:p>
      </dgm:t>
    </dgm:pt>
    <dgm:pt modelId="{6E0E5930-BA4A-48DA-A9D4-DC02034B394D}" type="parTrans" cxnId="{3B131C77-D87F-4B61-A844-1531563FC093}">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DCEE8E8-E2E4-426B-838B-0B92E4AF9A9B}" type="sibTrans" cxnId="{3B131C77-D87F-4B61-A844-1531563FC093}">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207D941-AE18-41CC-9C8A-3C0D16BAB930}">
      <dgm:prSet custT="1"/>
      <dgm:spPr/>
      <dgm:t>
        <a:bodyPr/>
        <a:lstStyle/>
        <a:p>
          <a:pPr rtl="1"/>
          <a:r>
            <a:rPr lang="ar-IQ" sz="1600" b="1" dirty="0">
              <a:latin typeface="Simplified Arabic" panose="02020603050405020304" pitchFamily="18" charset="-78"/>
              <a:cs typeface="Simplified Arabic" panose="02020603050405020304" pitchFamily="18" charset="-78"/>
            </a:rPr>
            <a:t>بناء مسلمات البحث اعتمادا على النتائج التي توصل لها الاخرون </a:t>
          </a:r>
          <a:endParaRPr lang="en-US" sz="1600" b="1" dirty="0">
            <a:latin typeface="Simplified Arabic" panose="02020603050405020304" pitchFamily="18" charset="-78"/>
            <a:cs typeface="Simplified Arabic" panose="02020603050405020304" pitchFamily="18" charset="-78"/>
          </a:endParaRPr>
        </a:p>
      </dgm:t>
    </dgm:pt>
    <dgm:pt modelId="{0D982F22-12CF-4363-B450-6691268184BA}" type="parTrans" cxnId="{E750E2D8-3A8F-4ECB-B16F-912E235F788A}">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7F3FB542-8F4C-42C8-89D4-EBB211000B24}" type="sibTrans" cxnId="{E750E2D8-3A8F-4ECB-B16F-912E235F788A}">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F986CFA0-E7F1-4930-8F1E-F242CA905EDA}">
      <dgm:prSet custT="1"/>
      <dgm:spPr/>
      <dgm:t>
        <a:bodyPr/>
        <a:lstStyle/>
        <a:p>
          <a:pPr rtl="1"/>
          <a:endParaRPr lang="ar-SA"/>
        </a:p>
      </dgm:t>
    </dgm:pt>
    <dgm:pt modelId="{710D2E0B-982A-4969-B348-B16CDB8211BB}" type="parTrans" cxnId="{AA22BC3F-00E3-46CE-B5CD-23E253EC2D1F}">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0B1DF74C-C6E0-4954-975C-E7DD55659DE2}" type="sibTrans" cxnId="{AA22BC3F-00E3-46CE-B5CD-23E253EC2D1F}">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6CC83556-B46F-44BC-81ED-19FF880C7912}" type="pres">
      <dgm:prSet presAssocID="{7DB9F858-5F4F-4AE7-B6DF-54650B0A50B9}" presName="Name0" presStyleCnt="0">
        <dgm:presLayoutVars>
          <dgm:chMax val="7"/>
          <dgm:dir/>
          <dgm:animOne val="branch"/>
        </dgm:presLayoutVars>
      </dgm:prSet>
      <dgm:spPr/>
    </dgm:pt>
    <dgm:pt modelId="{56A686D4-E496-4C46-96DB-3B657C2B15A9}" type="pres">
      <dgm:prSet presAssocID="{328A5F8E-6092-433A-9844-D446034BB551}" presName="parTx1" presStyleLbl="node1" presStyleIdx="0" presStyleCnt="7"/>
      <dgm:spPr/>
    </dgm:pt>
    <dgm:pt modelId="{EACD4C3D-6405-4551-9519-11C4B372284C}" type="pres">
      <dgm:prSet presAssocID="{07456BAE-998C-4EE2-9677-ED55B99A0CE8}" presName="parTx2" presStyleLbl="node1" presStyleIdx="1" presStyleCnt="7"/>
      <dgm:spPr/>
    </dgm:pt>
    <dgm:pt modelId="{4CEE64E0-E349-457F-961A-5249016F6109}" type="pres">
      <dgm:prSet presAssocID="{0540FDD1-9B1D-4BE2-9ABA-2C1BA59BE88D}" presName="parTx3" presStyleLbl="node1" presStyleIdx="2" presStyleCnt="7" custScaleX="90350" custScaleY="176106"/>
      <dgm:spPr/>
    </dgm:pt>
    <dgm:pt modelId="{13509698-2BB2-4857-946E-03380EC450AF}" type="pres">
      <dgm:prSet presAssocID="{55ABA3CC-3A79-4533-A197-F26657C0F937}" presName="parTx4" presStyleLbl="node1" presStyleIdx="3" presStyleCnt="7" custScaleY="106505"/>
      <dgm:spPr/>
    </dgm:pt>
    <dgm:pt modelId="{51D58E4D-1369-4BE9-BE16-6552B5061C32}" type="pres">
      <dgm:prSet presAssocID="{AC2FACE6-DD31-487D-9483-D25369C60B83}" presName="parTx5" presStyleLbl="node1" presStyleIdx="4" presStyleCnt="7" custScaleX="87013" custScaleY="170173"/>
      <dgm:spPr/>
    </dgm:pt>
    <dgm:pt modelId="{7E04E723-5AE0-4FFC-AF25-BD584B580C5D}" type="pres">
      <dgm:prSet presAssocID="{A56B8975-A8E1-4196-A629-9FA183738838}" presName="parTx6" presStyleLbl="node1" presStyleIdx="5" presStyleCnt="7"/>
      <dgm:spPr/>
    </dgm:pt>
    <dgm:pt modelId="{708C0709-38EC-46C9-AC71-1A723BABBBFE}" type="pres">
      <dgm:prSet presAssocID="{A207D941-AE18-41CC-9C8A-3C0D16BAB930}" presName="parTx7" presStyleLbl="node1" presStyleIdx="6" presStyleCnt="7"/>
      <dgm:spPr/>
    </dgm:pt>
  </dgm:ptLst>
  <dgm:cxnLst>
    <dgm:cxn modelId="{41796226-E824-4D2C-9915-8980200415BD}" type="presOf" srcId="{07456BAE-998C-4EE2-9677-ED55B99A0CE8}" destId="{EACD4C3D-6405-4551-9519-11C4B372284C}" srcOrd="0" destOrd="0" presId="urn:microsoft.com/office/officeart/2009/3/layout/SubStepProcess"/>
    <dgm:cxn modelId="{1EB10237-4D4B-4F43-9476-56B9114626C2}" type="presOf" srcId="{A56B8975-A8E1-4196-A629-9FA183738838}" destId="{7E04E723-5AE0-4FFC-AF25-BD584B580C5D}" srcOrd="0" destOrd="0" presId="urn:microsoft.com/office/officeart/2009/3/layout/SubStepProcess"/>
    <dgm:cxn modelId="{AA22BC3F-00E3-46CE-B5CD-23E253EC2D1F}" srcId="{7DB9F858-5F4F-4AE7-B6DF-54650B0A50B9}" destId="{F986CFA0-E7F1-4930-8F1E-F242CA905EDA}" srcOrd="7" destOrd="0" parTransId="{710D2E0B-982A-4969-B348-B16CDB8211BB}" sibTransId="{0B1DF74C-C6E0-4954-975C-E7DD55659DE2}"/>
    <dgm:cxn modelId="{8820A05F-25E3-49A9-8918-DD2FEE7CEB26}" srcId="{7DB9F858-5F4F-4AE7-B6DF-54650B0A50B9}" destId="{328A5F8E-6092-433A-9844-D446034BB551}" srcOrd="0" destOrd="0" parTransId="{0E0E7E32-9230-4B1F-A433-C18A3265C8D1}" sibTransId="{15126957-77A0-435F-A90D-C6888D7AC4CB}"/>
    <dgm:cxn modelId="{7B081743-E045-47A2-8EC9-A95740BD352F}" type="presOf" srcId="{7DB9F858-5F4F-4AE7-B6DF-54650B0A50B9}" destId="{6CC83556-B46F-44BC-81ED-19FF880C7912}" srcOrd="0" destOrd="0" presId="urn:microsoft.com/office/officeart/2009/3/layout/SubStepProcess"/>
    <dgm:cxn modelId="{470F9564-479D-4845-9FA7-DFB6FF692852}" srcId="{7DB9F858-5F4F-4AE7-B6DF-54650B0A50B9}" destId="{0540FDD1-9B1D-4BE2-9ABA-2C1BA59BE88D}" srcOrd="2" destOrd="0" parTransId="{6602F0F7-D534-46F3-A6F4-47219D38C1C6}" sibTransId="{9F2D7560-6047-49F2-9B07-18181E26F808}"/>
    <dgm:cxn modelId="{B5CCEF6B-346C-4F23-8699-F4C99A672BA5}" srcId="{7DB9F858-5F4F-4AE7-B6DF-54650B0A50B9}" destId="{55ABA3CC-3A79-4533-A197-F26657C0F937}" srcOrd="3" destOrd="0" parTransId="{252A593A-0A18-48ED-BD98-7E61C36C8B7A}" sibTransId="{38580315-AABB-4820-8FB1-4DEB1CE77669}"/>
    <dgm:cxn modelId="{3B131C77-D87F-4B61-A844-1531563FC093}" srcId="{7DB9F858-5F4F-4AE7-B6DF-54650B0A50B9}" destId="{A56B8975-A8E1-4196-A629-9FA183738838}" srcOrd="5" destOrd="0" parTransId="{6E0E5930-BA4A-48DA-A9D4-DC02034B394D}" sibTransId="{9DCEE8E8-E2E4-426B-838B-0B92E4AF9A9B}"/>
    <dgm:cxn modelId="{BB50859C-BD2B-49FE-B8C8-ACD7EB51E9E5}" type="presOf" srcId="{A207D941-AE18-41CC-9C8A-3C0D16BAB930}" destId="{708C0709-38EC-46C9-AC71-1A723BABBBFE}" srcOrd="0" destOrd="0" presId="urn:microsoft.com/office/officeart/2009/3/layout/SubStepProcess"/>
    <dgm:cxn modelId="{738F46A8-AE92-4E11-8FE4-ADE8FE27D04E}" type="presOf" srcId="{55ABA3CC-3A79-4533-A197-F26657C0F937}" destId="{13509698-2BB2-4857-946E-03380EC450AF}" srcOrd="0" destOrd="0" presId="urn:microsoft.com/office/officeart/2009/3/layout/SubStepProcess"/>
    <dgm:cxn modelId="{12836FCE-56AC-4894-AB24-E500CBB0BFCB}" type="presOf" srcId="{328A5F8E-6092-433A-9844-D446034BB551}" destId="{56A686D4-E496-4C46-96DB-3B657C2B15A9}" srcOrd="0" destOrd="0" presId="urn:microsoft.com/office/officeart/2009/3/layout/SubStepProcess"/>
    <dgm:cxn modelId="{E750E2D8-3A8F-4ECB-B16F-912E235F788A}" srcId="{7DB9F858-5F4F-4AE7-B6DF-54650B0A50B9}" destId="{A207D941-AE18-41CC-9C8A-3C0D16BAB930}" srcOrd="6" destOrd="0" parTransId="{0D982F22-12CF-4363-B450-6691268184BA}" sibTransId="{7F3FB542-8F4C-42C8-89D4-EBB211000B24}"/>
    <dgm:cxn modelId="{537EC2E0-E60B-4B39-B275-F3A5A8AE80C7}" srcId="{7DB9F858-5F4F-4AE7-B6DF-54650B0A50B9}" destId="{AC2FACE6-DD31-487D-9483-D25369C60B83}" srcOrd="4" destOrd="0" parTransId="{29941AB8-A4C6-4788-9FCF-60E88C2887B3}" sibTransId="{6E060D63-26BA-45D0-BEC0-6A726497182B}"/>
    <dgm:cxn modelId="{D517E2E5-A1B6-47CB-BCFD-0046EE655E97}" type="presOf" srcId="{AC2FACE6-DD31-487D-9483-D25369C60B83}" destId="{51D58E4D-1369-4BE9-BE16-6552B5061C32}" srcOrd="0" destOrd="0" presId="urn:microsoft.com/office/officeart/2009/3/layout/SubStepProcess"/>
    <dgm:cxn modelId="{B6A5DAEC-327D-4F98-B565-835799504B0D}" srcId="{7DB9F858-5F4F-4AE7-B6DF-54650B0A50B9}" destId="{07456BAE-998C-4EE2-9677-ED55B99A0CE8}" srcOrd="1" destOrd="0" parTransId="{DF83EEC5-6575-4DC2-B420-712998963054}" sibTransId="{EAB051FE-3FB4-4FE9-99F4-D8D79425DD9C}"/>
    <dgm:cxn modelId="{8D6E26FB-48C1-4D86-9D5C-1A0C9107FDDD}" type="presOf" srcId="{0540FDD1-9B1D-4BE2-9ABA-2C1BA59BE88D}" destId="{4CEE64E0-E349-457F-961A-5249016F6109}" srcOrd="0" destOrd="0" presId="urn:microsoft.com/office/officeart/2009/3/layout/SubStepProcess"/>
    <dgm:cxn modelId="{1CF4E805-3540-4C28-B6EE-E43799F18D04}" type="presParOf" srcId="{6CC83556-B46F-44BC-81ED-19FF880C7912}" destId="{56A686D4-E496-4C46-96DB-3B657C2B15A9}" srcOrd="0" destOrd="0" presId="urn:microsoft.com/office/officeart/2009/3/layout/SubStepProcess"/>
    <dgm:cxn modelId="{124461DB-B380-4458-93B2-77402F217C31}" type="presParOf" srcId="{6CC83556-B46F-44BC-81ED-19FF880C7912}" destId="{EACD4C3D-6405-4551-9519-11C4B372284C}" srcOrd="1" destOrd="0" presId="urn:microsoft.com/office/officeart/2009/3/layout/SubStepProcess"/>
    <dgm:cxn modelId="{81367862-9129-4B78-B267-19E74B20CE42}" type="presParOf" srcId="{6CC83556-B46F-44BC-81ED-19FF880C7912}" destId="{4CEE64E0-E349-457F-961A-5249016F6109}" srcOrd="2" destOrd="0" presId="urn:microsoft.com/office/officeart/2009/3/layout/SubStepProcess"/>
    <dgm:cxn modelId="{94DCCBB8-930C-49E7-9272-BF0FCB2A50A6}" type="presParOf" srcId="{6CC83556-B46F-44BC-81ED-19FF880C7912}" destId="{13509698-2BB2-4857-946E-03380EC450AF}" srcOrd="3" destOrd="0" presId="urn:microsoft.com/office/officeart/2009/3/layout/SubStepProcess"/>
    <dgm:cxn modelId="{B871CCBB-D753-4164-A1D9-C9CA22C87A91}" type="presParOf" srcId="{6CC83556-B46F-44BC-81ED-19FF880C7912}" destId="{51D58E4D-1369-4BE9-BE16-6552B5061C32}" srcOrd="4" destOrd="0" presId="urn:microsoft.com/office/officeart/2009/3/layout/SubStepProcess"/>
    <dgm:cxn modelId="{06949B4E-84A6-4662-872B-3CAFB3A50049}" type="presParOf" srcId="{6CC83556-B46F-44BC-81ED-19FF880C7912}" destId="{7E04E723-5AE0-4FFC-AF25-BD584B580C5D}" srcOrd="5" destOrd="0" presId="urn:microsoft.com/office/officeart/2009/3/layout/SubStepProcess"/>
    <dgm:cxn modelId="{F1CAB0A6-298D-40DC-9AEF-AC49C0A93806}" type="presParOf" srcId="{6CC83556-B46F-44BC-81ED-19FF880C7912}" destId="{708C0709-38EC-46C9-AC71-1A723BABBBFE}" srcOrd="6"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D19ED-C4C2-4E56-902E-FF9E3ACE5B6E}" type="doc">
      <dgm:prSet loTypeId="urn:microsoft.com/office/officeart/2005/8/layout/matrix2" loCatId="matrix" qsTypeId="urn:microsoft.com/office/officeart/2005/8/quickstyle/simple1" qsCatId="simple" csTypeId="urn:microsoft.com/office/officeart/2005/8/colors/colorful5" csCatId="colorful" phldr="1"/>
      <dgm:spPr/>
      <dgm:t>
        <a:bodyPr/>
        <a:lstStyle/>
        <a:p>
          <a:pPr rtl="1"/>
          <a:endParaRPr lang="ar-SA"/>
        </a:p>
      </dgm:t>
    </dgm:pt>
    <dgm:pt modelId="{3EAFCEF4-13F2-4B00-A1EA-EFE606BE5C82}">
      <dgm:prSet phldrT="[نص]"/>
      <dgm:spPr/>
      <dgm:t>
        <a:bodyPr/>
        <a:lstStyle/>
        <a:p>
          <a:pPr rtl="1"/>
          <a:r>
            <a:rPr lang="ar-IQ" b="1">
              <a:latin typeface="Simplified Arabic" panose="02020603050405020304" pitchFamily="18" charset="-78"/>
              <a:cs typeface="Simplified Arabic" panose="02020603050405020304" pitchFamily="18" charset="-78"/>
            </a:rPr>
            <a:t>تحدد برقم يرمز الى الباب الثاني والثانوي، اسم الكتاب، السنة، ثم العنوان كاملاً، وماذا يهدف البحث والغرض منه، عرض مشكلة البحث باختصار</a:t>
          </a:r>
          <a:endParaRPr lang="ar-SA" b="1">
            <a:latin typeface="Simplified Arabic" panose="02020603050405020304" pitchFamily="18" charset="-78"/>
            <a:cs typeface="Simplified Arabic" panose="02020603050405020304" pitchFamily="18" charset="-78"/>
          </a:endParaRPr>
        </a:p>
      </dgm:t>
    </dgm:pt>
    <dgm:pt modelId="{90A2BC24-1151-4636-BDD7-52641EA6B764}" type="parTrans" cxnId="{9A8A5500-6082-4B43-89B9-43ABFC1ACDD2}">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993602EE-E6DD-4873-AF43-FFC9DC6C5597}" type="sibTrans" cxnId="{9A8A5500-6082-4B43-89B9-43ABFC1ACDD2}">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FB293DFE-ECF2-4A49-99F2-1DA66B33077B}">
      <dgm:prSet/>
      <dgm:spPr/>
      <dgm:t>
        <a:bodyPr/>
        <a:lstStyle/>
        <a:p>
          <a:pPr rtl="1"/>
          <a:r>
            <a:rPr lang="ar-IQ" b="1">
              <a:latin typeface="Simplified Arabic" panose="02020603050405020304" pitchFamily="18" charset="-78"/>
              <a:cs typeface="Simplified Arabic" panose="02020603050405020304" pitchFamily="18" charset="-78"/>
            </a:rPr>
            <a:t>مختصر جدا لإجراءات البحث العينة ومواصفاتها، انتمائها، اعمارها</a:t>
          </a:r>
          <a:endParaRPr lang="en-US" b="1">
            <a:latin typeface="Simplified Arabic" panose="02020603050405020304" pitchFamily="18" charset="-78"/>
            <a:cs typeface="Simplified Arabic" panose="02020603050405020304" pitchFamily="18" charset="-78"/>
          </a:endParaRPr>
        </a:p>
      </dgm:t>
    </dgm:pt>
    <dgm:pt modelId="{043B476C-9E85-4774-8930-3F9809541E20}" type="parTrans" cxnId="{5FFABDE8-08E6-4997-A4EE-40B9F0A5B91F}">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F03BEB5D-C562-4803-9319-EE0B42AC2A85}" type="sibTrans" cxnId="{5FFABDE8-08E6-4997-A4EE-40B9F0A5B91F}">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1FCA9066-F53C-490E-B098-5ACA7BAB2DBF}">
      <dgm:prSet/>
      <dgm:spPr/>
      <dgm:t>
        <a:bodyPr/>
        <a:lstStyle/>
        <a:p>
          <a:pPr rtl="1"/>
          <a:r>
            <a:rPr lang="ar-IQ" b="1">
              <a:latin typeface="Simplified Arabic" panose="02020603050405020304" pitchFamily="18" charset="-78"/>
              <a:cs typeface="Simplified Arabic" panose="02020603050405020304" pitchFamily="18" charset="-78"/>
            </a:rPr>
            <a:t>عرض مختصر من الاختبارات المستخدمة</a:t>
          </a:r>
          <a:endParaRPr lang="en-US" b="1">
            <a:latin typeface="Simplified Arabic" panose="02020603050405020304" pitchFamily="18" charset="-78"/>
            <a:cs typeface="Simplified Arabic" panose="02020603050405020304" pitchFamily="18" charset="-78"/>
          </a:endParaRPr>
        </a:p>
      </dgm:t>
    </dgm:pt>
    <dgm:pt modelId="{FCCC5C30-B811-40FE-91F6-300838D92529}" type="parTrans" cxnId="{E38C166F-2756-4C6C-BCCE-CB62D7A95924}">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E1197800-E56F-4471-971C-9F75177E5F24}" type="sibTrans" cxnId="{E38C166F-2756-4C6C-BCCE-CB62D7A95924}">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C21E1FDA-B9FF-4570-B5EF-D5659BCE75F4}">
      <dgm:prSet/>
      <dgm:spPr/>
      <dgm:t>
        <a:bodyPr/>
        <a:lstStyle/>
        <a:p>
          <a:pPr rtl="1"/>
          <a:r>
            <a:rPr lang="ar-IQ" b="1">
              <a:latin typeface="Simplified Arabic" panose="02020603050405020304" pitchFamily="18" charset="-78"/>
              <a:cs typeface="Simplified Arabic" panose="02020603050405020304" pitchFamily="18" charset="-78"/>
            </a:rPr>
            <a:t>اهم النتائج التي توصلت اليها الدراسات السابقة والاستنتاجات الرئيسية وربما بعض التوصيات المختارة </a:t>
          </a:r>
          <a:endParaRPr lang="en-US" b="1">
            <a:latin typeface="Simplified Arabic" panose="02020603050405020304" pitchFamily="18" charset="-78"/>
            <a:cs typeface="Simplified Arabic" panose="02020603050405020304" pitchFamily="18" charset="-78"/>
          </a:endParaRPr>
        </a:p>
      </dgm:t>
    </dgm:pt>
    <dgm:pt modelId="{57EE1849-D1B2-4080-98FA-1FBC76D78106}" type="parTrans" cxnId="{047E3DE3-085A-4798-B1A9-CD3C7F753628}">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50ECA34E-3E06-4903-B112-3AF36CC5BA83}" type="sibTrans" cxnId="{047E3DE3-085A-4798-B1A9-CD3C7F753628}">
      <dgm:prSet/>
      <dgm:spPr/>
      <dgm:t>
        <a:bodyPr/>
        <a:lstStyle/>
        <a:p>
          <a:pPr rtl="1"/>
          <a:endParaRPr lang="ar-SA" b="1">
            <a:latin typeface="Simplified Arabic" panose="02020603050405020304" pitchFamily="18" charset="-78"/>
            <a:cs typeface="Simplified Arabic" panose="02020603050405020304" pitchFamily="18" charset="-78"/>
          </a:endParaRPr>
        </a:p>
      </dgm:t>
    </dgm:pt>
    <dgm:pt modelId="{B82F45B6-B6B9-4BDD-B351-A1AB6B82ECD0}" type="pres">
      <dgm:prSet presAssocID="{3EBD19ED-C4C2-4E56-902E-FF9E3ACE5B6E}" presName="matrix" presStyleCnt="0">
        <dgm:presLayoutVars>
          <dgm:chMax val="1"/>
          <dgm:dir val="rev"/>
          <dgm:resizeHandles val="exact"/>
        </dgm:presLayoutVars>
      </dgm:prSet>
      <dgm:spPr/>
    </dgm:pt>
    <dgm:pt modelId="{23B1D10D-18BE-44C3-84DC-BA9E060911F3}" type="pres">
      <dgm:prSet presAssocID="{3EBD19ED-C4C2-4E56-902E-FF9E3ACE5B6E}" presName="axisShape" presStyleLbl="bgShp" presStyleIdx="0" presStyleCnt="1"/>
      <dgm:spPr/>
    </dgm:pt>
    <dgm:pt modelId="{316D59B5-1DA9-4B38-A2DD-874FF6526723}" type="pres">
      <dgm:prSet presAssocID="{3EBD19ED-C4C2-4E56-902E-FF9E3ACE5B6E}" presName="rect1" presStyleLbl="node1" presStyleIdx="0" presStyleCnt="4">
        <dgm:presLayoutVars>
          <dgm:chMax val="0"/>
          <dgm:chPref val="0"/>
          <dgm:bulletEnabled val="1"/>
        </dgm:presLayoutVars>
      </dgm:prSet>
      <dgm:spPr/>
    </dgm:pt>
    <dgm:pt modelId="{01CF2022-5DAE-47AC-95BA-0073DABCF1C1}" type="pres">
      <dgm:prSet presAssocID="{3EBD19ED-C4C2-4E56-902E-FF9E3ACE5B6E}" presName="rect2" presStyleLbl="node1" presStyleIdx="1" presStyleCnt="4">
        <dgm:presLayoutVars>
          <dgm:chMax val="0"/>
          <dgm:chPref val="0"/>
          <dgm:bulletEnabled val="1"/>
        </dgm:presLayoutVars>
      </dgm:prSet>
      <dgm:spPr/>
    </dgm:pt>
    <dgm:pt modelId="{78EB5488-E5A9-4065-B050-4EDA3CD95EE1}" type="pres">
      <dgm:prSet presAssocID="{3EBD19ED-C4C2-4E56-902E-FF9E3ACE5B6E}" presName="rect3" presStyleLbl="node1" presStyleIdx="2" presStyleCnt="4">
        <dgm:presLayoutVars>
          <dgm:chMax val="0"/>
          <dgm:chPref val="0"/>
          <dgm:bulletEnabled val="1"/>
        </dgm:presLayoutVars>
      </dgm:prSet>
      <dgm:spPr/>
    </dgm:pt>
    <dgm:pt modelId="{6A2C527B-F1BA-453B-8148-88A67018B5CA}" type="pres">
      <dgm:prSet presAssocID="{3EBD19ED-C4C2-4E56-902E-FF9E3ACE5B6E}" presName="rect4" presStyleLbl="node1" presStyleIdx="3" presStyleCnt="4">
        <dgm:presLayoutVars>
          <dgm:chMax val="0"/>
          <dgm:chPref val="0"/>
          <dgm:bulletEnabled val="1"/>
        </dgm:presLayoutVars>
      </dgm:prSet>
      <dgm:spPr/>
    </dgm:pt>
  </dgm:ptLst>
  <dgm:cxnLst>
    <dgm:cxn modelId="{9A8A5500-6082-4B43-89B9-43ABFC1ACDD2}" srcId="{3EBD19ED-C4C2-4E56-902E-FF9E3ACE5B6E}" destId="{3EAFCEF4-13F2-4B00-A1EA-EFE606BE5C82}" srcOrd="0" destOrd="0" parTransId="{90A2BC24-1151-4636-BDD7-52641EA6B764}" sibTransId="{993602EE-E6DD-4873-AF43-FFC9DC6C5597}"/>
    <dgm:cxn modelId="{A49B030B-B700-4D22-A424-FB62D28F586D}" type="presOf" srcId="{FB293DFE-ECF2-4A49-99F2-1DA66B33077B}" destId="{01CF2022-5DAE-47AC-95BA-0073DABCF1C1}" srcOrd="0" destOrd="0" presId="urn:microsoft.com/office/officeart/2005/8/layout/matrix2"/>
    <dgm:cxn modelId="{7FD5562E-AD3F-42CA-920F-F04C83DD8E2F}" type="presOf" srcId="{1FCA9066-F53C-490E-B098-5ACA7BAB2DBF}" destId="{78EB5488-E5A9-4065-B050-4EDA3CD95EE1}" srcOrd="0" destOrd="0" presId="urn:microsoft.com/office/officeart/2005/8/layout/matrix2"/>
    <dgm:cxn modelId="{CE11E936-3A77-4DB9-8988-2C45B53E8F33}" type="presOf" srcId="{C21E1FDA-B9FF-4570-B5EF-D5659BCE75F4}" destId="{6A2C527B-F1BA-453B-8148-88A67018B5CA}" srcOrd="0" destOrd="0" presId="urn:microsoft.com/office/officeart/2005/8/layout/matrix2"/>
    <dgm:cxn modelId="{8968CB5E-9649-4C28-9A4E-DF812DD8EA05}" type="presOf" srcId="{3EAFCEF4-13F2-4B00-A1EA-EFE606BE5C82}" destId="{316D59B5-1DA9-4B38-A2DD-874FF6526723}" srcOrd="0" destOrd="0" presId="urn:microsoft.com/office/officeart/2005/8/layout/matrix2"/>
    <dgm:cxn modelId="{913DBC43-020B-4F44-825E-6FC98E9F620F}" type="presOf" srcId="{3EBD19ED-C4C2-4E56-902E-FF9E3ACE5B6E}" destId="{B82F45B6-B6B9-4BDD-B351-A1AB6B82ECD0}" srcOrd="0" destOrd="0" presId="urn:microsoft.com/office/officeart/2005/8/layout/matrix2"/>
    <dgm:cxn modelId="{E38C166F-2756-4C6C-BCCE-CB62D7A95924}" srcId="{3EBD19ED-C4C2-4E56-902E-FF9E3ACE5B6E}" destId="{1FCA9066-F53C-490E-B098-5ACA7BAB2DBF}" srcOrd="2" destOrd="0" parTransId="{FCCC5C30-B811-40FE-91F6-300838D92529}" sibTransId="{E1197800-E56F-4471-971C-9F75177E5F24}"/>
    <dgm:cxn modelId="{047E3DE3-085A-4798-B1A9-CD3C7F753628}" srcId="{3EBD19ED-C4C2-4E56-902E-FF9E3ACE5B6E}" destId="{C21E1FDA-B9FF-4570-B5EF-D5659BCE75F4}" srcOrd="3" destOrd="0" parTransId="{57EE1849-D1B2-4080-98FA-1FBC76D78106}" sibTransId="{50ECA34E-3E06-4903-B112-3AF36CC5BA83}"/>
    <dgm:cxn modelId="{5FFABDE8-08E6-4997-A4EE-40B9F0A5B91F}" srcId="{3EBD19ED-C4C2-4E56-902E-FF9E3ACE5B6E}" destId="{FB293DFE-ECF2-4A49-99F2-1DA66B33077B}" srcOrd="1" destOrd="0" parTransId="{043B476C-9E85-4774-8930-3F9809541E20}" sibTransId="{F03BEB5D-C562-4803-9319-EE0B42AC2A85}"/>
    <dgm:cxn modelId="{DC454010-7780-47B1-8785-B1175F3FBADD}" type="presParOf" srcId="{B82F45B6-B6B9-4BDD-B351-A1AB6B82ECD0}" destId="{23B1D10D-18BE-44C3-84DC-BA9E060911F3}" srcOrd="0" destOrd="0" presId="urn:microsoft.com/office/officeart/2005/8/layout/matrix2"/>
    <dgm:cxn modelId="{49E9A703-996D-411D-B281-9DE43CAEA767}" type="presParOf" srcId="{B82F45B6-B6B9-4BDD-B351-A1AB6B82ECD0}" destId="{316D59B5-1DA9-4B38-A2DD-874FF6526723}" srcOrd="1" destOrd="0" presId="urn:microsoft.com/office/officeart/2005/8/layout/matrix2"/>
    <dgm:cxn modelId="{69BCDFE0-25E5-4EEC-8075-1B7EA8E270A4}" type="presParOf" srcId="{B82F45B6-B6B9-4BDD-B351-A1AB6B82ECD0}" destId="{01CF2022-5DAE-47AC-95BA-0073DABCF1C1}" srcOrd="2" destOrd="0" presId="urn:microsoft.com/office/officeart/2005/8/layout/matrix2"/>
    <dgm:cxn modelId="{FFFBA972-DD4A-4E58-A21B-07F81E278E79}" type="presParOf" srcId="{B82F45B6-B6B9-4BDD-B351-A1AB6B82ECD0}" destId="{78EB5488-E5A9-4065-B050-4EDA3CD95EE1}" srcOrd="3" destOrd="0" presId="urn:microsoft.com/office/officeart/2005/8/layout/matrix2"/>
    <dgm:cxn modelId="{50181E10-4D30-408B-AD58-9A45E7394566}" type="presParOf" srcId="{B82F45B6-B6B9-4BDD-B351-A1AB6B82ECD0}" destId="{6A2C527B-F1BA-453B-8148-88A67018B5CA}"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1783E7-0B3F-4FBB-A329-32CBB7098C5F}" type="doc">
      <dgm:prSet loTypeId="urn:microsoft.com/office/officeart/2005/8/layout/venn1" loCatId="relationship" qsTypeId="urn:microsoft.com/office/officeart/2005/8/quickstyle/3d3" qsCatId="3D" csTypeId="urn:microsoft.com/office/officeart/2005/8/colors/accent3_5" csCatId="accent3" phldr="1"/>
      <dgm:spPr/>
    </dgm:pt>
    <dgm:pt modelId="{EF5298DD-EEFC-4DF0-B812-128AAE4E9AE1}">
      <dgm:prSet phldrT="[نص]" custT="1"/>
      <dgm:spPr/>
      <dgm:t>
        <a:bodyPr/>
        <a:lstStyle/>
        <a:p>
          <a:pPr rtl="1"/>
          <a:r>
            <a:rPr lang="ar-SA" sz="3200" b="1" dirty="0">
              <a:latin typeface="Simplified Arabic" panose="02020603050405020304" pitchFamily="18" charset="-78"/>
              <a:cs typeface="Simplified Arabic" panose="02020603050405020304" pitchFamily="18" charset="-78"/>
            </a:rPr>
            <a:t>المجلات المهنية للعثور على الدراسات السابقة</a:t>
          </a:r>
          <a:endParaRPr lang="ar-SA" sz="3200" dirty="0">
            <a:latin typeface="Simplified Arabic" panose="02020603050405020304" pitchFamily="18" charset="-78"/>
            <a:cs typeface="Simplified Arabic" panose="02020603050405020304" pitchFamily="18" charset="-78"/>
          </a:endParaRPr>
        </a:p>
      </dgm:t>
    </dgm:pt>
    <dgm:pt modelId="{EF5F4E10-2209-4294-98D6-8214FBAAA00A}" type="parTrans" cxnId="{CC55D578-1AF7-4A2D-AD98-CFAC21738305}">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2D6FF5D1-2D79-47AD-A14E-2264B4880DCA}" type="sibTrans" cxnId="{CC55D578-1AF7-4A2D-AD98-CFAC21738305}">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01329E16-1474-469B-A47A-2E6B9FD686BD}">
      <dgm:prSet custT="1"/>
      <dgm:spPr/>
      <dgm:t>
        <a:bodyPr/>
        <a:lstStyle/>
        <a:p>
          <a:pPr rtl="1"/>
          <a:r>
            <a:rPr lang="ar-SA" sz="3200" b="1" dirty="0">
              <a:latin typeface="Simplified Arabic" panose="02020603050405020304" pitchFamily="18" charset="-78"/>
              <a:cs typeface="Simplified Arabic" panose="02020603050405020304" pitchFamily="18" charset="-78"/>
            </a:rPr>
            <a:t>المجالات ذات الصلة</a:t>
          </a:r>
          <a:endParaRPr lang="en-US" sz="3200" dirty="0">
            <a:latin typeface="Simplified Arabic" panose="02020603050405020304" pitchFamily="18" charset="-78"/>
            <a:cs typeface="Simplified Arabic" panose="02020603050405020304" pitchFamily="18" charset="-78"/>
          </a:endParaRPr>
        </a:p>
      </dgm:t>
    </dgm:pt>
    <dgm:pt modelId="{F8C349E4-1431-4553-B084-98FF6C9B3A51}" type="parTrans" cxnId="{56678DF5-E056-4A2F-A4AC-FBA65B2BEC2E}">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CE072DA6-4101-489F-9D61-25F4F6374559}" type="sibTrans" cxnId="{56678DF5-E056-4A2F-A4AC-FBA65B2BEC2E}">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5AA6312D-F2BA-4E14-8DE2-00A8634FF454}">
      <dgm:prSet custT="1"/>
      <dgm:spPr/>
      <dgm:t>
        <a:bodyPr/>
        <a:lstStyle/>
        <a:p>
          <a:pPr rtl="1"/>
          <a:r>
            <a:rPr lang="ar-SA" sz="3200" b="1" dirty="0">
              <a:latin typeface="Simplified Arabic" panose="02020603050405020304" pitchFamily="18" charset="-78"/>
              <a:cs typeface="Simplified Arabic" panose="02020603050405020304" pitchFamily="18" charset="-78"/>
            </a:rPr>
            <a:t>الكتب العلمية</a:t>
          </a:r>
          <a:endParaRPr lang="en-US" sz="3200" dirty="0">
            <a:latin typeface="Simplified Arabic" panose="02020603050405020304" pitchFamily="18" charset="-78"/>
            <a:cs typeface="Simplified Arabic" panose="02020603050405020304" pitchFamily="18" charset="-78"/>
          </a:endParaRPr>
        </a:p>
      </dgm:t>
    </dgm:pt>
    <dgm:pt modelId="{B0891F68-B7E5-4113-8F5F-5455F186DE79}" type="parTrans" cxnId="{D608AE85-3EE5-4D8C-9E49-031A127A28A6}">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9B6E869E-E2B2-4FD1-AAD5-49BBB4EC1328}" type="sibTrans" cxnId="{D608AE85-3EE5-4D8C-9E49-031A127A28A6}">
      <dgm:prSet/>
      <dgm:spPr/>
      <dgm:t>
        <a:bodyPr/>
        <a:lstStyle/>
        <a:p>
          <a:pPr rtl="1"/>
          <a:endParaRPr lang="ar-SA" sz="2400">
            <a:latin typeface="Simplified Arabic" panose="02020603050405020304" pitchFamily="18" charset="-78"/>
            <a:cs typeface="Simplified Arabic" panose="02020603050405020304" pitchFamily="18" charset="-78"/>
          </a:endParaRPr>
        </a:p>
      </dgm:t>
    </dgm:pt>
    <dgm:pt modelId="{047BA911-F009-470F-8EB0-76E16E89AE13}" type="pres">
      <dgm:prSet presAssocID="{BA1783E7-0B3F-4FBB-A329-32CBB7098C5F}" presName="compositeShape" presStyleCnt="0">
        <dgm:presLayoutVars>
          <dgm:chMax val="7"/>
          <dgm:dir/>
          <dgm:resizeHandles val="exact"/>
        </dgm:presLayoutVars>
      </dgm:prSet>
      <dgm:spPr/>
    </dgm:pt>
    <dgm:pt modelId="{1BA87FBC-1291-415D-BD2D-1F5C24ADC81D}" type="pres">
      <dgm:prSet presAssocID="{EF5298DD-EEFC-4DF0-B812-128AAE4E9AE1}" presName="circ1" presStyleLbl="vennNode1" presStyleIdx="0" presStyleCnt="3"/>
      <dgm:spPr/>
    </dgm:pt>
    <dgm:pt modelId="{F2397689-D297-4176-B5CC-4F629C87B641}" type="pres">
      <dgm:prSet presAssocID="{EF5298DD-EEFC-4DF0-B812-128AAE4E9AE1}" presName="circ1Tx" presStyleLbl="revTx" presStyleIdx="0" presStyleCnt="0">
        <dgm:presLayoutVars>
          <dgm:chMax val="0"/>
          <dgm:chPref val="0"/>
          <dgm:bulletEnabled val="1"/>
        </dgm:presLayoutVars>
      </dgm:prSet>
      <dgm:spPr/>
    </dgm:pt>
    <dgm:pt modelId="{A00E28AE-BDE1-47E2-B669-E84B06674110}" type="pres">
      <dgm:prSet presAssocID="{01329E16-1474-469B-A47A-2E6B9FD686BD}" presName="circ2" presStyleLbl="vennNode1" presStyleIdx="1" presStyleCnt="3"/>
      <dgm:spPr/>
    </dgm:pt>
    <dgm:pt modelId="{4094CC05-6ADB-42BF-82E4-5B90D29425B5}" type="pres">
      <dgm:prSet presAssocID="{01329E16-1474-469B-A47A-2E6B9FD686BD}" presName="circ2Tx" presStyleLbl="revTx" presStyleIdx="0" presStyleCnt="0">
        <dgm:presLayoutVars>
          <dgm:chMax val="0"/>
          <dgm:chPref val="0"/>
          <dgm:bulletEnabled val="1"/>
        </dgm:presLayoutVars>
      </dgm:prSet>
      <dgm:spPr/>
    </dgm:pt>
    <dgm:pt modelId="{8B4D2AE9-4AE0-4FAC-A57F-C144A4376F86}" type="pres">
      <dgm:prSet presAssocID="{5AA6312D-F2BA-4E14-8DE2-00A8634FF454}" presName="circ3" presStyleLbl="vennNode1" presStyleIdx="2" presStyleCnt="3"/>
      <dgm:spPr/>
    </dgm:pt>
    <dgm:pt modelId="{8D94C00D-D2A4-46E9-B915-8193F200D46E}" type="pres">
      <dgm:prSet presAssocID="{5AA6312D-F2BA-4E14-8DE2-00A8634FF454}" presName="circ3Tx" presStyleLbl="revTx" presStyleIdx="0" presStyleCnt="0">
        <dgm:presLayoutVars>
          <dgm:chMax val="0"/>
          <dgm:chPref val="0"/>
          <dgm:bulletEnabled val="1"/>
        </dgm:presLayoutVars>
      </dgm:prSet>
      <dgm:spPr/>
    </dgm:pt>
  </dgm:ptLst>
  <dgm:cxnLst>
    <dgm:cxn modelId="{348BF81B-4B65-4BB4-9F5A-C498E39AD6D7}" type="presOf" srcId="{01329E16-1474-469B-A47A-2E6B9FD686BD}" destId="{4094CC05-6ADB-42BF-82E4-5B90D29425B5}" srcOrd="0" destOrd="0" presId="urn:microsoft.com/office/officeart/2005/8/layout/venn1"/>
    <dgm:cxn modelId="{95A2BF1C-5623-46F3-9274-DE52F9674726}" type="presOf" srcId="{BA1783E7-0B3F-4FBB-A329-32CBB7098C5F}" destId="{047BA911-F009-470F-8EB0-76E16E89AE13}" srcOrd="0" destOrd="0" presId="urn:microsoft.com/office/officeart/2005/8/layout/venn1"/>
    <dgm:cxn modelId="{FBDA8E21-53E5-489C-8B3D-DF2EA5A874B2}" type="presOf" srcId="{EF5298DD-EEFC-4DF0-B812-128AAE4E9AE1}" destId="{1BA87FBC-1291-415D-BD2D-1F5C24ADC81D}" srcOrd="1" destOrd="0" presId="urn:microsoft.com/office/officeart/2005/8/layout/venn1"/>
    <dgm:cxn modelId="{37405F64-5820-469B-B629-0FC20CA7218C}" type="presOf" srcId="{5AA6312D-F2BA-4E14-8DE2-00A8634FF454}" destId="{8B4D2AE9-4AE0-4FAC-A57F-C144A4376F86}" srcOrd="1" destOrd="0" presId="urn:microsoft.com/office/officeart/2005/8/layout/venn1"/>
    <dgm:cxn modelId="{5717776A-8B7D-4C06-BE5F-FF63FE874ABD}" type="presOf" srcId="{5AA6312D-F2BA-4E14-8DE2-00A8634FF454}" destId="{8D94C00D-D2A4-46E9-B915-8193F200D46E}" srcOrd="0" destOrd="0" presId="urn:microsoft.com/office/officeart/2005/8/layout/venn1"/>
    <dgm:cxn modelId="{CC55D578-1AF7-4A2D-AD98-CFAC21738305}" srcId="{BA1783E7-0B3F-4FBB-A329-32CBB7098C5F}" destId="{EF5298DD-EEFC-4DF0-B812-128AAE4E9AE1}" srcOrd="0" destOrd="0" parTransId="{EF5F4E10-2209-4294-98D6-8214FBAAA00A}" sibTransId="{2D6FF5D1-2D79-47AD-A14E-2264B4880DCA}"/>
    <dgm:cxn modelId="{8381067F-D28D-42A3-8292-F7CC2FC6F9A3}" type="presOf" srcId="{01329E16-1474-469B-A47A-2E6B9FD686BD}" destId="{A00E28AE-BDE1-47E2-B669-E84B06674110}" srcOrd="1" destOrd="0" presId="urn:microsoft.com/office/officeart/2005/8/layout/venn1"/>
    <dgm:cxn modelId="{D608AE85-3EE5-4D8C-9E49-031A127A28A6}" srcId="{BA1783E7-0B3F-4FBB-A329-32CBB7098C5F}" destId="{5AA6312D-F2BA-4E14-8DE2-00A8634FF454}" srcOrd="2" destOrd="0" parTransId="{B0891F68-B7E5-4113-8F5F-5455F186DE79}" sibTransId="{9B6E869E-E2B2-4FD1-AAD5-49BBB4EC1328}"/>
    <dgm:cxn modelId="{444E31D4-5383-45D7-884A-4BE05E98CDC5}" type="presOf" srcId="{EF5298DD-EEFC-4DF0-B812-128AAE4E9AE1}" destId="{F2397689-D297-4176-B5CC-4F629C87B641}" srcOrd="0" destOrd="0" presId="urn:microsoft.com/office/officeart/2005/8/layout/venn1"/>
    <dgm:cxn modelId="{56678DF5-E056-4A2F-A4AC-FBA65B2BEC2E}" srcId="{BA1783E7-0B3F-4FBB-A329-32CBB7098C5F}" destId="{01329E16-1474-469B-A47A-2E6B9FD686BD}" srcOrd="1" destOrd="0" parTransId="{F8C349E4-1431-4553-B084-98FF6C9B3A51}" sibTransId="{CE072DA6-4101-489F-9D61-25F4F6374559}"/>
    <dgm:cxn modelId="{3076CD00-5079-4FCE-84FB-2CF835040E85}" type="presParOf" srcId="{047BA911-F009-470F-8EB0-76E16E89AE13}" destId="{1BA87FBC-1291-415D-BD2D-1F5C24ADC81D}" srcOrd="0" destOrd="0" presId="urn:microsoft.com/office/officeart/2005/8/layout/venn1"/>
    <dgm:cxn modelId="{1A4EA1B3-94B9-4B8E-A676-3FABF2405C1F}" type="presParOf" srcId="{047BA911-F009-470F-8EB0-76E16E89AE13}" destId="{F2397689-D297-4176-B5CC-4F629C87B641}" srcOrd="1" destOrd="0" presId="urn:microsoft.com/office/officeart/2005/8/layout/venn1"/>
    <dgm:cxn modelId="{633B2D34-7CC4-4F1F-9F09-6BB504C0AD18}" type="presParOf" srcId="{047BA911-F009-470F-8EB0-76E16E89AE13}" destId="{A00E28AE-BDE1-47E2-B669-E84B06674110}" srcOrd="2" destOrd="0" presId="urn:microsoft.com/office/officeart/2005/8/layout/venn1"/>
    <dgm:cxn modelId="{C1D74DA7-4CED-48F4-BE73-B50A840D6789}" type="presParOf" srcId="{047BA911-F009-470F-8EB0-76E16E89AE13}" destId="{4094CC05-6ADB-42BF-82E4-5B90D29425B5}" srcOrd="3" destOrd="0" presId="urn:microsoft.com/office/officeart/2005/8/layout/venn1"/>
    <dgm:cxn modelId="{ADAA6198-D9AF-41B9-910D-5DC70074958F}" type="presParOf" srcId="{047BA911-F009-470F-8EB0-76E16E89AE13}" destId="{8B4D2AE9-4AE0-4FAC-A57F-C144A4376F86}" srcOrd="4" destOrd="0" presId="urn:microsoft.com/office/officeart/2005/8/layout/venn1"/>
    <dgm:cxn modelId="{8054E7BB-6BFE-4D4D-91F3-90A5551F1140}" type="presParOf" srcId="{047BA911-F009-470F-8EB0-76E16E89AE13}" destId="{8D94C00D-D2A4-46E9-B915-8193F200D46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3ECBD5-9913-4460-A9DD-FE98F8CD0785}"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pPr rtl="1"/>
          <a:endParaRPr lang="ar-SA"/>
        </a:p>
      </dgm:t>
    </dgm:pt>
    <dgm:pt modelId="{5CE96AEE-E540-47B6-B0AA-9A63EF3F221F}">
      <dgm:prSet phldrT="[نص]" custT="1"/>
      <dgm:spPr/>
      <dgm:t>
        <a:bodyPr/>
        <a:lstStyle/>
        <a:p>
          <a:pPr rtl="1"/>
          <a:r>
            <a:rPr lang="ar-IQ" sz="4400" b="1">
              <a:solidFill>
                <a:schemeClr val="accent3">
                  <a:lumMod val="60000"/>
                  <a:lumOff val="40000"/>
                </a:schemeClr>
              </a:solidFill>
              <a:latin typeface="Simplified Arabic" panose="02020603050405020304" pitchFamily="18" charset="-78"/>
              <a:cs typeface="Simplified Arabic" panose="02020603050405020304" pitchFamily="18" charset="-78"/>
            </a:rPr>
            <a:t>الاعتبارات</a:t>
          </a:r>
          <a:endParaRPr lang="ar-SA" sz="4400" b="1" dirty="0">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7C1D905-17FA-4A2F-932E-09F29B70179B}" type="parTrans" cxnId="{D81DBDE9-A777-4E04-AC67-18F43E7B6BD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59F49AF4-4B6F-4DC3-A12E-788B84FEF3D7}" type="sibTrans" cxnId="{D81DBDE9-A777-4E04-AC67-18F43E7B6BD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3309CF80-219D-45A5-A4F3-2B477047A7B7}">
      <dgm:prSet phldrT="[نص]" custT="1"/>
      <dgm:spPr/>
      <dgm:t>
        <a:bodyPr/>
        <a:lstStyle/>
        <a:p>
          <a:pPr rtl="1"/>
          <a:r>
            <a:rPr lang="ar-SA" sz="2400" b="1" dirty="0">
              <a:solidFill>
                <a:schemeClr val="accent3">
                  <a:lumMod val="60000"/>
                  <a:lumOff val="40000"/>
                </a:schemeClr>
              </a:solidFill>
              <a:latin typeface="Simplified Arabic" panose="02020603050405020304" pitchFamily="18" charset="-78"/>
              <a:cs typeface="Simplified Arabic" panose="02020603050405020304" pitchFamily="18" charset="-78"/>
            </a:rPr>
            <a:t>استخدام الدليل</a:t>
          </a:r>
        </a:p>
      </dgm:t>
    </dgm:pt>
    <dgm:pt modelId="{6F87FFF7-DA64-4546-AC1D-8A1239636BE8}" type="parTrans" cxnId="{8D471E26-FB5F-4222-9250-065F08C55D3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7EE359D2-6F4E-483D-8A27-29E70390DD1C}" type="sibTrans" cxnId="{8D471E26-FB5F-4222-9250-065F08C55D3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0EC38765-4D9E-466C-9517-6C979AC1E770}">
      <dgm:prSet phldrT="[نص]"/>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C269385E-87DB-4B01-8A14-D01B72ED3642}" type="parTrans" cxnId="{DE5C5F8F-9DDF-46AE-80FC-92FD03CFAC55}">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5CD80C3F-EDBB-4A31-94F4-3A37B34E5953}" type="sibTrans" cxnId="{DE5C5F8F-9DDF-46AE-80FC-92FD03CFAC55}">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B904455-42B6-48CA-9F5E-09F5D1F02B25}">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كن انتقائياً: </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2A9B4B43-A9D7-4150-8C3A-79069AD16D8C}" type="parTrans" cxnId="{5F8B7288-ADDE-4756-B105-6DB7BECC7D92}">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DC9BF999-F19B-4518-BEBB-B4703EF46B98}" type="sibTrans" cxnId="{5F8B7288-ADDE-4756-B105-6DB7BECC7D92}">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97A2302-4652-4488-9F4F-A587072C9A20}">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استخدم الاقتباسات باعتدال</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64BC2F0A-D21F-47CD-AC93-0B0EAF4E64DC}" type="parTrans" cxnId="{50FAE849-8D02-4CE1-AEF2-F9824299A0B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1A1DB724-8CD5-403A-9C3D-F87E655B4A22}" type="sibTrans" cxnId="{50FAE849-8D02-4CE1-AEF2-F9824299A0B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2EBD44ED-33C6-47EB-B1DC-457A3CDD702F}">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تلخيص وتوليف</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9BAD230B-D51B-416D-B81A-5BB688A7A0DC}" type="parTrans" cxnId="{16E0A681-5DDE-4EB8-9FDD-5067AE30E21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817D45EF-A652-40B4-923F-E1B6CEA220C9}" type="sibTrans" cxnId="{16E0A681-5DDE-4EB8-9FDD-5067AE30E21F}">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9966DF7-98C3-4CFF-94F8-A58C4A08C7FD}">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حافظ على صوتك الخاص</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A5715E9F-09A0-4A3E-807E-255EDDD24A6F}" type="parTrans" cxnId="{E6848AF7-8087-42A7-826F-E917575D9B14}">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BBE9FCED-C9C1-47A2-B63E-D93AACD8A432}" type="sibTrans" cxnId="{E6848AF7-8087-42A7-826F-E917575D9B14}">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E3104FD8-927F-40EA-965A-13F590979A46}">
      <dgm:prSet custT="1"/>
      <dgm:spPr/>
      <dgm:t>
        <a:bodyPr/>
        <a:lstStyle/>
        <a:p>
          <a:pPr rtl="1"/>
          <a:r>
            <a:rPr lang="ar-SA" sz="2400" b="1">
              <a:solidFill>
                <a:schemeClr val="accent3">
                  <a:lumMod val="60000"/>
                  <a:lumOff val="40000"/>
                </a:schemeClr>
              </a:solidFill>
              <a:latin typeface="Simplified Arabic" panose="02020603050405020304" pitchFamily="18" charset="-78"/>
              <a:cs typeface="Simplified Arabic" panose="02020603050405020304" pitchFamily="18" charset="-78"/>
            </a:rPr>
            <a:t>توخ الحذر عند إعادة الصياغة</a:t>
          </a:r>
          <a:endParaRPr lang="en-US" sz="24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7CE6FFD5-D0D0-42FA-B499-CBD06EFAE7A9}" type="parTrans" cxnId="{F436086C-B2A8-41A3-9C20-42BFC78F6BA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47E675D5-F8A9-4B6F-93CC-84B55185FBAB}" type="sibTrans" cxnId="{F436086C-B2A8-41A3-9C20-42BFC78F6BAB}">
      <dgm:prSet/>
      <dgm:spPr/>
      <dgm:t>
        <a:bodyPr/>
        <a:lstStyle/>
        <a:p>
          <a:pPr rtl="1"/>
          <a:endParaRPr lang="ar-SA" sz="2000" b="1">
            <a:solidFill>
              <a:schemeClr val="accent3">
                <a:lumMod val="60000"/>
                <a:lumOff val="40000"/>
              </a:schemeClr>
            </a:solidFill>
            <a:latin typeface="Simplified Arabic" panose="02020603050405020304" pitchFamily="18" charset="-78"/>
            <a:cs typeface="Simplified Arabic" panose="02020603050405020304" pitchFamily="18" charset="-78"/>
          </a:endParaRPr>
        </a:p>
      </dgm:t>
    </dgm:pt>
    <dgm:pt modelId="{A3A01F57-8080-4806-9691-22D4C158CB27}" type="pres">
      <dgm:prSet presAssocID="{503ECBD5-9913-4460-A9DD-FE98F8CD0785}" presName="cycle" presStyleCnt="0">
        <dgm:presLayoutVars>
          <dgm:chMax val="1"/>
          <dgm:dir val="rev"/>
          <dgm:animLvl val="ctr"/>
          <dgm:resizeHandles val="exact"/>
        </dgm:presLayoutVars>
      </dgm:prSet>
      <dgm:spPr/>
    </dgm:pt>
    <dgm:pt modelId="{0CD22A33-0E73-4123-A3EE-11C0CBC7C149}" type="pres">
      <dgm:prSet presAssocID="{5CE96AEE-E540-47B6-B0AA-9A63EF3F221F}" presName="centerShape" presStyleLbl="node0" presStyleIdx="0" presStyleCnt="1" custScaleX="108720"/>
      <dgm:spPr/>
    </dgm:pt>
    <dgm:pt modelId="{036502D2-8006-4A41-98CA-513B4AAC977E}" type="pres">
      <dgm:prSet presAssocID="{6F87FFF7-DA64-4546-AC1D-8A1239636BE8}" presName="parTrans" presStyleLbl="bgSibTrans2D1" presStyleIdx="0" presStyleCnt="6"/>
      <dgm:spPr/>
    </dgm:pt>
    <dgm:pt modelId="{C43A74F7-F258-4CC0-BB24-389E78E42A9D}" type="pres">
      <dgm:prSet presAssocID="{3309CF80-219D-45A5-A4F3-2B477047A7B7}" presName="node" presStyleLbl="node1" presStyleIdx="0" presStyleCnt="6">
        <dgm:presLayoutVars>
          <dgm:bulletEnabled val="1"/>
        </dgm:presLayoutVars>
      </dgm:prSet>
      <dgm:spPr/>
    </dgm:pt>
    <dgm:pt modelId="{3B035E55-CE96-4D58-ACF8-BDA144CC4FD1}" type="pres">
      <dgm:prSet presAssocID="{2A9B4B43-A9D7-4150-8C3A-79069AD16D8C}" presName="parTrans" presStyleLbl="bgSibTrans2D1" presStyleIdx="1" presStyleCnt="6"/>
      <dgm:spPr/>
    </dgm:pt>
    <dgm:pt modelId="{CFD0CEF4-C083-4C47-8A5C-0D5C4F2C8210}" type="pres">
      <dgm:prSet presAssocID="{4B904455-42B6-48CA-9F5E-09F5D1F02B25}" presName="node" presStyleLbl="node1" presStyleIdx="1" presStyleCnt="6">
        <dgm:presLayoutVars>
          <dgm:bulletEnabled val="1"/>
        </dgm:presLayoutVars>
      </dgm:prSet>
      <dgm:spPr/>
    </dgm:pt>
    <dgm:pt modelId="{F0B379AE-CAFF-4DF7-9A78-61B4643E2377}" type="pres">
      <dgm:prSet presAssocID="{64BC2F0A-D21F-47CD-AC93-0B0EAF4E64DC}" presName="parTrans" presStyleLbl="bgSibTrans2D1" presStyleIdx="2" presStyleCnt="6"/>
      <dgm:spPr/>
    </dgm:pt>
    <dgm:pt modelId="{D0C80CAC-A734-4453-BCF1-17D91B9475E2}" type="pres">
      <dgm:prSet presAssocID="{E97A2302-4652-4488-9F4F-A587072C9A20}" presName="node" presStyleLbl="node1" presStyleIdx="2" presStyleCnt="6">
        <dgm:presLayoutVars>
          <dgm:bulletEnabled val="1"/>
        </dgm:presLayoutVars>
      </dgm:prSet>
      <dgm:spPr/>
    </dgm:pt>
    <dgm:pt modelId="{9FAE25D8-6F01-48EA-A1C9-2025E7FE8878}" type="pres">
      <dgm:prSet presAssocID="{9BAD230B-D51B-416D-B81A-5BB688A7A0DC}" presName="parTrans" presStyleLbl="bgSibTrans2D1" presStyleIdx="3" presStyleCnt="6"/>
      <dgm:spPr/>
    </dgm:pt>
    <dgm:pt modelId="{69720CBA-EBF6-4099-9A2A-37066D844F65}" type="pres">
      <dgm:prSet presAssocID="{2EBD44ED-33C6-47EB-B1DC-457A3CDD702F}" presName="node" presStyleLbl="node1" presStyleIdx="3" presStyleCnt="6">
        <dgm:presLayoutVars>
          <dgm:bulletEnabled val="1"/>
        </dgm:presLayoutVars>
      </dgm:prSet>
      <dgm:spPr/>
    </dgm:pt>
    <dgm:pt modelId="{AF9655AF-CA97-4823-98B7-AFBD0D2F8CD1}" type="pres">
      <dgm:prSet presAssocID="{A5715E9F-09A0-4A3E-807E-255EDDD24A6F}" presName="parTrans" presStyleLbl="bgSibTrans2D1" presStyleIdx="4" presStyleCnt="6"/>
      <dgm:spPr/>
    </dgm:pt>
    <dgm:pt modelId="{F5117F20-D6CA-495E-84B7-0F24F59B518E}" type="pres">
      <dgm:prSet presAssocID="{E9966DF7-98C3-4CFF-94F8-A58C4A08C7FD}" presName="node" presStyleLbl="node1" presStyleIdx="4" presStyleCnt="6">
        <dgm:presLayoutVars>
          <dgm:bulletEnabled val="1"/>
        </dgm:presLayoutVars>
      </dgm:prSet>
      <dgm:spPr/>
    </dgm:pt>
    <dgm:pt modelId="{552DE70B-1C54-46DB-99FC-0D2EC85C543B}" type="pres">
      <dgm:prSet presAssocID="{7CE6FFD5-D0D0-42FA-B499-CBD06EFAE7A9}" presName="parTrans" presStyleLbl="bgSibTrans2D1" presStyleIdx="5" presStyleCnt="6"/>
      <dgm:spPr/>
    </dgm:pt>
    <dgm:pt modelId="{9D314D41-D1AD-4639-A5C7-EE98C0ACEA0A}" type="pres">
      <dgm:prSet presAssocID="{E3104FD8-927F-40EA-965A-13F590979A46}" presName="node" presStyleLbl="node1" presStyleIdx="5" presStyleCnt="6">
        <dgm:presLayoutVars>
          <dgm:bulletEnabled val="1"/>
        </dgm:presLayoutVars>
      </dgm:prSet>
      <dgm:spPr/>
    </dgm:pt>
  </dgm:ptLst>
  <dgm:cxnLst>
    <dgm:cxn modelId="{C4CAC40D-80BD-431B-BA2F-C52E5AFEABD3}" type="presOf" srcId="{E9966DF7-98C3-4CFF-94F8-A58C4A08C7FD}" destId="{F5117F20-D6CA-495E-84B7-0F24F59B518E}" srcOrd="0" destOrd="0" presId="urn:microsoft.com/office/officeart/2005/8/layout/radial4"/>
    <dgm:cxn modelId="{54F9C419-DEF0-4892-80E3-9BED7C4E94EE}" type="presOf" srcId="{9BAD230B-D51B-416D-B81A-5BB688A7A0DC}" destId="{9FAE25D8-6F01-48EA-A1C9-2025E7FE8878}" srcOrd="0" destOrd="0" presId="urn:microsoft.com/office/officeart/2005/8/layout/radial4"/>
    <dgm:cxn modelId="{FAB72421-6604-4E7F-9C1F-8DD6C5BA718D}" type="presOf" srcId="{2EBD44ED-33C6-47EB-B1DC-457A3CDD702F}" destId="{69720CBA-EBF6-4099-9A2A-37066D844F65}" srcOrd="0" destOrd="0" presId="urn:microsoft.com/office/officeart/2005/8/layout/radial4"/>
    <dgm:cxn modelId="{8D471E26-FB5F-4222-9250-065F08C55D3B}" srcId="{5CE96AEE-E540-47B6-B0AA-9A63EF3F221F}" destId="{3309CF80-219D-45A5-A4F3-2B477047A7B7}" srcOrd="0" destOrd="0" parTransId="{6F87FFF7-DA64-4546-AC1D-8A1239636BE8}" sibTransId="{7EE359D2-6F4E-483D-8A27-29E70390DD1C}"/>
    <dgm:cxn modelId="{72BABD2D-5927-46B5-BC65-209F67DD934E}" type="presOf" srcId="{3309CF80-219D-45A5-A4F3-2B477047A7B7}" destId="{C43A74F7-F258-4CC0-BB24-389E78E42A9D}" srcOrd="0" destOrd="0" presId="urn:microsoft.com/office/officeart/2005/8/layout/radial4"/>
    <dgm:cxn modelId="{67252E3A-9CB7-472D-9EAC-F37DBEA9B6EB}" type="presOf" srcId="{E97A2302-4652-4488-9F4F-A587072C9A20}" destId="{D0C80CAC-A734-4453-BCF1-17D91B9475E2}" srcOrd="0" destOrd="0" presId="urn:microsoft.com/office/officeart/2005/8/layout/radial4"/>
    <dgm:cxn modelId="{73250F40-B8E2-4D80-A994-4CC3DE7EC019}" type="presOf" srcId="{E3104FD8-927F-40EA-965A-13F590979A46}" destId="{9D314D41-D1AD-4639-A5C7-EE98C0ACEA0A}" srcOrd="0" destOrd="0" presId="urn:microsoft.com/office/officeart/2005/8/layout/radial4"/>
    <dgm:cxn modelId="{50FAE849-8D02-4CE1-AEF2-F9824299A0BF}" srcId="{5CE96AEE-E540-47B6-B0AA-9A63EF3F221F}" destId="{E97A2302-4652-4488-9F4F-A587072C9A20}" srcOrd="2" destOrd="0" parTransId="{64BC2F0A-D21F-47CD-AC93-0B0EAF4E64DC}" sibTransId="{1A1DB724-8CD5-403A-9C3D-F87E655B4A22}"/>
    <dgm:cxn modelId="{F436086C-B2A8-41A3-9C20-42BFC78F6BAB}" srcId="{5CE96AEE-E540-47B6-B0AA-9A63EF3F221F}" destId="{E3104FD8-927F-40EA-965A-13F590979A46}" srcOrd="5" destOrd="0" parTransId="{7CE6FFD5-D0D0-42FA-B499-CBD06EFAE7A9}" sibTransId="{47E675D5-F8A9-4B6F-93CC-84B55185FBAB}"/>
    <dgm:cxn modelId="{45E7D66E-71AF-48D2-90E2-84B807ACF1D0}" type="presOf" srcId="{6F87FFF7-DA64-4546-AC1D-8A1239636BE8}" destId="{036502D2-8006-4A41-98CA-513B4AAC977E}" srcOrd="0" destOrd="0" presId="urn:microsoft.com/office/officeart/2005/8/layout/radial4"/>
    <dgm:cxn modelId="{16E0A681-5DDE-4EB8-9FDD-5067AE30E21F}" srcId="{5CE96AEE-E540-47B6-B0AA-9A63EF3F221F}" destId="{2EBD44ED-33C6-47EB-B1DC-457A3CDD702F}" srcOrd="3" destOrd="0" parTransId="{9BAD230B-D51B-416D-B81A-5BB688A7A0DC}" sibTransId="{817D45EF-A652-40B4-923F-E1B6CEA220C9}"/>
    <dgm:cxn modelId="{5F8B7288-ADDE-4756-B105-6DB7BECC7D92}" srcId="{5CE96AEE-E540-47B6-B0AA-9A63EF3F221F}" destId="{4B904455-42B6-48CA-9F5E-09F5D1F02B25}" srcOrd="1" destOrd="0" parTransId="{2A9B4B43-A9D7-4150-8C3A-79069AD16D8C}" sibTransId="{DC9BF999-F19B-4518-BEBB-B4703EF46B98}"/>
    <dgm:cxn modelId="{DE5C5F8F-9DDF-46AE-80FC-92FD03CFAC55}" srcId="{503ECBD5-9913-4460-A9DD-FE98F8CD0785}" destId="{0EC38765-4D9E-466C-9517-6C979AC1E770}" srcOrd="1" destOrd="0" parTransId="{C269385E-87DB-4B01-8A14-D01B72ED3642}" sibTransId="{5CD80C3F-EDBB-4A31-94F4-3A37B34E5953}"/>
    <dgm:cxn modelId="{C014F1AF-351A-417B-A2E8-9FD2ED0965BF}" type="presOf" srcId="{64BC2F0A-D21F-47CD-AC93-0B0EAF4E64DC}" destId="{F0B379AE-CAFF-4DF7-9A78-61B4643E2377}" srcOrd="0" destOrd="0" presId="urn:microsoft.com/office/officeart/2005/8/layout/radial4"/>
    <dgm:cxn modelId="{65C62CC2-025F-42B6-86F2-9443096392CB}" type="presOf" srcId="{2A9B4B43-A9D7-4150-8C3A-79069AD16D8C}" destId="{3B035E55-CE96-4D58-ACF8-BDA144CC4FD1}" srcOrd="0" destOrd="0" presId="urn:microsoft.com/office/officeart/2005/8/layout/radial4"/>
    <dgm:cxn modelId="{EE2AD6C2-8F9D-4426-A53E-133887C0166A}" type="presOf" srcId="{5CE96AEE-E540-47B6-B0AA-9A63EF3F221F}" destId="{0CD22A33-0E73-4123-A3EE-11C0CBC7C149}" srcOrd="0" destOrd="0" presId="urn:microsoft.com/office/officeart/2005/8/layout/radial4"/>
    <dgm:cxn modelId="{4E8CF9CA-92D5-446F-AA16-0020B71D3DC1}" type="presOf" srcId="{4B904455-42B6-48CA-9F5E-09F5D1F02B25}" destId="{CFD0CEF4-C083-4C47-8A5C-0D5C4F2C8210}" srcOrd="0" destOrd="0" presId="urn:microsoft.com/office/officeart/2005/8/layout/radial4"/>
    <dgm:cxn modelId="{96C11AD3-734E-4EB2-BDCB-26AA0F73B5E3}" type="presOf" srcId="{A5715E9F-09A0-4A3E-807E-255EDDD24A6F}" destId="{AF9655AF-CA97-4823-98B7-AFBD0D2F8CD1}" srcOrd="0" destOrd="0" presId="urn:microsoft.com/office/officeart/2005/8/layout/radial4"/>
    <dgm:cxn modelId="{EB322CD9-07F3-46A6-A5B0-951FB58AAA79}" type="presOf" srcId="{503ECBD5-9913-4460-A9DD-FE98F8CD0785}" destId="{A3A01F57-8080-4806-9691-22D4C158CB27}" srcOrd="0" destOrd="0" presId="urn:microsoft.com/office/officeart/2005/8/layout/radial4"/>
    <dgm:cxn modelId="{D81DBDE9-A777-4E04-AC67-18F43E7B6BDF}" srcId="{503ECBD5-9913-4460-A9DD-FE98F8CD0785}" destId="{5CE96AEE-E540-47B6-B0AA-9A63EF3F221F}" srcOrd="0" destOrd="0" parTransId="{47C1D905-17FA-4A2F-932E-09F29B70179B}" sibTransId="{59F49AF4-4B6F-4DC3-A12E-788B84FEF3D7}"/>
    <dgm:cxn modelId="{E6848AF7-8087-42A7-826F-E917575D9B14}" srcId="{5CE96AEE-E540-47B6-B0AA-9A63EF3F221F}" destId="{E9966DF7-98C3-4CFF-94F8-A58C4A08C7FD}" srcOrd="4" destOrd="0" parTransId="{A5715E9F-09A0-4A3E-807E-255EDDD24A6F}" sibTransId="{BBE9FCED-C9C1-47A2-B63E-D93AACD8A432}"/>
    <dgm:cxn modelId="{D27422FD-B38D-4941-9B09-4AD6B9F49101}" type="presOf" srcId="{7CE6FFD5-D0D0-42FA-B499-CBD06EFAE7A9}" destId="{552DE70B-1C54-46DB-99FC-0D2EC85C543B}" srcOrd="0" destOrd="0" presId="urn:microsoft.com/office/officeart/2005/8/layout/radial4"/>
    <dgm:cxn modelId="{4DE8CBAA-B2C7-4538-874B-7CFC4E8FBE83}" type="presParOf" srcId="{A3A01F57-8080-4806-9691-22D4C158CB27}" destId="{0CD22A33-0E73-4123-A3EE-11C0CBC7C149}" srcOrd="0" destOrd="0" presId="urn:microsoft.com/office/officeart/2005/8/layout/radial4"/>
    <dgm:cxn modelId="{74470D38-0357-4996-B723-F42DF8F96125}" type="presParOf" srcId="{A3A01F57-8080-4806-9691-22D4C158CB27}" destId="{036502D2-8006-4A41-98CA-513B4AAC977E}" srcOrd="1" destOrd="0" presId="urn:microsoft.com/office/officeart/2005/8/layout/radial4"/>
    <dgm:cxn modelId="{B4DE0CC5-3180-4BBA-93AA-BF1ADF2EA0AA}" type="presParOf" srcId="{A3A01F57-8080-4806-9691-22D4C158CB27}" destId="{C43A74F7-F258-4CC0-BB24-389E78E42A9D}" srcOrd="2" destOrd="0" presId="urn:microsoft.com/office/officeart/2005/8/layout/radial4"/>
    <dgm:cxn modelId="{BC9BB1B3-B698-4ADB-8E7D-2B4B99C57BBA}" type="presParOf" srcId="{A3A01F57-8080-4806-9691-22D4C158CB27}" destId="{3B035E55-CE96-4D58-ACF8-BDA144CC4FD1}" srcOrd="3" destOrd="0" presId="urn:microsoft.com/office/officeart/2005/8/layout/radial4"/>
    <dgm:cxn modelId="{B79EDA74-3414-4CCD-B31B-84EA9C71635A}" type="presParOf" srcId="{A3A01F57-8080-4806-9691-22D4C158CB27}" destId="{CFD0CEF4-C083-4C47-8A5C-0D5C4F2C8210}" srcOrd="4" destOrd="0" presId="urn:microsoft.com/office/officeart/2005/8/layout/radial4"/>
    <dgm:cxn modelId="{59C723C6-22CE-4008-B7EC-D30CD544DFC3}" type="presParOf" srcId="{A3A01F57-8080-4806-9691-22D4C158CB27}" destId="{F0B379AE-CAFF-4DF7-9A78-61B4643E2377}" srcOrd="5" destOrd="0" presId="urn:microsoft.com/office/officeart/2005/8/layout/radial4"/>
    <dgm:cxn modelId="{95AA2F8B-0C99-4B06-A23B-3ED0CA2070B8}" type="presParOf" srcId="{A3A01F57-8080-4806-9691-22D4C158CB27}" destId="{D0C80CAC-A734-4453-BCF1-17D91B9475E2}" srcOrd="6" destOrd="0" presId="urn:microsoft.com/office/officeart/2005/8/layout/radial4"/>
    <dgm:cxn modelId="{49B75C67-191D-4A38-814A-142E04DE3A9D}" type="presParOf" srcId="{A3A01F57-8080-4806-9691-22D4C158CB27}" destId="{9FAE25D8-6F01-48EA-A1C9-2025E7FE8878}" srcOrd="7" destOrd="0" presId="urn:microsoft.com/office/officeart/2005/8/layout/radial4"/>
    <dgm:cxn modelId="{32B1668C-AA0E-4C15-BC77-07480D6779C4}" type="presParOf" srcId="{A3A01F57-8080-4806-9691-22D4C158CB27}" destId="{69720CBA-EBF6-4099-9A2A-37066D844F65}" srcOrd="8" destOrd="0" presId="urn:microsoft.com/office/officeart/2005/8/layout/radial4"/>
    <dgm:cxn modelId="{223F6CC0-9952-4088-BCDE-B40FBA37005C}" type="presParOf" srcId="{A3A01F57-8080-4806-9691-22D4C158CB27}" destId="{AF9655AF-CA97-4823-98B7-AFBD0D2F8CD1}" srcOrd="9" destOrd="0" presId="urn:microsoft.com/office/officeart/2005/8/layout/radial4"/>
    <dgm:cxn modelId="{20B73688-AA76-40A3-91B8-3BBB7C8E5E1E}" type="presParOf" srcId="{A3A01F57-8080-4806-9691-22D4C158CB27}" destId="{F5117F20-D6CA-495E-84B7-0F24F59B518E}" srcOrd="10" destOrd="0" presId="urn:microsoft.com/office/officeart/2005/8/layout/radial4"/>
    <dgm:cxn modelId="{32E22ABB-7CBD-4AA7-A421-4306AA26F9B2}" type="presParOf" srcId="{A3A01F57-8080-4806-9691-22D4C158CB27}" destId="{552DE70B-1C54-46DB-99FC-0D2EC85C543B}" srcOrd="11" destOrd="0" presId="urn:microsoft.com/office/officeart/2005/8/layout/radial4"/>
    <dgm:cxn modelId="{5A15CDA0-C921-4194-B26E-1181B46D0774}" type="presParOf" srcId="{A3A01F57-8080-4806-9691-22D4C158CB27}" destId="{9D314D41-D1AD-4639-A5C7-EE98C0ACEA0A}"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9DD925-74BB-4AE7-A08B-797AF6116CA6}" type="doc">
      <dgm:prSet loTypeId="urn:microsoft.com/office/officeart/2005/8/layout/venn3" loCatId="relationship" qsTypeId="urn:microsoft.com/office/officeart/2005/8/quickstyle/3d3" qsCatId="3D" csTypeId="urn:microsoft.com/office/officeart/2005/8/colors/colorful5" csCatId="colorful" phldr="1"/>
      <dgm:spPr/>
      <dgm:t>
        <a:bodyPr/>
        <a:lstStyle/>
        <a:p>
          <a:pPr rtl="1"/>
          <a:endParaRPr lang="ar-SA"/>
        </a:p>
      </dgm:t>
    </dgm:pt>
    <dgm:pt modelId="{D92D6AEC-0F45-4F50-B996-E229F7B3E219}">
      <dgm:prSet phldrT="[نص]" custT="1"/>
      <dgm:spPr/>
      <dgm:t>
        <a:bodyPr/>
        <a:lstStyle/>
        <a:p>
          <a:pPr rtl="1"/>
          <a:r>
            <a:rPr lang="ar-SA" sz="1800" b="1" dirty="0">
              <a:latin typeface="Simplified Arabic" panose="02020603050405020304" pitchFamily="18" charset="-78"/>
              <a:cs typeface="Simplified Arabic" panose="02020603050405020304" pitchFamily="18" charset="-78"/>
            </a:rPr>
            <a:t>إن الدراسات السابقة بهذا المعنى هي مثل أي بحث علمي أكاديمية آخر، يجب أن يكون تفسيرك للمصادر المتاحة مدعوماً بالأدلة لإظهار أن ما تقوله صحيح.</a:t>
          </a:r>
        </a:p>
      </dgm:t>
    </dgm:pt>
    <dgm:pt modelId="{7C9D16F5-A2C1-4870-9B25-D3B6E5873E00}" type="parTrans" cxnId="{D3E55371-D087-421B-A6DD-5B9C8DF83788}">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E2E936B-EB03-4793-8C40-2593237DD39F}" type="sibTrans" cxnId="{D3E55371-D087-421B-A6DD-5B9C8DF83788}">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D7437645-C3AA-4375-8608-DC821FA9E235}">
      <dgm:prSet custT="1"/>
      <dgm:spPr/>
      <dgm:t>
        <a:bodyPr/>
        <a:lstStyle/>
        <a:p>
          <a:pPr rtl="1"/>
          <a:r>
            <a:rPr lang="ar-SA" sz="1800" b="1" dirty="0">
              <a:latin typeface="Simplified Arabic" panose="02020603050405020304" pitchFamily="18" charset="-78"/>
              <a:cs typeface="Simplified Arabic" panose="02020603050405020304" pitchFamily="18" charset="-78"/>
            </a:rPr>
            <a:t>حدد فقط النقاط الأكثر أهمية في كل مصدر لإبرازها في الدراسات السابقة، يجب أن يرتبط نوع المعلومات التي تختار ذكرها ارتباطاً مباشراً بمشكلة البحث العلمي، سواء كانت موضوعية أو منهجية أو ترتيباً زمنياً.</a:t>
          </a:r>
          <a:endParaRPr lang="en-US" sz="1800" b="1" dirty="0">
            <a:latin typeface="Simplified Arabic" panose="02020603050405020304" pitchFamily="18" charset="-78"/>
            <a:cs typeface="Simplified Arabic" panose="02020603050405020304" pitchFamily="18" charset="-78"/>
          </a:endParaRPr>
        </a:p>
      </dgm:t>
    </dgm:pt>
    <dgm:pt modelId="{F28978E9-15EA-4A9F-B071-CEF542EFE707}" type="parTrans" cxnId="{E90D47A8-1341-4505-BAA6-E14B8A5C3A8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98B1B05D-DE69-4798-B28D-E4BCA32A22BF}" type="sibTrans" cxnId="{E90D47A8-1341-4505-BAA6-E14B8A5C3A8D}">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3E504B25-703B-4620-A6FB-400BA26BB3A6}">
      <dgm:prSet custT="1"/>
      <dgm:spPr/>
      <dgm:t>
        <a:bodyPr/>
        <a:lstStyle/>
        <a:p>
          <a:pPr rtl="1"/>
          <a:r>
            <a:rPr lang="ar-SA" sz="1800" b="1" dirty="0">
              <a:latin typeface="Simplified Arabic" panose="02020603050405020304" pitchFamily="18" charset="-78"/>
              <a:cs typeface="Simplified Arabic" panose="02020603050405020304" pitchFamily="18" charset="-78"/>
            </a:rPr>
            <a:t> بعض الاقتباسات القصيرة مقبولة إذا كنت تريد التأكيد على نقطة ما، أو إذا كان ما قاله الباحث للتو لا يمكن إعادة كتابته بكلماتك الخاصة، قد تحتاج أحياناً إلى الاستشهاد بمصطلحات معينة صاغها الباحث، وليس من المعارف الشائعة أو مأخوذة مباشرة من الدراسات العلمية، لا تستخدم الاقتباسات الموسعة كبديل لملخصك الخاص وتفسير الدراسات السابقة</a:t>
          </a:r>
          <a:endParaRPr lang="ar-IQ" sz="1800" b="1" dirty="0">
            <a:latin typeface="Simplified Arabic" panose="02020603050405020304" pitchFamily="18" charset="-78"/>
            <a:cs typeface="Simplified Arabic" panose="02020603050405020304" pitchFamily="18" charset="-78"/>
          </a:endParaRPr>
        </a:p>
      </dgm:t>
    </dgm:pt>
    <dgm:pt modelId="{08B96DC2-E959-464C-B8FD-B35C364B502F}" type="parTrans" cxnId="{BEF00111-D7C5-46CA-A194-DA01B1AB8730}">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1E48E318-3592-4DCF-A08D-6814FD9FCF83}" type="sibTrans" cxnId="{BEF00111-D7C5-46CA-A194-DA01B1AB8730}">
      <dgm:prSet/>
      <dgm:spPr/>
      <dgm:t>
        <a:bodyPr/>
        <a:lstStyle/>
        <a:p>
          <a:pPr rtl="1"/>
          <a:endParaRPr lang="ar-SA" sz="2400" b="1">
            <a:latin typeface="Simplified Arabic" panose="02020603050405020304" pitchFamily="18" charset="-78"/>
            <a:cs typeface="Simplified Arabic" panose="02020603050405020304" pitchFamily="18" charset="-78"/>
          </a:endParaRPr>
        </a:p>
      </dgm:t>
    </dgm:pt>
    <dgm:pt modelId="{A8DEE55F-C065-4D28-8146-9CDDA04F9181}" type="pres">
      <dgm:prSet presAssocID="{F29DD925-74BB-4AE7-A08B-797AF6116CA6}" presName="Name0" presStyleCnt="0">
        <dgm:presLayoutVars>
          <dgm:dir/>
          <dgm:resizeHandles val="exact"/>
        </dgm:presLayoutVars>
      </dgm:prSet>
      <dgm:spPr/>
    </dgm:pt>
    <dgm:pt modelId="{CF990D5D-C8F6-4932-9708-DFC2EDD76A47}" type="pres">
      <dgm:prSet presAssocID="{D92D6AEC-0F45-4F50-B996-E229F7B3E219}" presName="Name5" presStyleLbl="vennNode1" presStyleIdx="0" presStyleCnt="3">
        <dgm:presLayoutVars>
          <dgm:bulletEnabled val="1"/>
        </dgm:presLayoutVars>
      </dgm:prSet>
      <dgm:spPr/>
    </dgm:pt>
    <dgm:pt modelId="{F24B759C-5762-47B6-9EC6-234A9D51D6BD}" type="pres">
      <dgm:prSet presAssocID="{1E2E936B-EB03-4793-8C40-2593237DD39F}" presName="space" presStyleCnt="0"/>
      <dgm:spPr/>
    </dgm:pt>
    <dgm:pt modelId="{CFF11895-E407-4E45-99CA-353ADB370D28}" type="pres">
      <dgm:prSet presAssocID="{D7437645-C3AA-4375-8608-DC821FA9E235}" presName="Name5" presStyleLbl="vennNode1" presStyleIdx="1" presStyleCnt="3">
        <dgm:presLayoutVars>
          <dgm:bulletEnabled val="1"/>
        </dgm:presLayoutVars>
      </dgm:prSet>
      <dgm:spPr/>
    </dgm:pt>
    <dgm:pt modelId="{32F84E97-5A55-4C3A-8057-C734AEE643D5}" type="pres">
      <dgm:prSet presAssocID="{98B1B05D-DE69-4798-B28D-E4BCA32A22BF}" presName="space" presStyleCnt="0"/>
      <dgm:spPr/>
    </dgm:pt>
    <dgm:pt modelId="{80D37AC3-A1C8-445B-8D9B-EA3B86F1B0C1}" type="pres">
      <dgm:prSet presAssocID="{3E504B25-703B-4620-A6FB-400BA26BB3A6}" presName="Name5" presStyleLbl="vennNode1" presStyleIdx="2" presStyleCnt="3">
        <dgm:presLayoutVars>
          <dgm:bulletEnabled val="1"/>
        </dgm:presLayoutVars>
      </dgm:prSet>
      <dgm:spPr/>
    </dgm:pt>
  </dgm:ptLst>
  <dgm:cxnLst>
    <dgm:cxn modelId="{BEF00111-D7C5-46CA-A194-DA01B1AB8730}" srcId="{F29DD925-74BB-4AE7-A08B-797AF6116CA6}" destId="{3E504B25-703B-4620-A6FB-400BA26BB3A6}" srcOrd="2" destOrd="0" parTransId="{08B96DC2-E959-464C-B8FD-B35C364B502F}" sibTransId="{1E48E318-3592-4DCF-A08D-6814FD9FCF83}"/>
    <dgm:cxn modelId="{D3E55371-D087-421B-A6DD-5B9C8DF83788}" srcId="{F29DD925-74BB-4AE7-A08B-797AF6116CA6}" destId="{D92D6AEC-0F45-4F50-B996-E229F7B3E219}" srcOrd="0" destOrd="0" parTransId="{7C9D16F5-A2C1-4870-9B25-D3B6E5873E00}" sibTransId="{1E2E936B-EB03-4793-8C40-2593237DD39F}"/>
    <dgm:cxn modelId="{51F476A1-44A6-4D7A-A941-2B97F12A9EB4}" type="presOf" srcId="{D92D6AEC-0F45-4F50-B996-E229F7B3E219}" destId="{CF990D5D-C8F6-4932-9708-DFC2EDD76A47}" srcOrd="0" destOrd="0" presId="urn:microsoft.com/office/officeart/2005/8/layout/venn3"/>
    <dgm:cxn modelId="{E90D47A8-1341-4505-BAA6-E14B8A5C3A8D}" srcId="{F29DD925-74BB-4AE7-A08B-797AF6116CA6}" destId="{D7437645-C3AA-4375-8608-DC821FA9E235}" srcOrd="1" destOrd="0" parTransId="{F28978E9-15EA-4A9F-B071-CEF542EFE707}" sibTransId="{98B1B05D-DE69-4798-B28D-E4BCA32A22BF}"/>
    <dgm:cxn modelId="{3E0E1EC0-F306-4299-BF5C-C504CD1DA65F}" type="presOf" srcId="{D7437645-C3AA-4375-8608-DC821FA9E235}" destId="{CFF11895-E407-4E45-99CA-353ADB370D28}" srcOrd="0" destOrd="0" presId="urn:microsoft.com/office/officeart/2005/8/layout/venn3"/>
    <dgm:cxn modelId="{D56D74CC-5A3E-4150-8E3F-E63E490F0C3C}" type="presOf" srcId="{F29DD925-74BB-4AE7-A08B-797AF6116CA6}" destId="{A8DEE55F-C065-4D28-8146-9CDDA04F9181}" srcOrd="0" destOrd="0" presId="urn:microsoft.com/office/officeart/2005/8/layout/venn3"/>
    <dgm:cxn modelId="{67ACC9EE-B19B-4BC0-80D2-BC7055CC3560}" type="presOf" srcId="{3E504B25-703B-4620-A6FB-400BA26BB3A6}" destId="{80D37AC3-A1C8-445B-8D9B-EA3B86F1B0C1}" srcOrd="0" destOrd="0" presId="urn:microsoft.com/office/officeart/2005/8/layout/venn3"/>
    <dgm:cxn modelId="{4B5F2D71-41EA-49BE-99C1-6F5425F499AD}" type="presParOf" srcId="{A8DEE55F-C065-4D28-8146-9CDDA04F9181}" destId="{CF990D5D-C8F6-4932-9708-DFC2EDD76A47}" srcOrd="0" destOrd="0" presId="urn:microsoft.com/office/officeart/2005/8/layout/venn3"/>
    <dgm:cxn modelId="{1F88ECC0-B06C-4683-A8BA-B61681015761}" type="presParOf" srcId="{A8DEE55F-C065-4D28-8146-9CDDA04F9181}" destId="{F24B759C-5762-47B6-9EC6-234A9D51D6BD}" srcOrd="1" destOrd="0" presId="urn:microsoft.com/office/officeart/2005/8/layout/venn3"/>
    <dgm:cxn modelId="{01B36044-76B9-41A9-A6F8-AB85622C65B6}" type="presParOf" srcId="{A8DEE55F-C065-4D28-8146-9CDDA04F9181}" destId="{CFF11895-E407-4E45-99CA-353ADB370D28}" srcOrd="2" destOrd="0" presId="urn:microsoft.com/office/officeart/2005/8/layout/venn3"/>
    <dgm:cxn modelId="{F66886B4-FCD7-4A75-B798-7701C116A91D}" type="presParOf" srcId="{A8DEE55F-C065-4D28-8146-9CDDA04F9181}" destId="{32F84E97-5A55-4C3A-8057-C734AEE643D5}" srcOrd="3" destOrd="0" presId="urn:microsoft.com/office/officeart/2005/8/layout/venn3"/>
    <dgm:cxn modelId="{A1FF9563-7E96-47B2-9029-8585ABCBB9AF}" type="presParOf" srcId="{A8DEE55F-C065-4D28-8146-9CDDA04F9181}" destId="{80D37AC3-A1C8-445B-8D9B-EA3B86F1B0C1}"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9DD925-74BB-4AE7-A08B-797AF6116CA6}" type="doc">
      <dgm:prSet loTypeId="urn:microsoft.com/office/officeart/2005/8/layout/venn3" loCatId="relationship" qsTypeId="urn:microsoft.com/office/officeart/2005/8/quickstyle/simple2" qsCatId="simple" csTypeId="urn:microsoft.com/office/officeart/2005/8/colors/accent1_2" csCatId="accent1" phldr="1"/>
      <dgm:spPr/>
      <dgm:t>
        <a:bodyPr/>
        <a:lstStyle/>
        <a:p>
          <a:pPr rtl="1"/>
          <a:endParaRPr lang="ar-SA"/>
        </a:p>
      </dgm:t>
    </dgm:pt>
    <dgm:pt modelId="{D92D6AEC-0F45-4F50-B996-E229F7B3E219}">
      <dgm:prSet phldrT="[نص]" custT="1"/>
      <dgm:spPr/>
      <dgm:t>
        <a:bodyPr/>
        <a:lstStyle/>
        <a:p>
          <a:pPr rtl="1"/>
          <a:r>
            <a:rPr lang="ar-SA" sz="2000" b="1" dirty="0">
              <a:latin typeface="Simplified Arabic" panose="02020603050405020304" pitchFamily="18" charset="-78"/>
              <a:cs typeface="Simplified Arabic" panose="02020603050405020304" pitchFamily="18" charset="-78"/>
            </a:rPr>
            <a:t>تذكر أن تلخص وتوليف مصادرك في كل فقرة وكذلك خلال المراجعة، أعد تلخيص السمات المهمة لدراسات البحث العلمي، ثم قم بتجميعها عن طريق إعادة صياغة أهمية الدراسات وربطها بعملهم.</a:t>
          </a:r>
        </a:p>
      </dgm:t>
    </dgm:pt>
    <dgm:pt modelId="{7C9D16F5-A2C1-4870-9B25-D3B6E5873E00}" type="parTrans" cxnId="{D3E55371-D087-421B-A6DD-5B9C8DF83788}">
      <dgm:prSet/>
      <dgm:spPr/>
      <dgm:t>
        <a:bodyPr/>
        <a:lstStyle/>
        <a:p>
          <a:pPr rtl="1"/>
          <a:endParaRPr lang="ar-SA" sz="2800" b="1">
            <a:latin typeface="Simplified Arabic" panose="02020603050405020304" pitchFamily="18" charset="-78"/>
            <a:cs typeface="Simplified Arabic" panose="02020603050405020304" pitchFamily="18" charset="-78"/>
          </a:endParaRPr>
        </a:p>
      </dgm:t>
    </dgm:pt>
    <dgm:pt modelId="{1E2E936B-EB03-4793-8C40-2593237DD39F}" type="sibTrans" cxnId="{D3E55371-D087-421B-A6DD-5B9C8DF83788}">
      <dgm:prSet/>
      <dgm:spPr/>
      <dgm:t>
        <a:bodyPr/>
        <a:lstStyle/>
        <a:p>
          <a:pPr rtl="1"/>
          <a:endParaRPr lang="ar-SA" sz="2800" b="1">
            <a:latin typeface="Simplified Arabic" panose="02020603050405020304" pitchFamily="18" charset="-78"/>
            <a:cs typeface="Simplified Arabic" panose="02020603050405020304" pitchFamily="18" charset="-78"/>
          </a:endParaRPr>
        </a:p>
      </dgm:t>
    </dgm:pt>
    <dgm:pt modelId="{3B4D5966-1F13-4F6D-83FD-E1416D9006F1}">
      <dgm:prSet custT="1"/>
      <dgm:spPr/>
      <dgm:t>
        <a:bodyPr/>
        <a:lstStyle/>
        <a:p>
          <a:pPr rtl="1"/>
          <a:r>
            <a:rPr lang="ar-SA" sz="2000" b="1" dirty="0">
              <a:latin typeface="Simplified Arabic" panose="02020603050405020304" pitchFamily="18" charset="-78"/>
              <a:cs typeface="Simplified Arabic" panose="02020603050405020304" pitchFamily="18" charset="-78"/>
            </a:rPr>
            <a:t>بينما تقدم الدراسات السابقة أفكار الآخرين، يجب أن يظل صوتك (صوت الباحث) في المقدمة وفي المنتصف، على سبيل المثال قم بنسخ إشارات إلى مصادر أخرى فيما تكتبه ولكن حافظ على صوتك من خلال بدء الفقرة وإنهائها بأفكارك وصياغتك الخاصة.</a:t>
          </a:r>
          <a:endParaRPr lang="en-US" sz="2000" b="1" dirty="0">
            <a:latin typeface="Simplified Arabic" panose="02020603050405020304" pitchFamily="18" charset="-78"/>
            <a:cs typeface="Simplified Arabic" panose="02020603050405020304" pitchFamily="18" charset="-78"/>
          </a:endParaRPr>
        </a:p>
      </dgm:t>
    </dgm:pt>
    <dgm:pt modelId="{7CF2B592-A164-4689-9002-F8E0EF7B852E}" type="parTrans" cxnId="{457DB15F-4925-4E96-8E40-3DAF0BF54AA6}">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90BF2129-B728-4C43-97ED-90AA600BD220}" type="sibTrans" cxnId="{457DB15F-4925-4E96-8E40-3DAF0BF54AA6}">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212C4663-6BA2-4B1B-8033-DCBDAE3E85A7}">
      <dgm:prSet custT="1"/>
      <dgm:spPr/>
      <dgm:t>
        <a:bodyPr/>
        <a:lstStyle/>
        <a:p>
          <a:pPr rtl="1"/>
          <a:r>
            <a:rPr lang="ar-SA" sz="2000" b="1" dirty="0">
              <a:latin typeface="Simplified Arabic" panose="02020603050405020304" pitchFamily="18" charset="-78"/>
              <a:cs typeface="Simplified Arabic" panose="02020603050405020304" pitchFamily="18" charset="-78"/>
            </a:rPr>
            <a:t>عند إعادة صياغة مصدر غير خاص بك، تأكد من تمثيل معلومات الباحث أو آرائه بدقة وبكلماتك الخاصة، حتى عند إعادة صياغة عمل الباحث، لا يزال يتعين عليك تقديم اقتباس لهذا العمل.</a:t>
          </a:r>
          <a:endParaRPr lang="ar-IQ" sz="2000" b="1" dirty="0">
            <a:latin typeface="Simplified Arabic" panose="02020603050405020304" pitchFamily="18" charset="-78"/>
            <a:cs typeface="Simplified Arabic" panose="02020603050405020304" pitchFamily="18" charset="-78"/>
          </a:endParaRPr>
        </a:p>
      </dgm:t>
    </dgm:pt>
    <dgm:pt modelId="{251D35C1-EBDD-40CC-9DE5-1083E62C12BE}" type="parTrans" cxnId="{39DD4419-D244-415D-8BBC-67BBF264C208}">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C8024281-D444-4193-BF8E-44399D3F296F}" type="sibTrans" cxnId="{39DD4419-D244-415D-8BBC-67BBF264C208}">
      <dgm:prSet/>
      <dgm:spPr/>
      <dgm:t>
        <a:bodyPr/>
        <a:lstStyle/>
        <a:p>
          <a:pPr rtl="1"/>
          <a:endParaRPr lang="ar-SA" sz="2000" b="1">
            <a:latin typeface="Simplified Arabic" panose="02020603050405020304" pitchFamily="18" charset="-78"/>
            <a:cs typeface="Simplified Arabic" panose="02020603050405020304" pitchFamily="18" charset="-78"/>
          </a:endParaRPr>
        </a:p>
      </dgm:t>
    </dgm:pt>
    <dgm:pt modelId="{A8DEE55F-C065-4D28-8146-9CDDA04F9181}" type="pres">
      <dgm:prSet presAssocID="{F29DD925-74BB-4AE7-A08B-797AF6116CA6}" presName="Name0" presStyleCnt="0">
        <dgm:presLayoutVars>
          <dgm:dir/>
          <dgm:resizeHandles val="exact"/>
        </dgm:presLayoutVars>
      </dgm:prSet>
      <dgm:spPr/>
    </dgm:pt>
    <dgm:pt modelId="{CF990D5D-C8F6-4932-9708-DFC2EDD76A47}" type="pres">
      <dgm:prSet presAssocID="{D92D6AEC-0F45-4F50-B996-E229F7B3E219}" presName="Name5" presStyleLbl="vennNode1" presStyleIdx="0" presStyleCnt="3">
        <dgm:presLayoutVars>
          <dgm:bulletEnabled val="1"/>
        </dgm:presLayoutVars>
      </dgm:prSet>
      <dgm:spPr/>
    </dgm:pt>
    <dgm:pt modelId="{F24B759C-5762-47B6-9EC6-234A9D51D6BD}" type="pres">
      <dgm:prSet presAssocID="{1E2E936B-EB03-4793-8C40-2593237DD39F}" presName="space" presStyleCnt="0"/>
      <dgm:spPr/>
    </dgm:pt>
    <dgm:pt modelId="{0F8CF1AD-BB7A-444A-959A-E74C220C8C0E}" type="pres">
      <dgm:prSet presAssocID="{3B4D5966-1F13-4F6D-83FD-E1416D9006F1}" presName="Name5" presStyleLbl="vennNode1" presStyleIdx="1" presStyleCnt="3">
        <dgm:presLayoutVars>
          <dgm:bulletEnabled val="1"/>
        </dgm:presLayoutVars>
      </dgm:prSet>
      <dgm:spPr/>
    </dgm:pt>
    <dgm:pt modelId="{DAF958A6-C7A9-4A88-9CB3-95B916576D32}" type="pres">
      <dgm:prSet presAssocID="{90BF2129-B728-4C43-97ED-90AA600BD220}" presName="space" presStyleCnt="0"/>
      <dgm:spPr/>
    </dgm:pt>
    <dgm:pt modelId="{385DDAC4-341D-435E-ABAC-F01D41024C20}" type="pres">
      <dgm:prSet presAssocID="{212C4663-6BA2-4B1B-8033-DCBDAE3E85A7}" presName="Name5" presStyleLbl="vennNode1" presStyleIdx="2" presStyleCnt="3">
        <dgm:presLayoutVars>
          <dgm:bulletEnabled val="1"/>
        </dgm:presLayoutVars>
      </dgm:prSet>
      <dgm:spPr/>
    </dgm:pt>
  </dgm:ptLst>
  <dgm:cxnLst>
    <dgm:cxn modelId="{E8A5E60E-B357-4D07-8E5F-CE1A782A1B78}" type="presOf" srcId="{212C4663-6BA2-4B1B-8033-DCBDAE3E85A7}" destId="{385DDAC4-341D-435E-ABAC-F01D41024C20}" srcOrd="0" destOrd="0" presId="urn:microsoft.com/office/officeart/2005/8/layout/venn3"/>
    <dgm:cxn modelId="{39DD4419-D244-415D-8BBC-67BBF264C208}" srcId="{F29DD925-74BB-4AE7-A08B-797AF6116CA6}" destId="{212C4663-6BA2-4B1B-8033-DCBDAE3E85A7}" srcOrd="2" destOrd="0" parTransId="{251D35C1-EBDD-40CC-9DE5-1083E62C12BE}" sibTransId="{C8024281-D444-4193-BF8E-44399D3F296F}"/>
    <dgm:cxn modelId="{457DB15F-4925-4E96-8E40-3DAF0BF54AA6}" srcId="{F29DD925-74BB-4AE7-A08B-797AF6116CA6}" destId="{3B4D5966-1F13-4F6D-83FD-E1416D9006F1}" srcOrd="1" destOrd="0" parTransId="{7CF2B592-A164-4689-9002-F8E0EF7B852E}" sibTransId="{90BF2129-B728-4C43-97ED-90AA600BD220}"/>
    <dgm:cxn modelId="{D3E55371-D087-421B-A6DD-5B9C8DF83788}" srcId="{F29DD925-74BB-4AE7-A08B-797AF6116CA6}" destId="{D92D6AEC-0F45-4F50-B996-E229F7B3E219}" srcOrd="0" destOrd="0" parTransId="{7C9D16F5-A2C1-4870-9B25-D3B6E5873E00}" sibTransId="{1E2E936B-EB03-4793-8C40-2593237DD39F}"/>
    <dgm:cxn modelId="{6EB56B73-60AE-4E52-9227-6EFDDC174344}" type="presOf" srcId="{3B4D5966-1F13-4F6D-83FD-E1416D9006F1}" destId="{0F8CF1AD-BB7A-444A-959A-E74C220C8C0E}" srcOrd="0" destOrd="0" presId="urn:microsoft.com/office/officeart/2005/8/layout/venn3"/>
    <dgm:cxn modelId="{51F476A1-44A6-4D7A-A941-2B97F12A9EB4}" type="presOf" srcId="{D92D6AEC-0F45-4F50-B996-E229F7B3E219}" destId="{CF990D5D-C8F6-4932-9708-DFC2EDD76A47}" srcOrd="0" destOrd="0" presId="urn:microsoft.com/office/officeart/2005/8/layout/venn3"/>
    <dgm:cxn modelId="{D56D74CC-5A3E-4150-8E3F-E63E490F0C3C}" type="presOf" srcId="{F29DD925-74BB-4AE7-A08B-797AF6116CA6}" destId="{A8DEE55F-C065-4D28-8146-9CDDA04F9181}" srcOrd="0" destOrd="0" presId="urn:microsoft.com/office/officeart/2005/8/layout/venn3"/>
    <dgm:cxn modelId="{4B5F2D71-41EA-49BE-99C1-6F5425F499AD}" type="presParOf" srcId="{A8DEE55F-C065-4D28-8146-9CDDA04F9181}" destId="{CF990D5D-C8F6-4932-9708-DFC2EDD76A47}" srcOrd="0" destOrd="0" presId="urn:microsoft.com/office/officeart/2005/8/layout/venn3"/>
    <dgm:cxn modelId="{1F88ECC0-B06C-4683-A8BA-B61681015761}" type="presParOf" srcId="{A8DEE55F-C065-4D28-8146-9CDDA04F9181}" destId="{F24B759C-5762-47B6-9EC6-234A9D51D6BD}" srcOrd="1" destOrd="0" presId="urn:microsoft.com/office/officeart/2005/8/layout/venn3"/>
    <dgm:cxn modelId="{4B1900D4-ADF4-437A-AA6E-D94003B91B38}" type="presParOf" srcId="{A8DEE55F-C065-4D28-8146-9CDDA04F9181}" destId="{0F8CF1AD-BB7A-444A-959A-E74C220C8C0E}" srcOrd="2" destOrd="0" presId="urn:microsoft.com/office/officeart/2005/8/layout/venn3"/>
    <dgm:cxn modelId="{97DE7838-E0CE-46EE-9846-3B5955A1059C}" type="presParOf" srcId="{A8DEE55F-C065-4D28-8146-9CDDA04F9181}" destId="{DAF958A6-C7A9-4A88-9CB3-95B916576D32}" srcOrd="3" destOrd="0" presId="urn:microsoft.com/office/officeart/2005/8/layout/venn3"/>
    <dgm:cxn modelId="{B811BB91-320C-41FA-8892-47D453433796}" type="presParOf" srcId="{A8DEE55F-C065-4D28-8146-9CDDA04F9181}" destId="{385DDAC4-341D-435E-ABAC-F01D41024C20}"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A58A5C1-84B5-4937-9B19-CAF16A17EFD2}"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pPr rtl="1"/>
          <a:endParaRPr lang="ar-SA"/>
        </a:p>
      </dgm:t>
    </dgm:pt>
    <dgm:pt modelId="{9F8B8154-71EB-49F6-B7F5-A6E31C8F2D45}">
      <dgm:prSet custT="1"/>
      <dgm:spPr/>
      <dgm:t>
        <a:bodyPr/>
        <a:lstStyle/>
        <a:p>
          <a:pPr algn="ctr" rtl="1"/>
          <a:r>
            <a:rPr lang="ar-IQ" sz="2200" b="1">
              <a:latin typeface="Simplified Arabic" panose="02020603050405020304" pitchFamily="18" charset="-78"/>
              <a:cs typeface="Simplified Arabic" panose="02020603050405020304" pitchFamily="18" charset="-78"/>
            </a:rPr>
            <a:t>لا تربط بوضوح نتائج الدراسات السابقة بمشكلة البحث العلمي.</a:t>
          </a:r>
          <a:endParaRPr lang="en-US" sz="2200" b="1">
            <a:latin typeface="Simplified Arabic" panose="02020603050405020304" pitchFamily="18" charset="-78"/>
            <a:cs typeface="Simplified Arabic" panose="02020603050405020304" pitchFamily="18" charset="-78"/>
          </a:endParaRPr>
        </a:p>
      </dgm:t>
    </dgm:pt>
    <dgm:pt modelId="{7E8CAABA-C6EC-4528-94A2-D828DD8A0DFA}" type="parTrans" cxnId="{91474034-11C0-4ECD-AAA7-E2B425789B87}">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60B10A4E-9D78-459D-AA16-26D23A1CC2C0}" type="sibTrans" cxnId="{91474034-11C0-4ECD-AAA7-E2B425789B87}">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3C3AE281-3494-4BDB-B009-556870EAB85E}">
      <dgm:prSet custT="1"/>
      <dgm:spPr/>
      <dgm:t>
        <a:bodyPr/>
        <a:lstStyle/>
        <a:p>
          <a:pPr algn="ctr" rtl="1"/>
          <a:r>
            <a:rPr lang="ar-IQ" sz="2200" b="1" dirty="0">
              <a:latin typeface="Simplified Arabic" panose="02020603050405020304" pitchFamily="18" charset="-78"/>
              <a:cs typeface="Simplified Arabic" panose="02020603050405020304" pitchFamily="18" charset="-78"/>
            </a:rPr>
            <a:t>لا يستغرق الباحث وقتاً كافياً لتحديد المصادر الأكثر ملاءمة لاستخدامها في الدراسات السابقة المتعلقة بمشكلة البحث العلمي.</a:t>
          </a:r>
          <a:endParaRPr lang="en-US" sz="2200" b="1" dirty="0">
            <a:latin typeface="Simplified Arabic" panose="02020603050405020304" pitchFamily="18" charset="-78"/>
            <a:cs typeface="Simplified Arabic" panose="02020603050405020304" pitchFamily="18" charset="-78"/>
          </a:endParaRPr>
        </a:p>
      </dgm:t>
    </dgm:pt>
    <dgm:pt modelId="{5C3648DB-300A-44AB-BB14-F814004354DD}" type="parTrans" cxnId="{C59E9411-AA48-4FD6-A328-9DE0F76E812F}">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134921F0-8ABF-433E-AE71-DDEABC5298EB}" type="sibTrans" cxnId="{C59E9411-AA48-4FD6-A328-9DE0F76E812F}">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60AF8455-18A1-4A31-B353-7C7D0A664272}">
      <dgm:prSet custT="1"/>
      <dgm:spPr/>
      <dgm:t>
        <a:bodyPr/>
        <a:lstStyle/>
        <a:p>
          <a:pPr algn="ctr" rtl="1"/>
          <a:r>
            <a:rPr lang="ar-IQ" sz="2200" b="1" dirty="0">
              <a:solidFill>
                <a:schemeClr val="bg1">
                  <a:lumMod val="85000"/>
                  <a:lumOff val="15000"/>
                </a:schemeClr>
              </a:solidFill>
              <a:latin typeface="Simplified Arabic" panose="02020603050405020304" pitchFamily="18" charset="-78"/>
              <a:cs typeface="Simplified Arabic" panose="02020603050405020304" pitchFamily="18" charset="-78"/>
            </a:rPr>
            <a:t>يعتمد الباحث حصرياً على مصادر تحليلية ثانوية بدلاً من تضمين الدراسات السابقة أو بيانات بحثية أولية.</a:t>
          </a:r>
          <a:endParaRPr lang="en-US" sz="2200" b="1" dirty="0">
            <a:solidFill>
              <a:schemeClr val="bg1">
                <a:lumMod val="85000"/>
                <a:lumOff val="15000"/>
              </a:schemeClr>
            </a:solidFill>
            <a:latin typeface="Simplified Arabic" panose="02020603050405020304" pitchFamily="18" charset="-78"/>
            <a:cs typeface="Simplified Arabic" panose="02020603050405020304" pitchFamily="18" charset="-78"/>
          </a:endParaRPr>
        </a:p>
      </dgm:t>
    </dgm:pt>
    <dgm:pt modelId="{D91006ED-2A47-4D77-9D45-32CBF4D630A6}" type="parTrans" cxnId="{D6288E04-A827-4488-ABAD-1E21D69DD715}">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857C6953-2B46-4E71-A843-38120967B15D}" type="sibTrans" cxnId="{D6288E04-A827-4488-ABAD-1E21D69DD715}">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8855FE1-707B-4084-82BE-012D6813AB7B}">
      <dgm:prSet custT="1"/>
      <dgm:spPr/>
      <dgm:t>
        <a:bodyPr/>
        <a:lstStyle/>
        <a:p>
          <a:pPr algn="ctr" rtl="1"/>
          <a:r>
            <a:rPr lang="ar-IQ" sz="2200" b="1" dirty="0">
              <a:solidFill>
                <a:srgbClr val="002060"/>
              </a:solidFill>
              <a:latin typeface="Simplified Arabic" panose="02020603050405020304" pitchFamily="18" charset="-78"/>
              <a:cs typeface="Simplified Arabic" panose="02020603050405020304" pitchFamily="18" charset="-78"/>
            </a:rPr>
            <a:t>لا يصف إجراءات البحث التي تم استخدامها في الدراسات السابقة.</a:t>
          </a:r>
          <a:endParaRPr lang="en-US" sz="2200" b="1" dirty="0">
            <a:solidFill>
              <a:srgbClr val="002060"/>
            </a:solidFill>
            <a:latin typeface="Simplified Arabic" panose="02020603050405020304" pitchFamily="18" charset="-78"/>
            <a:cs typeface="Simplified Arabic" panose="02020603050405020304" pitchFamily="18" charset="-78"/>
          </a:endParaRPr>
        </a:p>
      </dgm:t>
    </dgm:pt>
    <dgm:pt modelId="{BD11E6D9-A97F-4C34-B3A9-2394411AE228}" type="parTrans" cxnId="{E27726A9-C8C0-4B1E-A168-8661FAF4077E}">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5DD086D-0E9A-477E-8F77-8422DC7B8D7A}" type="sibTrans" cxnId="{E27726A9-C8C0-4B1E-A168-8661FAF4077E}">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890CF613-B70A-46BF-9404-F84A2A6A4B19}">
      <dgm:prSet custT="1"/>
      <dgm:spPr/>
      <dgm:t>
        <a:bodyPr/>
        <a:lstStyle/>
        <a:p>
          <a:pPr algn="ctr" rtl="1"/>
          <a:r>
            <a:rPr lang="ar-IQ" sz="2200" b="1" dirty="0">
              <a:solidFill>
                <a:srgbClr val="002060"/>
              </a:solidFill>
              <a:latin typeface="Simplified Arabic" panose="02020603050405020304" pitchFamily="18" charset="-78"/>
              <a:cs typeface="Simplified Arabic" panose="02020603050405020304" pitchFamily="18" charset="-78"/>
            </a:rPr>
            <a:t>تقارير النتائج الإحصائية المعزولة بدلاً من تجميعها في طرق كأي تربيع أو التحليل التلوي.</a:t>
          </a:r>
          <a:endParaRPr lang="en-US" sz="2200" b="1" dirty="0">
            <a:solidFill>
              <a:srgbClr val="002060"/>
            </a:solidFill>
            <a:latin typeface="Simplified Arabic" panose="02020603050405020304" pitchFamily="18" charset="-78"/>
            <a:cs typeface="Simplified Arabic" panose="02020603050405020304" pitchFamily="18" charset="-78"/>
          </a:endParaRPr>
        </a:p>
      </dgm:t>
    </dgm:pt>
    <dgm:pt modelId="{0C55881B-BEEA-4BB7-B017-2E7FA3EF05CB}" type="parTrans" cxnId="{3FC51C91-11C1-4370-A76A-024D1529AE03}">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3E49138-5878-44FC-A41B-7F3D4C4ECEEF}" type="sibTrans" cxnId="{3FC51C91-11C1-4370-A76A-024D1529AE03}">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1525163-4709-4F28-9157-7BF5D7753220}">
      <dgm:prSet custT="1"/>
      <dgm:spPr/>
      <dgm:t>
        <a:bodyPr/>
        <a:lstStyle/>
        <a:p>
          <a:pPr algn="ctr" rtl="1"/>
          <a:r>
            <a:rPr lang="ar-IQ" sz="2200" b="1" dirty="0">
              <a:latin typeface="Simplified Arabic" panose="02020603050405020304" pitchFamily="18" charset="-78"/>
              <a:cs typeface="Simplified Arabic" panose="02020603050405020304" pitchFamily="18" charset="-78"/>
            </a:rPr>
            <a:t>يشمل فقط البحث الذي يثبت صحة الافتراضات ولا يأخذ في الاعتبار النتائج المتعارضة والتفسيرات البديلة الموجودة في الدراسات السابقة</a:t>
          </a:r>
        </a:p>
      </dgm:t>
    </dgm:pt>
    <dgm:pt modelId="{5D8B6011-58A9-4C66-BB43-478F3B9C2590}" type="parTrans" cxnId="{0BE90BEE-4078-4FA2-A67E-7A4A634F3F42}">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D0398F2F-C88E-48AD-84E0-D108F8AB71A7}" type="sibTrans" cxnId="{0BE90BEE-4078-4FA2-A67E-7A4A634F3F42}">
      <dgm:prSet/>
      <dgm:spPr/>
      <dgm:t>
        <a:bodyPr/>
        <a:lstStyle/>
        <a:p>
          <a:pPr algn="ctr" rtl="1"/>
          <a:endParaRPr lang="ar-SA" sz="2200" b="1">
            <a:latin typeface="Simplified Arabic" panose="02020603050405020304" pitchFamily="18" charset="-78"/>
            <a:cs typeface="Simplified Arabic" panose="02020603050405020304" pitchFamily="18" charset="-78"/>
          </a:endParaRPr>
        </a:p>
      </dgm:t>
    </dgm:pt>
    <dgm:pt modelId="{5E97518E-08D6-486F-AF9E-F48105981421}" type="pres">
      <dgm:prSet presAssocID="{AA58A5C1-84B5-4937-9B19-CAF16A17EFD2}" presName="Name0" presStyleCnt="0">
        <dgm:presLayoutVars>
          <dgm:chMax val="7"/>
          <dgm:chPref val="7"/>
          <dgm:dir val="rev"/>
        </dgm:presLayoutVars>
      </dgm:prSet>
      <dgm:spPr/>
    </dgm:pt>
    <dgm:pt modelId="{3B23B558-5083-450F-BADD-0CD43351B2F5}" type="pres">
      <dgm:prSet presAssocID="{AA58A5C1-84B5-4937-9B19-CAF16A17EFD2}" presName="Name1" presStyleCnt="0"/>
      <dgm:spPr/>
    </dgm:pt>
    <dgm:pt modelId="{36660068-990E-40F6-8E0F-B348D005A843}" type="pres">
      <dgm:prSet presAssocID="{AA58A5C1-84B5-4937-9B19-CAF16A17EFD2}" presName="cycle" presStyleCnt="0"/>
      <dgm:spPr/>
    </dgm:pt>
    <dgm:pt modelId="{A0424531-072F-42F3-B065-EB13E9965389}" type="pres">
      <dgm:prSet presAssocID="{AA58A5C1-84B5-4937-9B19-CAF16A17EFD2}" presName="srcNode" presStyleLbl="node1" presStyleIdx="0" presStyleCnt="6"/>
      <dgm:spPr/>
    </dgm:pt>
    <dgm:pt modelId="{59E22D45-47C3-4B81-8FEA-DA66D20BE7B2}" type="pres">
      <dgm:prSet presAssocID="{AA58A5C1-84B5-4937-9B19-CAF16A17EFD2}" presName="conn" presStyleLbl="parChTrans1D2" presStyleIdx="0" presStyleCnt="1"/>
      <dgm:spPr/>
    </dgm:pt>
    <dgm:pt modelId="{6A05891F-82B2-45C2-90A7-D40051E76BC5}" type="pres">
      <dgm:prSet presAssocID="{AA58A5C1-84B5-4937-9B19-CAF16A17EFD2}" presName="extraNode" presStyleLbl="node1" presStyleIdx="0" presStyleCnt="6"/>
      <dgm:spPr/>
    </dgm:pt>
    <dgm:pt modelId="{B813BEF4-4250-48EA-AB7B-070BA5587C93}" type="pres">
      <dgm:prSet presAssocID="{AA58A5C1-84B5-4937-9B19-CAF16A17EFD2}" presName="dstNode" presStyleLbl="node1" presStyleIdx="0" presStyleCnt="6"/>
      <dgm:spPr/>
    </dgm:pt>
    <dgm:pt modelId="{743E9620-1218-437D-A231-3649CDE37C74}" type="pres">
      <dgm:prSet presAssocID="{9F8B8154-71EB-49F6-B7F5-A6E31C8F2D45}" presName="text_1" presStyleLbl="node1" presStyleIdx="0" presStyleCnt="6">
        <dgm:presLayoutVars>
          <dgm:bulletEnabled val="1"/>
        </dgm:presLayoutVars>
      </dgm:prSet>
      <dgm:spPr/>
    </dgm:pt>
    <dgm:pt modelId="{B29F0CB7-A00C-4D0E-8365-13572E017C8C}" type="pres">
      <dgm:prSet presAssocID="{9F8B8154-71EB-49F6-B7F5-A6E31C8F2D45}" presName="accent_1" presStyleCnt="0"/>
      <dgm:spPr/>
    </dgm:pt>
    <dgm:pt modelId="{21A48615-C048-4BA1-AECC-193FFAB8BFA2}" type="pres">
      <dgm:prSet presAssocID="{9F8B8154-71EB-49F6-B7F5-A6E31C8F2D45}" presName="accentRepeatNode" presStyleLbl="solidFgAcc1" presStyleIdx="0" presStyleCnt="6"/>
      <dgm:spPr/>
    </dgm:pt>
    <dgm:pt modelId="{796F0098-E445-493D-BF3A-ABCB4903DFF6}" type="pres">
      <dgm:prSet presAssocID="{3C3AE281-3494-4BDB-B009-556870EAB85E}" presName="text_2" presStyleLbl="node1" presStyleIdx="1" presStyleCnt="6" custScaleY="120522">
        <dgm:presLayoutVars>
          <dgm:bulletEnabled val="1"/>
        </dgm:presLayoutVars>
      </dgm:prSet>
      <dgm:spPr/>
    </dgm:pt>
    <dgm:pt modelId="{02B064C3-3C62-4CC3-955C-5B02545F2F26}" type="pres">
      <dgm:prSet presAssocID="{3C3AE281-3494-4BDB-B009-556870EAB85E}" presName="accent_2" presStyleCnt="0"/>
      <dgm:spPr/>
    </dgm:pt>
    <dgm:pt modelId="{BAF1AFF2-5AB2-466C-B4AF-85F51B7DD163}" type="pres">
      <dgm:prSet presAssocID="{3C3AE281-3494-4BDB-B009-556870EAB85E}" presName="accentRepeatNode" presStyleLbl="solidFgAcc1" presStyleIdx="1" presStyleCnt="6"/>
      <dgm:spPr/>
    </dgm:pt>
    <dgm:pt modelId="{988D1B33-6DC2-41AA-B3FB-0EF32E29B952}" type="pres">
      <dgm:prSet presAssocID="{60AF8455-18A1-4A31-B353-7C7D0A664272}" presName="text_3" presStyleLbl="node1" presStyleIdx="2" presStyleCnt="6">
        <dgm:presLayoutVars>
          <dgm:bulletEnabled val="1"/>
        </dgm:presLayoutVars>
      </dgm:prSet>
      <dgm:spPr/>
    </dgm:pt>
    <dgm:pt modelId="{A1BA38C1-A492-4AAA-9FE4-3D50AE6B68AC}" type="pres">
      <dgm:prSet presAssocID="{60AF8455-18A1-4A31-B353-7C7D0A664272}" presName="accent_3" presStyleCnt="0"/>
      <dgm:spPr/>
    </dgm:pt>
    <dgm:pt modelId="{39EF6921-055C-42FA-AB11-4CAE03EC1271}" type="pres">
      <dgm:prSet presAssocID="{60AF8455-18A1-4A31-B353-7C7D0A664272}" presName="accentRepeatNode" presStyleLbl="solidFgAcc1" presStyleIdx="2" presStyleCnt="6"/>
      <dgm:spPr/>
    </dgm:pt>
    <dgm:pt modelId="{771D12B7-B0F2-4695-80C2-825144A82B69}" type="pres">
      <dgm:prSet presAssocID="{58855FE1-707B-4084-82BE-012D6813AB7B}" presName="text_4" presStyleLbl="node1" presStyleIdx="3" presStyleCnt="6">
        <dgm:presLayoutVars>
          <dgm:bulletEnabled val="1"/>
        </dgm:presLayoutVars>
      </dgm:prSet>
      <dgm:spPr/>
    </dgm:pt>
    <dgm:pt modelId="{7DE09F26-0027-4156-9CFF-41C6B53DF5D5}" type="pres">
      <dgm:prSet presAssocID="{58855FE1-707B-4084-82BE-012D6813AB7B}" presName="accent_4" presStyleCnt="0"/>
      <dgm:spPr/>
    </dgm:pt>
    <dgm:pt modelId="{D39DB99C-F9B4-40BD-8066-4C9D52D968A5}" type="pres">
      <dgm:prSet presAssocID="{58855FE1-707B-4084-82BE-012D6813AB7B}" presName="accentRepeatNode" presStyleLbl="solidFgAcc1" presStyleIdx="3" presStyleCnt="6"/>
      <dgm:spPr/>
    </dgm:pt>
    <dgm:pt modelId="{8FA9D2EB-DB54-49AB-9FF2-3FDBF718FD0A}" type="pres">
      <dgm:prSet presAssocID="{890CF613-B70A-46BF-9404-F84A2A6A4B19}" presName="text_5" presStyleLbl="node1" presStyleIdx="4" presStyleCnt="6">
        <dgm:presLayoutVars>
          <dgm:bulletEnabled val="1"/>
        </dgm:presLayoutVars>
      </dgm:prSet>
      <dgm:spPr/>
    </dgm:pt>
    <dgm:pt modelId="{08B1E793-2450-45D5-B336-D033890783C7}" type="pres">
      <dgm:prSet presAssocID="{890CF613-B70A-46BF-9404-F84A2A6A4B19}" presName="accent_5" presStyleCnt="0"/>
      <dgm:spPr/>
    </dgm:pt>
    <dgm:pt modelId="{04AC4709-32BD-4FEB-9260-4680E65C1DAC}" type="pres">
      <dgm:prSet presAssocID="{890CF613-B70A-46BF-9404-F84A2A6A4B19}" presName="accentRepeatNode" presStyleLbl="solidFgAcc1" presStyleIdx="4" presStyleCnt="6"/>
      <dgm:spPr/>
    </dgm:pt>
    <dgm:pt modelId="{94F586AB-68BD-441E-9971-8FCCA2801991}" type="pres">
      <dgm:prSet presAssocID="{51525163-4709-4F28-9157-7BF5D7753220}" presName="text_6" presStyleLbl="node1" presStyleIdx="5" presStyleCnt="6" custScaleY="130707">
        <dgm:presLayoutVars>
          <dgm:bulletEnabled val="1"/>
        </dgm:presLayoutVars>
      </dgm:prSet>
      <dgm:spPr/>
    </dgm:pt>
    <dgm:pt modelId="{F87CBDE7-D4D4-4390-883C-28F1023D9002}" type="pres">
      <dgm:prSet presAssocID="{51525163-4709-4F28-9157-7BF5D7753220}" presName="accent_6" presStyleCnt="0"/>
      <dgm:spPr/>
    </dgm:pt>
    <dgm:pt modelId="{95A3FF29-5220-4A94-8287-2FC6BE037CC7}" type="pres">
      <dgm:prSet presAssocID="{51525163-4709-4F28-9157-7BF5D7753220}" presName="accentRepeatNode" presStyleLbl="solidFgAcc1" presStyleIdx="5" presStyleCnt="6"/>
      <dgm:spPr/>
    </dgm:pt>
  </dgm:ptLst>
  <dgm:cxnLst>
    <dgm:cxn modelId="{D6288E04-A827-4488-ABAD-1E21D69DD715}" srcId="{AA58A5C1-84B5-4937-9B19-CAF16A17EFD2}" destId="{60AF8455-18A1-4A31-B353-7C7D0A664272}" srcOrd="2" destOrd="0" parTransId="{D91006ED-2A47-4D77-9D45-32CBF4D630A6}" sibTransId="{857C6953-2B46-4E71-A843-38120967B15D}"/>
    <dgm:cxn modelId="{C59E9411-AA48-4FD6-A328-9DE0F76E812F}" srcId="{AA58A5C1-84B5-4937-9B19-CAF16A17EFD2}" destId="{3C3AE281-3494-4BDB-B009-556870EAB85E}" srcOrd="1" destOrd="0" parTransId="{5C3648DB-300A-44AB-BB14-F814004354DD}" sibTransId="{134921F0-8ABF-433E-AE71-DDEABC5298EB}"/>
    <dgm:cxn modelId="{B9FFEA1F-F750-47AC-A71F-449587FC8318}" type="presOf" srcId="{51525163-4709-4F28-9157-7BF5D7753220}" destId="{94F586AB-68BD-441E-9971-8FCCA2801991}" srcOrd="0" destOrd="0" presId="urn:microsoft.com/office/officeart/2008/layout/VerticalCurvedList"/>
    <dgm:cxn modelId="{6E676D2F-7959-49A3-873A-B4904913D686}" type="presOf" srcId="{60AF8455-18A1-4A31-B353-7C7D0A664272}" destId="{988D1B33-6DC2-41AA-B3FB-0EF32E29B952}" srcOrd="0" destOrd="0" presId="urn:microsoft.com/office/officeart/2008/layout/VerticalCurvedList"/>
    <dgm:cxn modelId="{91474034-11C0-4ECD-AAA7-E2B425789B87}" srcId="{AA58A5C1-84B5-4937-9B19-CAF16A17EFD2}" destId="{9F8B8154-71EB-49F6-B7F5-A6E31C8F2D45}" srcOrd="0" destOrd="0" parTransId="{7E8CAABA-C6EC-4528-94A2-D828DD8A0DFA}" sibTransId="{60B10A4E-9D78-459D-AA16-26D23A1CC2C0}"/>
    <dgm:cxn modelId="{EDD52281-CE3F-4FEF-A7F7-FD66647802E1}" type="presOf" srcId="{9F8B8154-71EB-49F6-B7F5-A6E31C8F2D45}" destId="{743E9620-1218-437D-A231-3649CDE37C74}" srcOrd="0" destOrd="0" presId="urn:microsoft.com/office/officeart/2008/layout/VerticalCurvedList"/>
    <dgm:cxn modelId="{6400B58A-8439-4783-9A10-A061886E5348}" type="presOf" srcId="{60B10A4E-9D78-459D-AA16-26D23A1CC2C0}" destId="{59E22D45-47C3-4B81-8FEA-DA66D20BE7B2}" srcOrd="0" destOrd="0" presId="urn:microsoft.com/office/officeart/2008/layout/VerticalCurvedList"/>
    <dgm:cxn modelId="{3FC51C91-11C1-4370-A76A-024D1529AE03}" srcId="{AA58A5C1-84B5-4937-9B19-CAF16A17EFD2}" destId="{890CF613-B70A-46BF-9404-F84A2A6A4B19}" srcOrd="4" destOrd="0" parTransId="{0C55881B-BEEA-4BB7-B017-2E7FA3EF05CB}" sibTransId="{D3E49138-5878-44FC-A41B-7F3D4C4ECEEF}"/>
    <dgm:cxn modelId="{E27726A9-C8C0-4B1E-A168-8661FAF4077E}" srcId="{AA58A5C1-84B5-4937-9B19-CAF16A17EFD2}" destId="{58855FE1-707B-4084-82BE-012D6813AB7B}" srcOrd="3" destOrd="0" parTransId="{BD11E6D9-A97F-4C34-B3A9-2394411AE228}" sibTransId="{D5DD086D-0E9A-477E-8F77-8422DC7B8D7A}"/>
    <dgm:cxn modelId="{825019B1-7849-4926-B71F-C1B6F5CCB98A}" type="presOf" srcId="{890CF613-B70A-46BF-9404-F84A2A6A4B19}" destId="{8FA9D2EB-DB54-49AB-9FF2-3FDBF718FD0A}" srcOrd="0" destOrd="0" presId="urn:microsoft.com/office/officeart/2008/layout/VerticalCurvedList"/>
    <dgm:cxn modelId="{815E20D3-A4A7-44BA-AF68-F34C17F098E2}" type="presOf" srcId="{58855FE1-707B-4084-82BE-012D6813AB7B}" destId="{771D12B7-B0F2-4695-80C2-825144A82B69}" srcOrd="0" destOrd="0" presId="urn:microsoft.com/office/officeart/2008/layout/VerticalCurvedList"/>
    <dgm:cxn modelId="{0BE90BEE-4078-4FA2-A67E-7A4A634F3F42}" srcId="{AA58A5C1-84B5-4937-9B19-CAF16A17EFD2}" destId="{51525163-4709-4F28-9157-7BF5D7753220}" srcOrd="5" destOrd="0" parTransId="{5D8B6011-58A9-4C66-BB43-478F3B9C2590}" sibTransId="{D0398F2F-C88E-48AD-84E0-D108F8AB71A7}"/>
    <dgm:cxn modelId="{0B920DF0-93DC-4CE6-A716-8BE0FFF638D7}" type="presOf" srcId="{AA58A5C1-84B5-4937-9B19-CAF16A17EFD2}" destId="{5E97518E-08D6-486F-AF9E-F48105981421}" srcOrd="0" destOrd="0" presId="urn:microsoft.com/office/officeart/2008/layout/VerticalCurvedList"/>
    <dgm:cxn modelId="{441A88F7-488E-4DAB-92D1-DA871D328472}" type="presOf" srcId="{3C3AE281-3494-4BDB-B009-556870EAB85E}" destId="{796F0098-E445-493D-BF3A-ABCB4903DFF6}" srcOrd="0" destOrd="0" presId="urn:microsoft.com/office/officeart/2008/layout/VerticalCurvedList"/>
    <dgm:cxn modelId="{DF57A9B7-C3F3-4728-91F5-67EF5BBBEB41}" type="presParOf" srcId="{5E97518E-08D6-486F-AF9E-F48105981421}" destId="{3B23B558-5083-450F-BADD-0CD43351B2F5}" srcOrd="0" destOrd="0" presId="urn:microsoft.com/office/officeart/2008/layout/VerticalCurvedList"/>
    <dgm:cxn modelId="{9D1154CF-DBFB-4883-B707-F161F2EC6B06}" type="presParOf" srcId="{3B23B558-5083-450F-BADD-0CD43351B2F5}" destId="{36660068-990E-40F6-8E0F-B348D005A843}" srcOrd="0" destOrd="0" presId="urn:microsoft.com/office/officeart/2008/layout/VerticalCurvedList"/>
    <dgm:cxn modelId="{5E744BEF-067E-4E0A-9512-6216B40BAB00}" type="presParOf" srcId="{36660068-990E-40F6-8E0F-B348D005A843}" destId="{A0424531-072F-42F3-B065-EB13E9965389}" srcOrd="0" destOrd="0" presId="urn:microsoft.com/office/officeart/2008/layout/VerticalCurvedList"/>
    <dgm:cxn modelId="{BB3EDCC5-4AD0-44A6-A0AC-D5D327711A44}" type="presParOf" srcId="{36660068-990E-40F6-8E0F-B348D005A843}" destId="{59E22D45-47C3-4B81-8FEA-DA66D20BE7B2}" srcOrd="1" destOrd="0" presId="urn:microsoft.com/office/officeart/2008/layout/VerticalCurvedList"/>
    <dgm:cxn modelId="{F3682032-72C4-45ED-8AE1-391E948742B0}" type="presParOf" srcId="{36660068-990E-40F6-8E0F-B348D005A843}" destId="{6A05891F-82B2-45C2-90A7-D40051E76BC5}" srcOrd="2" destOrd="0" presId="urn:microsoft.com/office/officeart/2008/layout/VerticalCurvedList"/>
    <dgm:cxn modelId="{D072BC85-7A73-48AA-B6EA-E570B060A3A2}" type="presParOf" srcId="{36660068-990E-40F6-8E0F-B348D005A843}" destId="{B813BEF4-4250-48EA-AB7B-070BA5587C93}" srcOrd="3" destOrd="0" presId="urn:microsoft.com/office/officeart/2008/layout/VerticalCurvedList"/>
    <dgm:cxn modelId="{4BEDD713-E419-4369-85C5-52160EF852A8}" type="presParOf" srcId="{3B23B558-5083-450F-BADD-0CD43351B2F5}" destId="{743E9620-1218-437D-A231-3649CDE37C74}" srcOrd="1" destOrd="0" presId="urn:microsoft.com/office/officeart/2008/layout/VerticalCurvedList"/>
    <dgm:cxn modelId="{A1DC2C5F-BC43-4F65-9C39-70F101A6D12F}" type="presParOf" srcId="{3B23B558-5083-450F-BADD-0CD43351B2F5}" destId="{B29F0CB7-A00C-4D0E-8365-13572E017C8C}" srcOrd="2" destOrd="0" presId="urn:microsoft.com/office/officeart/2008/layout/VerticalCurvedList"/>
    <dgm:cxn modelId="{F4A014A1-35B1-403D-8EAE-F8F92E9BD7AA}" type="presParOf" srcId="{B29F0CB7-A00C-4D0E-8365-13572E017C8C}" destId="{21A48615-C048-4BA1-AECC-193FFAB8BFA2}" srcOrd="0" destOrd="0" presId="urn:microsoft.com/office/officeart/2008/layout/VerticalCurvedList"/>
    <dgm:cxn modelId="{B3D68352-9E69-45F3-A22D-D45938039A81}" type="presParOf" srcId="{3B23B558-5083-450F-BADD-0CD43351B2F5}" destId="{796F0098-E445-493D-BF3A-ABCB4903DFF6}" srcOrd="3" destOrd="0" presId="urn:microsoft.com/office/officeart/2008/layout/VerticalCurvedList"/>
    <dgm:cxn modelId="{47A93BF8-3CE3-42A3-8A80-6CFC4E85DCEA}" type="presParOf" srcId="{3B23B558-5083-450F-BADD-0CD43351B2F5}" destId="{02B064C3-3C62-4CC3-955C-5B02545F2F26}" srcOrd="4" destOrd="0" presId="urn:microsoft.com/office/officeart/2008/layout/VerticalCurvedList"/>
    <dgm:cxn modelId="{FFB63A87-F41F-4AE6-ABB3-0CF1030CDBB3}" type="presParOf" srcId="{02B064C3-3C62-4CC3-955C-5B02545F2F26}" destId="{BAF1AFF2-5AB2-466C-B4AF-85F51B7DD163}" srcOrd="0" destOrd="0" presId="urn:microsoft.com/office/officeart/2008/layout/VerticalCurvedList"/>
    <dgm:cxn modelId="{2668C54C-FE17-4386-A0F7-52AEBABEBDF8}" type="presParOf" srcId="{3B23B558-5083-450F-BADD-0CD43351B2F5}" destId="{988D1B33-6DC2-41AA-B3FB-0EF32E29B952}" srcOrd="5" destOrd="0" presId="urn:microsoft.com/office/officeart/2008/layout/VerticalCurvedList"/>
    <dgm:cxn modelId="{35BEFC35-4010-4BBD-8AB9-1027EB36EE1E}" type="presParOf" srcId="{3B23B558-5083-450F-BADD-0CD43351B2F5}" destId="{A1BA38C1-A492-4AAA-9FE4-3D50AE6B68AC}" srcOrd="6" destOrd="0" presId="urn:microsoft.com/office/officeart/2008/layout/VerticalCurvedList"/>
    <dgm:cxn modelId="{BEA03520-70DD-4874-9811-A630DAC06705}" type="presParOf" srcId="{A1BA38C1-A492-4AAA-9FE4-3D50AE6B68AC}" destId="{39EF6921-055C-42FA-AB11-4CAE03EC1271}" srcOrd="0" destOrd="0" presId="urn:microsoft.com/office/officeart/2008/layout/VerticalCurvedList"/>
    <dgm:cxn modelId="{260D724B-B7B6-491F-BA1F-7F2F8A525C73}" type="presParOf" srcId="{3B23B558-5083-450F-BADD-0CD43351B2F5}" destId="{771D12B7-B0F2-4695-80C2-825144A82B69}" srcOrd="7" destOrd="0" presId="urn:microsoft.com/office/officeart/2008/layout/VerticalCurvedList"/>
    <dgm:cxn modelId="{CB353A8B-268A-4488-A0A1-8D651E381E34}" type="presParOf" srcId="{3B23B558-5083-450F-BADD-0CD43351B2F5}" destId="{7DE09F26-0027-4156-9CFF-41C6B53DF5D5}" srcOrd="8" destOrd="0" presId="urn:microsoft.com/office/officeart/2008/layout/VerticalCurvedList"/>
    <dgm:cxn modelId="{892C689D-6B9F-4C2E-8E12-8ED02172EA40}" type="presParOf" srcId="{7DE09F26-0027-4156-9CFF-41C6B53DF5D5}" destId="{D39DB99C-F9B4-40BD-8066-4C9D52D968A5}" srcOrd="0" destOrd="0" presId="urn:microsoft.com/office/officeart/2008/layout/VerticalCurvedList"/>
    <dgm:cxn modelId="{F46B2826-FAE4-47A8-951B-B36C85F9FCAE}" type="presParOf" srcId="{3B23B558-5083-450F-BADD-0CD43351B2F5}" destId="{8FA9D2EB-DB54-49AB-9FF2-3FDBF718FD0A}" srcOrd="9" destOrd="0" presId="urn:microsoft.com/office/officeart/2008/layout/VerticalCurvedList"/>
    <dgm:cxn modelId="{5F052EA9-3AF3-4361-8CFA-FB39E3FB3D9F}" type="presParOf" srcId="{3B23B558-5083-450F-BADD-0CD43351B2F5}" destId="{08B1E793-2450-45D5-B336-D033890783C7}" srcOrd="10" destOrd="0" presId="urn:microsoft.com/office/officeart/2008/layout/VerticalCurvedList"/>
    <dgm:cxn modelId="{B0965C81-ED0B-4117-9665-A3CD0CE09C8F}" type="presParOf" srcId="{08B1E793-2450-45D5-B336-D033890783C7}" destId="{04AC4709-32BD-4FEB-9260-4680E65C1DAC}" srcOrd="0" destOrd="0" presId="urn:microsoft.com/office/officeart/2008/layout/VerticalCurvedList"/>
    <dgm:cxn modelId="{C5664F90-CC59-4A83-8471-7513E74F890A}" type="presParOf" srcId="{3B23B558-5083-450F-BADD-0CD43351B2F5}" destId="{94F586AB-68BD-441E-9971-8FCCA2801991}" srcOrd="11" destOrd="0" presId="urn:microsoft.com/office/officeart/2008/layout/VerticalCurvedList"/>
    <dgm:cxn modelId="{E0CDEBB1-84BA-47FA-A817-77E501D4D8B6}" type="presParOf" srcId="{3B23B558-5083-450F-BADD-0CD43351B2F5}" destId="{F87CBDE7-D4D4-4390-883C-28F1023D9002}" srcOrd="12" destOrd="0" presId="urn:microsoft.com/office/officeart/2008/layout/VerticalCurvedList"/>
    <dgm:cxn modelId="{5A93A010-7F71-48D4-AF7C-ADD768869DE6}" type="presParOf" srcId="{F87CBDE7-D4D4-4390-883C-28F1023D9002}" destId="{95A3FF29-5220-4A94-8287-2FC6BE037CC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686D4-E496-4C46-96DB-3B657C2B15A9}">
      <dsp:nvSpPr>
        <dsp:cNvPr id="0" name=""/>
        <dsp:cNvSpPr/>
      </dsp:nvSpPr>
      <dsp:spPr>
        <a:xfrm>
          <a:off x="6932" y="3002152"/>
          <a:ext cx="1771496" cy="1771496"/>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a:latin typeface="Simplified Arabic" panose="02020603050405020304" pitchFamily="18" charset="-78"/>
              <a:cs typeface="Simplified Arabic" panose="02020603050405020304" pitchFamily="18" charset="-78"/>
            </a:rPr>
            <a:t>بلورة مشكلة البحث وتحديد ابعادها ومجالاتها</a:t>
          </a:r>
          <a:endParaRPr lang="ar-SA" sz="1600" b="1" kern="1200">
            <a:latin typeface="Simplified Arabic" panose="02020603050405020304" pitchFamily="18" charset="-78"/>
            <a:cs typeface="Simplified Arabic" panose="02020603050405020304" pitchFamily="18" charset="-78"/>
          </a:endParaRPr>
        </a:p>
      </dsp:txBody>
      <dsp:txXfrm>
        <a:off x="266362" y="3261582"/>
        <a:ext cx="1252636" cy="1252636"/>
      </dsp:txXfrm>
    </dsp:sp>
    <dsp:sp modelId="{EACD4C3D-6405-4551-9519-11C4B372284C}">
      <dsp:nvSpPr>
        <dsp:cNvPr id="0" name=""/>
        <dsp:cNvSpPr/>
      </dsp:nvSpPr>
      <dsp:spPr>
        <a:xfrm>
          <a:off x="1778428" y="3002152"/>
          <a:ext cx="1771496" cy="1771496"/>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اغناء مشكلة البحث</a:t>
          </a:r>
          <a:endParaRPr lang="en-US" sz="1600" b="1" kern="1200" dirty="0">
            <a:latin typeface="Simplified Arabic" panose="02020603050405020304" pitchFamily="18" charset="-78"/>
            <a:cs typeface="Simplified Arabic" panose="02020603050405020304" pitchFamily="18" charset="-78"/>
          </a:endParaRPr>
        </a:p>
      </dsp:txBody>
      <dsp:txXfrm>
        <a:off x="2037858" y="3261582"/>
        <a:ext cx="1252636" cy="1252636"/>
      </dsp:txXfrm>
    </dsp:sp>
    <dsp:sp modelId="{4CEE64E0-E349-457F-961A-5249016F6109}">
      <dsp:nvSpPr>
        <dsp:cNvPr id="0" name=""/>
        <dsp:cNvSpPr/>
      </dsp:nvSpPr>
      <dsp:spPr>
        <a:xfrm>
          <a:off x="3549924" y="2328045"/>
          <a:ext cx="1600546" cy="3119710"/>
        </a:xfrm>
        <a:prstGeom prst="ellipse">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تزويد الباحث بالكثير من الافكار والمبادئ والادوات والاجراءات والاختبارات التي تفيد الباحث في حل المشكلة</a:t>
          </a:r>
          <a:endParaRPr lang="en-US" sz="1600" b="1" kern="1200" dirty="0">
            <a:latin typeface="Simplified Arabic" panose="02020603050405020304" pitchFamily="18" charset="-78"/>
            <a:cs typeface="Simplified Arabic" panose="02020603050405020304" pitchFamily="18" charset="-78"/>
          </a:endParaRPr>
        </a:p>
      </dsp:txBody>
      <dsp:txXfrm>
        <a:off x="3784319" y="2784916"/>
        <a:ext cx="1131756" cy="2205968"/>
      </dsp:txXfrm>
    </dsp:sp>
    <dsp:sp modelId="{13509698-2BB2-4857-946E-03380EC450AF}">
      <dsp:nvSpPr>
        <dsp:cNvPr id="0" name=""/>
        <dsp:cNvSpPr/>
      </dsp:nvSpPr>
      <dsp:spPr>
        <a:xfrm>
          <a:off x="5150471" y="2944534"/>
          <a:ext cx="1771496" cy="1886731"/>
        </a:xfrm>
        <a:prstGeom prst="ellipse">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تزويد الباحث بالمزيد من المراجع والمصادر المهمة</a:t>
          </a:r>
          <a:endParaRPr lang="en-US" sz="1600" b="1" kern="1200" dirty="0">
            <a:latin typeface="Simplified Arabic" panose="02020603050405020304" pitchFamily="18" charset="-78"/>
            <a:cs typeface="Simplified Arabic" panose="02020603050405020304" pitchFamily="18" charset="-78"/>
          </a:endParaRPr>
        </a:p>
      </dsp:txBody>
      <dsp:txXfrm>
        <a:off x="5409901" y="3220839"/>
        <a:ext cx="1252636" cy="1334121"/>
      </dsp:txXfrm>
    </dsp:sp>
    <dsp:sp modelId="{51D58E4D-1369-4BE9-BE16-6552B5061C32}">
      <dsp:nvSpPr>
        <dsp:cNvPr id="0" name=""/>
        <dsp:cNvSpPr/>
      </dsp:nvSpPr>
      <dsp:spPr>
        <a:xfrm>
          <a:off x="6921967" y="2380596"/>
          <a:ext cx="1541431" cy="3014607"/>
        </a:xfrm>
        <a:prstGeom prst="ellipse">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توجيه الباحث الى تجنب الاخطاء التي وقع فيها الباحثون الاخرون والصعوبات التي واجهتهم</a:t>
          </a:r>
          <a:endParaRPr lang="en-US" sz="1600" b="1" kern="1200" dirty="0">
            <a:latin typeface="Simplified Arabic" panose="02020603050405020304" pitchFamily="18" charset="-78"/>
            <a:cs typeface="Simplified Arabic" panose="02020603050405020304" pitchFamily="18" charset="-78"/>
          </a:endParaRPr>
        </a:p>
      </dsp:txBody>
      <dsp:txXfrm>
        <a:off x="7147704" y="2822075"/>
        <a:ext cx="1089957" cy="2131649"/>
      </dsp:txXfrm>
    </dsp:sp>
    <dsp:sp modelId="{7E04E723-5AE0-4FFC-AF25-BD584B580C5D}">
      <dsp:nvSpPr>
        <dsp:cNvPr id="0" name=""/>
        <dsp:cNvSpPr/>
      </dsp:nvSpPr>
      <dsp:spPr>
        <a:xfrm>
          <a:off x="8463399" y="3002152"/>
          <a:ext cx="1771496" cy="1771496"/>
        </a:xfrm>
        <a:prstGeom prst="ellips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a:latin typeface="Simplified Arabic" panose="02020603050405020304" pitchFamily="18" charset="-78"/>
              <a:cs typeface="Simplified Arabic" panose="02020603050405020304" pitchFamily="18" charset="-78"/>
            </a:rPr>
            <a:t>الافادة من نتائج الابحاث والدراسات السابقة</a:t>
          </a:r>
          <a:endParaRPr lang="en-US" sz="1600" b="1" kern="1200">
            <a:latin typeface="Simplified Arabic" panose="02020603050405020304" pitchFamily="18" charset="-78"/>
            <a:cs typeface="Simplified Arabic" panose="02020603050405020304" pitchFamily="18" charset="-78"/>
          </a:endParaRPr>
        </a:p>
      </dsp:txBody>
      <dsp:txXfrm>
        <a:off x="8722829" y="3261582"/>
        <a:ext cx="1252636" cy="1252636"/>
      </dsp:txXfrm>
    </dsp:sp>
    <dsp:sp modelId="{708C0709-38EC-46C9-AC71-1A723BABBBFE}">
      <dsp:nvSpPr>
        <dsp:cNvPr id="0" name=""/>
        <dsp:cNvSpPr/>
      </dsp:nvSpPr>
      <dsp:spPr>
        <a:xfrm>
          <a:off x="10234895" y="3002152"/>
          <a:ext cx="1771496" cy="1771496"/>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1">
            <a:lnSpc>
              <a:spcPct val="90000"/>
            </a:lnSpc>
            <a:spcBef>
              <a:spcPct val="0"/>
            </a:spcBef>
            <a:spcAft>
              <a:spcPct val="35000"/>
            </a:spcAft>
            <a:buNone/>
          </a:pPr>
          <a:r>
            <a:rPr lang="ar-IQ" sz="1600" b="1" kern="1200" dirty="0">
              <a:latin typeface="Simplified Arabic" panose="02020603050405020304" pitchFamily="18" charset="-78"/>
              <a:cs typeface="Simplified Arabic" panose="02020603050405020304" pitchFamily="18" charset="-78"/>
            </a:rPr>
            <a:t>بناء مسلمات البحث اعتمادا على النتائج التي توصل لها الاخرون </a:t>
          </a:r>
          <a:endParaRPr lang="en-US" sz="1600" b="1" kern="1200" dirty="0">
            <a:latin typeface="Simplified Arabic" panose="02020603050405020304" pitchFamily="18" charset="-78"/>
            <a:cs typeface="Simplified Arabic" panose="02020603050405020304" pitchFamily="18" charset="-78"/>
          </a:endParaRPr>
        </a:p>
      </dsp:txBody>
      <dsp:txXfrm>
        <a:off x="10494325" y="3261582"/>
        <a:ext cx="1252636" cy="1252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1D10D-18BE-44C3-84DC-BA9E060911F3}">
      <dsp:nvSpPr>
        <dsp:cNvPr id="0" name=""/>
        <dsp:cNvSpPr/>
      </dsp:nvSpPr>
      <dsp:spPr>
        <a:xfrm>
          <a:off x="2687247" y="0"/>
          <a:ext cx="6339470" cy="6339470"/>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6D59B5-1DA9-4B38-A2DD-874FF6526723}">
      <dsp:nvSpPr>
        <dsp:cNvPr id="0" name=""/>
        <dsp:cNvSpPr/>
      </dsp:nvSpPr>
      <dsp:spPr>
        <a:xfrm>
          <a:off x="6078864" y="412065"/>
          <a:ext cx="2535788" cy="2535788"/>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تحدد برقم يرمز الى الباب الثاني والثانوي، اسم الكتاب، السنة، ثم العنوان كاملاً، وماذا يهدف البحث والغرض منه، عرض مشكلة البحث باختصار</a:t>
          </a:r>
          <a:endParaRPr lang="ar-SA" sz="1800" b="1" kern="1200">
            <a:latin typeface="Simplified Arabic" panose="02020603050405020304" pitchFamily="18" charset="-78"/>
            <a:cs typeface="Simplified Arabic" panose="02020603050405020304" pitchFamily="18" charset="-78"/>
          </a:endParaRPr>
        </a:p>
      </dsp:txBody>
      <dsp:txXfrm>
        <a:off x="6202651" y="535852"/>
        <a:ext cx="2288214" cy="2288214"/>
      </dsp:txXfrm>
    </dsp:sp>
    <dsp:sp modelId="{01CF2022-5DAE-47AC-95BA-0073DABCF1C1}">
      <dsp:nvSpPr>
        <dsp:cNvPr id="0" name=""/>
        <dsp:cNvSpPr/>
      </dsp:nvSpPr>
      <dsp:spPr>
        <a:xfrm>
          <a:off x="3099313" y="412065"/>
          <a:ext cx="2535788" cy="2535788"/>
        </a:xfrm>
        <a:prstGeom prst="roundRect">
          <a:avLst/>
        </a:prstGeom>
        <a:solidFill>
          <a:schemeClr val="accent5">
            <a:hueOff val="2045042"/>
            <a:satOff val="2118"/>
            <a:lumOff val="18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مختصر جدا لإجراءات البحث العينة ومواصفاتها، انتمائها، اعمارها</a:t>
          </a:r>
          <a:endParaRPr lang="en-US" sz="1800" b="1" kern="1200">
            <a:latin typeface="Simplified Arabic" panose="02020603050405020304" pitchFamily="18" charset="-78"/>
            <a:cs typeface="Simplified Arabic" panose="02020603050405020304" pitchFamily="18" charset="-78"/>
          </a:endParaRPr>
        </a:p>
      </dsp:txBody>
      <dsp:txXfrm>
        <a:off x="3223100" y="535852"/>
        <a:ext cx="2288214" cy="2288214"/>
      </dsp:txXfrm>
    </dsp:sp>
    <dsp:sp modelId="{78EB5488-E5A9-4065-B050-4EDA3CD95EE1}">
      <dsp:nvSpPr>
        <dsp:cNvPr id="0" name=""/>
        <dsp:cNvSpPr/>
      </dsp:nvSpPr>
      <dsp:spPr>
        <a:xfrm>
          <a:off x="6078864" y="3391616"/>
          <a:ext cx="2535788" cy="2535788"/>
        </a:xfrm>
        <a:prstGeom prst="roundRect">
          <a:avLst/>
        </a:prstGeom>
        <a:solidFill>
          <a:schemeClr val="accent5">
            <a:hueOff val="4090085"/>
            <a:satOff val="4235"/>
            <a:lumOff val="379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عرض مختصر من الاختبارات المستخدمة</a:t>
          </a:r>
          <a:endParaRPr lang="en-US" sz="1800" b="1" kern="1200">
            <a:latin typeface="Simplified Arabic" panose="02020603050405020304" pitchFamily="18" charset="-78"/>
            <a:cs typeface="Simplified Arabic" panose="02020603050405020304" pitchFamily="18" charset="-78"/>
          </a:endParaRPr>
        </a:p>
      </dsp:txBody>
      <dsp:txXfrm>
        <a:off x="6202651" y="3515403"/>
        <a:ext cx="2288214" cy="2288214"/>
      </dsp:txXfrm>
    </dsp:sp>
    <dsp:sp modelId="{6A2C527B-F1BA-453B-8148-88A67018B5CA}">
      <dsp:nvSpPr>
        <dsp:cNvPr id="0" name=""/>
        <dsp:cNvSpPr/>
      </dsp:nvSpPr>
      <dsp:spPr>
        <a:xfrm>
          <a:off x="3099313" y="3391616"/>
          <a:ext cx="2535788" cy="2535788"/>
        </a:xfrm>
        <a:prstGeom prst="roundRect">
          <a:avLst/>
        </a:prstGeom>
        <a:solidFill>
          <a:schemeClr val="accent5">
            <a:hueOff val="6135127"/>
            <a:satOff val="6353"/>
            <a:lumOff val="56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IQ" sz="1800" b="1" kern="1200">
              <a:latin typeface="Simplified Arabic" panose="02020603050405020304" pitchFamily="18" charset="-78"/>
              <a:cs typeface="Simplified Arabic" panose="02020603050405020304" pitchFamily="18" charset="-78"/>
            </a:rPr>
            <a:t>اهم النتائج التي توصلت اليها الدراسات السابقة والاستنتاجات الرئيسية وربما بعض التوصيات المختارة </a:t>
          </a:r>
          <a:endParaRPr lang="en-US" sz="1800" b="1" kern="1200">
            <a:latin typeface="Simplified Arabic" panose="02020603050405020304" pitchFamily="18" charset="-78"/>
            <a:cs typeface="Simplified Arabic" panose="02020603050405020304" pitchFamily="18" charset="-78"/>
          </a:endParaRPr>
        </a:p>
      </dsp:txBody>
      <dsp:txXfrm>
        <a:off x="3223100" y="3515403"/>
        <a:ext cx="2288214" cy="2288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87FBC-1291-415D-BD2D-1F5C24ADC81D}">
      <dsp:nvSpPr>
        <dsp:cNvPr id="0" name=""/>
        <dsp:cNvSpPr/>
      </dsp:nvSpPr>
      <dsp:spPr>
        <a:xfrm>
          <a:off x="3080024" y="165390"/>
          <a:ext cx="3421882" cy="3421882"/>
        </a:xfrm>
        <a:prstGeom prst="ellipse">
          <a:avLst/>
        </a:prstGeom>
        <a:solidFill>
          <a:schemeClr val="accent3">
            <a:shade val="80000"/>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المجلات المهنية للعثور على الدراسات السابقة</a:t>
          </a:r>
          <a:endParaRPr lang="ar-SA" sz="3200" kern="1200" dirty="0">
            <a:latin typeface="Simplified Arabic" panose="02020603050405020304" pitchFamily="18" charset="-78"/>
            <a:cs typeface="Simplified Arabic" panose="02020603050405020304" pitchFamily="18" charset="-78"/>
          </a:endParaRPr>
        </a:p>
      </dsp:txBody>
      <dsp:txXfrm>
        <a:off x="3536275" y="764220"/>
        <a:ext cx="2509380" cy="1539847"/>
      </dsp:txXfrm>
    </dsp:sp>
    <dsp:sp modelId="{A00E28AE-BDE1-47E2-B669-E84B06674110}">
      <dsp:nvSpPr>
        <dsp:cNvPr id="0" name=""/>
        <dsp:cNvSpPr/>
      </dsp:nvSpPr>
      <dsp:spPr>
        <a:xfrm>
          <a:off x="4314753" y="2304067"/>
          <a:ext cx="3421882" cy="3421882"/>
        </a:xfrm>
        <a:prstGeom prst="ellipse">
          <a:avLst/>
        </a:prstGeom>
        <a:solidFill>
          <a:schemeClr val="accent3">
            <a:shade val="80000"/>
            <a:alpha val="50000"/>
            <a:hueOff val="-1525"/>
            <a:satOff val="0"/>
            <a:lumOff val="1532"/>
            <a:alphaOff val="15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المجالات ذات الصلة</a:t>
          </a:r>
          <a:endParaRPr lang="en-US" sz="3200" kern="1200" dirty="0">
            <a:latin typeface="Simplified Arabic" panose="02020603050405020304" pitchFamily="18" charset="-78"/>
            <a:cs typeface="Simplified Arabic" panose="02020603050405020304" pitchFamily="18" charset="-78"/>
          </a:endParaRPr>
        </a:p>
      </dsp:txBody>
      <dsp:txXfrm>
        <a:off x="5361279" y="3188053"/>
        <a:ext cx="2053129" cy="1882035"/>
      </dsp:txXfrm>
    </dsp:sp>
    <dsp:sp modelId="{8B4D2AE9-4AE0-4FAC-A57F-C144A4376F86}">
      <dsp:nvSpPr>
        <dsp:cNvPr id="0" name=""/>
        <dsp:cNvSpPr/>
      </dsp:nvSpPr>
      <dsp:spPr>
        <a:xfrm>
          <a:off x="1845295" y="2304067"/>
          <a:ext cx="3421882" cy="3421882"/>
        </a:xfrm>
        <a:prstGeom prst="ellipse">
          <a:avLst/>
        </a:prstGeom>
        <a:solidFill>
          <a:schemeClr val="accent3">
            <a:shade val="80000"/>
            <a:alpha val="50000"/>
            <a:hueOff val="-3049"/>
            <a:satOff val="0"/>
            <a:lumOff val="3064"/>
            <a:alphaOff val="3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rtl="1">
            <a:lnSpc>
              <a:spcPct val="90000"/>
            </a:lnSpc>
            <a:spcBef>
              <a:spcPct val="0"/>
            </a:spcBef>
            <a:spcAft>
              <a:spcPct val="35000"/>
            </a:spcAft>
            <a:buNone/>
          </a:pPr>
          <a:r>
            <a:rPr lang="ar-SA" sz="3200" b="1" kern="1200" dirty="0">
              <a:latin typeface="Simplified Arabic" panose="02020603050405020304" pitchFamily="18" charset="-78"/>
              <a:cs typeface="Simplified Arabic" panose="02020603050405020304" pitchFamily="18" charset="-78"/>
            </a:rPr>
            <a:t>الكتب العلمية</a:t>
          </a:r>
          <a:endParaRPr lang="en-US" sz="3200" kern="1200" dirty="0">
            <a:latin typeface="Simplified Arabic" panose="02020603050405020304" pitchFamily="18" charset="-78"/>
            <a:cs typeface="Simplified Arabic" panose="02020603050405020304" pitchFamily="18" charset="-78"/>
          </a:endParaRPr>
        </a:p>
      </dsp:txBody>
      <dsp:txXfrm>
        <a:off x="2167522" y="3188053"/>
        <a:ext cx="2053129" cy="18820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22A33-0E73-4123-A3EE-11C0CBC7C149}">
      <dsp:nvSpPr>
        <dsp:cNvPr id="0" name=""/>
        <dsp:cNvSpPr/>
      </dsp:nvSpPr>
      <dsp:spPr>
        <a:xfrm>
          <a:off x="4109546" y="2899618"/>
          <a:ext cx="2582396" cy="2375272"/>
        </a:xfrm>
        <a:prstGeom prst="ellipse">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rtl="1">
            <a:lnSpc>
              <a:spcPct val="90000"/>
            </a:lnSpc>
            <a:spcBef>
              <a:spcPct val="0"/>
            </a:spcBef>
            <a:spcAft>
              <a:spcPct val="35000"/>
            </a:spcAft>
            <a:buNone/>
          </a:pPr>
          <a:r>
            <a:rPr lang="ar-IQ" sz="4400" b="1" kern="1200">
              <a:solidFill>
                <a:schemeClr val="accent3">
                  <a:lumMod val="60000"/>
                  <a:lumOff val="40000"/>
                </a:schemeClr>
              </a:solidFill>
              <a:latin typeface="Simplified Arabic" panose="02020603050405020304" pitchFamily="18" charset="-78"/>
              <a:cs typeface="Simplified Arabic" panose="02020603050405020304" pitchFamily="18" charset="-78"/>
            </a:rPr>
            <a:t>الاعتبارات</a:t>
          </a:r>
          <a:endParaRPr lang="ar-SA" sz="4400" b="1" kern="1200" dirty="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4487729" y="3247469"/>
        <a:ext cx="1826030" cy="1679570"/>
      </dsp:txXfrm>
    </dsp:sp>
    <dsp:sp modelId="{036502D2-8006-4A41-98CA-513B4AAC977E}">
      <dsp:nvSpPr>
        <dsp:cNvPr id="0" name=""/>
        <dsp:cNvSpPr/>
      </dsp:nvSpPr>
      <dsp:spPr>
        <a:xfrm>
          <a:off x="6818740" y="3748778"/>
          <a:ext cx="2178619" cy="67695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3A74F7-F258-4CC0-BB24-389E78E42A9D}">
      <dsp:nvSpPr>
        <dsp:cNvPr id="0" name=""/>
        <dsp:cNvSpPr/>
      </dsp:nvSpPr>
      <dsp:spPr>
        <a:xfrm>
          <a:off x="8166014" y="3422178"/>
          <a:ext cx="1662690" cy="1330152"/>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accent3">
                  <a:lumMod val="60000"/>
                  <a:lumOff val="40000"/>
                </a:schemeClr>
              </a:solidFill>
              <a:latin typeface="Simplified Arabic" panose="02020603050405020304" pitchFamily="18" charset="-78"/>
              <a:cs typeface="Simplified Arabic" panose="02020603050405020304" pitchFamily="18" charset="-78"/>
            </a:rPr>
            <a:t>استخدام الدليل</a:t>
          </a:r>
        </a:p>
      </dsp:txBody>
      <dsp:txXfrm>
        <a:off x="8204973" y="3461137"/>
        <a:ext cx="1584772" cy="1252234"/>
      </dsp:txXfrm>
    </dsp:sp>
    <dsp:sp modelId="{3B035E55-CE96-4D58-ACF8-BDA144CC4FD1}">
      <dsp:nvSpPr>
        <dsp:cNvPr id="0" name=""/>
        <dsp:cNvSpPr/>
      </dsp:nvSpPr>
      <dsp:spPr>
        <a:xfrm rot="19440000">
          <a:off x="6306743" y="2285790"/>
          <a:ext cx="2215263" cy="676952"/>
        </a:xfrm>
        <a:prstGeom prst="leftArrow">
          <a:avLst>
            <a:gd name="adj1" fmla="val 60000"/>
            <a:gd name="adj2" fmla="val 50000"/>
          </a:avLst>
        </a:prstGeom>
        <a:solidFill>
          <a:schemeClr val="accent5">
            <a:hueOff val="1227025"/>
            <a:satOff val="1271"/>
            <a:lumOff val="11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D0CEF4-C083-4C47-8A5C-0D5C4F2C8210}">
      <dsp:nvSpPr>
        <dsp:cNvPr id="0" name=""/>
        <dsp:cNvSpPr/>
      </dsp:nvSpPr>
      <dsp:spPr>
        <a:xfrm>
          <a:off x="7479122" y="1308140"/>
          <a:ext cx="1662690" cy="1330152"/>
        </a:xfrm>
        <a:prstGeom prst="roundRect">
          <a:avLst>
            <a:gd name="adj" fmla="val 10000"/>
          </a:avLst>
        </a:prstGeom>
        <a:solidFill>
          <a:schemeClr val="accent5">
            <a:hueOff val="1227025"/>
            <a:satOff val="1271"/>
            <a:lumOff val="113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كن انتقائياً: </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7518081" y="1347099"/>
        <a:ext cx="1584772" cy="1252234"/>
      </dsp:txXfrm>
    </dsp:sp>
    <dsp:sp modelId="{F0B379AE-CAFF-4DF7-9A78-61B4643E2377}">
      <dsp:nvSpPr>
        <dsp:cNvPr id="0" name=""/>
        <dsp:cNvSpPr/>
      </dsp:nvSpPr>
      <dsp:spPr>
        <a:xfrm rot="17280000">
          <a:off x="5027641" y="1406759"/>
          <a:ext cx="2268142" cy="676952"/>
        </a:xfrm>
        <a:prstGeom prst="leftArrow">
          <a:avLst>
            <a:gd name="adj1" fmla="val 60000"/>
            <a:gd name="adj2" fmla="val 50000"/>
          </a:avLst>
        </a:prstGeom>
        <a:solidFill>
          <a:schemeClr val="accent5">
            <a:hueOff val="2454051"/>
            <a:satOff val="2541"/>
            <a:lumOff val="227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C80CAC-A734-4453-BCF1-17D91B9475E2}">
      <dsp:nvSpPr>
        <dsp:cNvPr id="0" name=""/>
        <dsp:cNvSpPr/>
      </dsp:nvSpPr>
      <dsp:spPr>
        <a:xfrm>
          <a:off x="5680814" y="1593"/>
          <a:ext cx="1662690" cy="1330152"/>
        </a:xfrm>
        <a:prstGeom prst="roundRect">
          <a:avLst>
            <a:gd name="adj" fmla="val 10000"/>
          </a:avLst>
        </a:prstGeom>
        <a:solidFill>
          <a:schemeClr val="accent5">
            <a:hueOff val="2454051"/>
            <a:satOff val="2541"/>
            <a:lumOff val="227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استخدم الاقتباسات باعتدال</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5719773" y="40552"/>
        <a:ext cx="1584772" cy="1252234"/>
      </dsp:txXfrm>
    </dsp:sp>
    <dsp:sp modelId="{9FAE25D8-6F01-48EA-A1C9-2025E7FE8878}">
      <dsp:nvSpPr>
        <dsp:cNvPr id="0" name=""/>
        <dsp:cNvSpPr/>
      </dsp:nvSpPr>
      <dsp:spPr>
        <a:xfrm rot="15120000">
          <a:off x="3505705" y="1406759"/>
          <a:ext cx="2268142" cy="676952"/>
        </a:xfrm>
        <a:prstGeom prst="leftArrow">
          <a:avLst>
            <a:gd name="adj1" fmla="val 60000"/>
            <a:gd name="adj2" fmla="val 50000"/>
          </a:avLst>
        </a:prstGeom>
        <a:solidFill>
          <a:schemeClr val="accent5">
            <a:hueOff val="3681077"/>
            <a:satOff val="3812"/>
            <a:lumOff val="34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720CBA-EBF6-4099-9A2A-37066D844F65}">
      <dsp:nvSpPr>
        <dsp:cNvPr id="0" name=""/>
        <dsp:cNvSpPr/>
      </dsp:nvSpPr>
      <dsp:spPr>
        <a:xfrm>
          <a:off x="3457983" y="1593"/>
          <a:ext cx="1662690" cy="1330152"/>
        </a:xfrm>
        <a:prstGeom prst="roundRect">
          <a:avLst>
            <a:gd name="adj" fmla="val 10000"/>
          </a:avLst>
        </a:prstGeom>
        <a:solidFill>
          <a:schemeClr val="accent5">
            <a:hueOff val="3681077"/>
            <a:satOff val="3812"/>
            <a:lumOff val="34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تلخيص وتوليف</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3496942" y="40552"/>
        <a:ext cx="1584772" cy="1252234"/>
      </dsp:txXfrm>
    </dsp:sp>
    <dsp:sp modelId="{AF9655AF-CA97-4823-98B7-AFBD0D2F8CD1}">
      <dsp:nvSpPr>
        <dsp:cNvPr id="0" name=""/>
        <dsp:cNvSpPr/>
      </dsp:nvSpPr>
      <dsp:spPr>
        <a:xfrm rot="12960000">
          <a:off x="2279482" y="2285790"/>
          <a:ext cx="2215263" cy="676952"/>
        </a:xfrm>
        <a:prstGeom prst="leftArrow">
          <a:avLst>
            <a:gd name="adj1" fmla="val 60000"/>
            <a:gd name="adj2" fmla="val 50000"/>
          </a:avLst>
        </a:prstGeom>
        <a:solidFill>
          <a:schemeClr val="accent5">
            <a:hueOff val="4908102"/>
            <a:satOff val="5082"/>
            <a:lumOff val="454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117F20-D6CA-495E-84B7-0F24F59B518E}">
      <dsp:nvSpPr>
        <dsp:cNvPr id="0" name=""/>
        <dsp:cNvSpPr/>
      </dsp:nvSpPr>
      <dsp:spPr>
        <a:xfrm>
          <a:off x="1659675" y="1308140"/>
          <a:ext cx="1662690" cy="1330152"/>
        </a:xfrm>
        <a:prstGeom prst="roundRect">
          <a:avLst>
            <a:gd name="adj" fmla="val 10000"/>
          </a:avLst>
        </a:prstGeom>
        <a:solidFill>
          <a:schemeClr val="accent5">
            <a:hueOff val="4908102"/>
            <a:satOff val="5082"/>
            <a:lumOff val="454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حافظ على صوتك الخاص</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1698634" y="1347099"/>
        <a:ext cx="1584772" cy="1252234"/>
      </dsp:txXfrm>
    </dsp:sp>
    <dsp:sp modelId="{552DE70B-1C54-46DB-99FC-0D2EC85C543B}">
      <dsp:nvSpPr>
        <dsp:cNvPr id="0" name=""/>
        <dsp:cNvSpPr/>
      </dsp:nvSpPr>
      <dsp:spPr>
        <a:xfrm rot="10800000">
          <a:off x="1804128" y="3748778"/>
          <a:ext cx="2178619" cy="676952"/>
        </a:xfrm>
        <a:prstGeom prst="leftArrow">
          <a:avLst>
            <a:gd name="adj1" fmla="val 60000"/>
            <a:gd name="adj2" fmla="val 50000"/>
          </a:avLst>
        </a:prstGeom>
        <a:solidFill>
          <a:schemeClr val="accent5">
            <a:hueOff val="6135127"/>
            <a:satOff val="6353"/>
            <a:lumOff val="568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314D41-D1AD-4639-A5C7-EE98C0ACEA0A}">
      <dsp:nvSpPr>
        <dsp:cNvPr id="0" name=""/>
        <dsp:cNvSpPr/>
      </dsp:nvSpPr>
      <dsp:spPr>
        <a:xfrm>
          <a:off x="972783" y="3422178"/>
          <a:ext cx="1662690" cy="1330152"/>
        </a:xfrm>
        <a:prstGeom prst="roundRect">
          <a:avLst>
            <a:gd name="adj" fmla="val 10000"/>
          </a:avLst>
        </a:prstGeom>
        <a:solidFill>
          <a:schemeClr val="accent5">
            <a:hueOff val="6135127"/>
            <a:satOff val="6353"/>
            <a:lumOff val="568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rtl="1">
            <a:lnSpc>
              <a:spcPct val="90000"/>
            </a:lnSpc>
            <a:spcBef>
              <a:spcPct val="0"/>
            </a:spcBef>
            <a:spcAft>
              <a:spcPct val="35000"/>
            </a:spcAft>
            <a:buNone/>
          </a:pPr>
          <a:r>
            <a:rPr lang="ar-SA" sz="2400" b="1" kern="1200">
              <a:solidFill>
                <a:schemeClr val="accent3">
                  <a:lumMod val="60000"/>
                  <a:lumOff val="40000"/>
                </a:schemeClr>
              </a:solidFill>
              <a:latin typeface="Simplified Arabic" panose="02020603050405020304" pitchFamily="18" charset="-78"/>
              <a:cs typeface="Simplified Arabic" panose="02020603050405020304" pitchFamily="18" charset="-78"/>
            </a:rPr>
            <a:t>توخ الحذر عند إعادة الصياغة</a:t>
          </a:r>
          <a:endParaRPr lang="en-US" sz="2400" b="1" kern="1200">
            <a:solidFill>
              <a:schemeClr val="accent3">
                <a:lumMod val="60000"/>
                <a:lumOff val="40000"/>
              </a:schemeClr>
            </a:solidFill>
            <a:latin typeface="Simplified Arabic" panose="02020603050405020304" pitchFamily="18" charset="-78"/>
            <a:cs typeface="Simplified Arabic" panose="02020603050405020304" pitchFamily="18" charset="-78"/>
          </a:endParaRPr>
        </a:p>
      </dsp:txBody>
      <dsp:txXfrm>
        <a:off x="1011742" y="3461137"/>
        <a:ext cx="1584772" cy="12522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90D5D-C8F6-4932-9708-DFC2EDD76A47}">
      <dsp:nvSpPr>
        <dsp:cNvPr id="0" name=""/>
        <dsp:cNvSpPr/>
      </dsp:nvSpPr>
      <dsp:spPr>
        <a:xfrm>
          <a:off x="5057" y="1123116"/>
          <a:ext cx="4422581" cy="4422581"/>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إن الدراسات السابقة بهذا المعنى هي مثل أي بحث علمي أكاديمية آخر، يجب أن يكون تفسيرك للمصادر المتاحة مدعوماً بالأدلة لإظهار أن ما تقوله صحيح.</a:t>
          </a:r>
        </a:p>
      </dsp:txBody>
      <dsp:txXfrm>
        <a:off x="652729" y="1770788"/>
        <a:ext cx="3127237" cy="3127237"/>
      </dsp:txXfrm>
    </dsp:sp>
    <dsp:sp modelId="{CFF11895-E407-4E45-99CA-353ADB370D28}">
      <dsp:nvSpPr>
        <dsp:cNvPr id="0" name=""/>
        <dsp:cNvSpPr/>
      </dsp:nvSpPr>
      <dsp:spPr>
        <a:xfrm>
          <a:off x="3543123" y="1123116"/>
          <a:ext cx="4422581" cy="4422581"/>
        </a:xfrm>
        <a:prstGeom prst="ellipse">
          <a:avLst/>
        </a:prstGeom>
        <a:solidFill>
          <a:schemeClr val="accent5">
            <a:alpha val="50000"/>
            <a:hueOff val="3067564"/>
            <a:satOff val="3176"/>
            <a:lumOff val="2843"/>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حدد فقط النقاط الأكثر أهمية في كل مصدر لإبرازها في الدراسات السابقة، يجب أن يرتبط نوع المعلومات التي تختار ذكرها ارتباطاً مباشراً بمشكلة البحث العلمي، سواء كانت موضوعية أو منهجية أو ترتيباً زمنياً.</a:t>
          </a:r>
          <a:endParaRPr lang="en-US" sz="1800" b="1" kern="1200" dirty="0">
            <a:latin typeface="Simplified Arabic" panose="02020603050405020304" pitchFamily="18" charset="-78"/>
            <a:cs typeface="Simplified Arabic" panose="02020603050405020304" pitchFamily="18" charset="-78"/>
          </a:endParaRPr>
        </a:p>
      </dsp:txBody>
      <dsp:txXfrm>
        <a:off x="4190795" y="1770788"/>
        <a:ext cx="3127237" cy="3127237"/>
      </dsp:txXfrm>
    </dsp:sp>
    <dsp:sp modelId="{80D37AC3-A1C8-445B-8D9B-EA3B86F1B0C1}">
      <dsp:nvSpPr>
        <dsp:cNvPr id="0" name=""/>
        <dsp:cNvSpPr/>
      </dsp:nvSpPr>
      <dsp:spPr>
        <a:xfrm>
          <a:off x="7081188" y="1123116"/>
          <a:ext cx="4422581" cy="4422581"/>
        </a:xfrm>
        <a:prstGeom prst="ellipse">
          <a:avLst/>
        </a:prstGeom>
        <a:solidFill>
          <a:schemeClr val="accent5">
            <a:alpha val="50000"/>
            <a:hueOff val="6135127"/>
            <a:satOff val="6353"/>
            <a:lumOff val="5685"/>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43389" tIns="22860" rIns="243389" bIns="22860" numCol="1" spcCol="1270" anchor="ctr" anchorCtr="0">
          <a:noAutofit/>
        </a:bodyPr>
        <a:lstStyle/>
        <a:p>
          <a:pPr marL="0" lvl="0" indent="0" algn="ctr" defTabSz="800100" rtl="1">
            <a:lnSpc>
              <a:spcPct val="90000"/>
            </a:lnSpc>
            <a:spcBef>
              <a:spcPct val="0"/>
            </a:spcBef>
            <a:spcAft>
              <a:spcPct val="35000"/>
            </a:spcAft>
            <a:buNone/>
          </a:pPr>
          <a:r>
            <a:rPr lang="ar-SA" sz="1800" b="1" kern="1200" dirty="0">
              <a:latin typeface="Simplified Arabic" panose="02020603050405020304" pitchFamily="18" charset="-78"/>
              <a:cs typeface="Simplified Arabic" panose="02020603050405020304" pitchFamily="18" charset="-78"/>
            </a:rPr>
            <a:t> بعض الاقتباسات القصيرة مقبولة إذا كنت تريد التأكيد على نقطة ما، أو إذا كان ما قاله الباحث للتو لا يمكن إعادة كتابته بكلماتك الخاصة، قد تحتاج أحياناً إلى الاستشهاد بمصطلحات معينة صاغها الباحث، وليس من المعارف الشائعة أو مأخوذة مباشرة من الدراسات العلمية، لا تستخدم الاقتباسات الموسعة كبديل لملخصك الخاص وتفسير الدراسات السابقة</a:t>
          </a:r>
          <a:endParaRPr lang="ar-IQ" sz="1800" b="1" kern="1200" dirty="0">
            <a:latin typeface="Simplified Arabic" panose="02020603050405020304" pitchFamily="18" charset="-78"/>
            <a:cs typeface="Simplified Arabic" panose="02020603050405020304" pitchFamily="18" charset="-78"/>
          </a:endParaRPr>
        </a:p>
      </dsp:txBody>
      <dsp:txXfrm>
        <a:off x="7728860" y="1770788"/>
        <a:ext cx="3127237" cy="31272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90D5D-C8F6-4932-9708-DFC2EDD76A47}">
      <dsp:nvSpPr>
        <dsp:cNvPr id="0" name=""/>
        <dsp:cNvSpPr/>
      </dsp:nvSpPr>
      <dsp:spPr>
        <a:xfrm>
          <a:off x="5057"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تذكر أن تلخص وتوليف مصادرك في كل فقرة وكذلك خلال المراجعة، أعد تلخيص السمات المهمة لدراسات البحث العلمي، ثم قم بتجميعها عن طريق إعادة صياغة أهمية الدراسات وربطها بعملهم.</a:t>
          </a:r>
        </a:p>
      </dsp:txBody>
      <dsp:txXfrm>
        <a:off x="652729" y="1770788"/>
        <a:ext cx="3127237" cy="3127237"/>
      </dsp:txXfrm>
    </dsp:sp>
    <dsp:sp modelId="{0F8CF1AD-BB7A-444A-959A-E74C220C8C0E}">
      <dsp:nvSpPr>
        <dsp:cNvPr id="0" name=""/>
        <dsp:cNvSpPr/>
      </dsp:nvSpPr>
      <dsp:spPr>
        <a:xfrm>
          <a:off x="3543123"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بينما تقدم الدراسات السابقة أفكار الآخرين، يجب أن يظل صوتك (صوت الباحث) في المقدمة وفي المنتصف، على سبيل المثال قم بنسخ إشارات إلى مصادر أخرى فيما تكتبه ولكن حافظ على صوتك من خلال بدء الفقرة وإنهائها بأفكارك وصياغتك الخاصة.</a:t>
          </a:r>
          <a:endParaRPr lang="en-US" sz="2000" b="1" kern="1200" dirty="0">
            <a:latin typeface="Simplified Arabic" panose="02020603050405020304" pitchFamily="18" charset="-78"/>
            <a:cs typeface="Simplified Arabic" panose="02020603050405020304" pitchFamily="18" charset="-78"/>
          </a:endParaRPr>
        </a:p>
      </dsp:txBody>
      <dsp:txXfrm>
        <a:off x="4190795" y="1770788"/>
        <a:ext cx="3127237" cy="3127237"/>
      </dsp:txXfrm>
    </dsp:sp>
    <dsp:sp modelId="{385DDAC4-341D-435E-ABAC-F01D41024C20}">
      <dsp:nvSpPr>
        <dsp:cNvPr id="0" name=""/>
        <dsp:cNvSpPr/>
      </dsp:nvSpPr>
      <dsp:spPr>
        <a:xfrm>
          <a:off x="7081188" y="1123116"/>
          <a:ext cx="4422581" cy="4422581"/>
        </a:xfrm>
        <a:prstGeom prst="ellipse">
          <a:avLst/>
        </a:prstGeom>
        <a:solidFill>
          <a:schemeClr val="accent1">
            <a:alpha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3389" tIns="25400" rIns="243389" bIns="25400" numCol="1" spcCol="1270" anchor="ctr" anchorCtr="0">
          <a:noAutofit/>
        </a:bodyPr>
        <a:lstStyle/>
        <a:p>
          <a:pPr marL="0" lvl="0" indent="0" algn="ctr" defTabSz="889000" rtl="1">
            <a:lnSpc>
              <a:spcPct val="90000"/>
            </a:lnSpc>
            <a:spcBef>
              <a:spcPct val="0"/>
            </a:spcBef>
            <a:spcAft>
              <a:spcPct val="35000"/>
            </a:spcAft>
            <a:buNone/>
          </a:pPr>
          <a:r>
            <a:rPr lang="ar-SA" sz="2000" b="1" kern="1200" dirty="0">
              <a:latin typeface="Simplified Arabic" panose="02020603050405020304" pitchFamily="18" charset="-78"/>
              <a:cs typeface="Simplified Arabic" panose="02020603050405020304" pitchFamily="18" charset="-78"/>
            </a:rPr>
            <a:t>عند إعادة صياغة مصدر غير خاص بك، تأكد من تمثيل معلومات الباحث أو آرائه بدقة وبكلماتك الخاصة، حتى عند إعادة صياغة عمل الباحث، لا يزال يتعين عليك تقديم اقتباس لهذا العمل.</a:t>
          </a:r>
          <a:endParaRPr lang="ar-IQ" sz="2000" b="1" kern="1200" dirty="0">
            <a:latin typeface="Simplified Arabic" panose="02020603050405020304" pitchFamily="18" charset="-78"/>
            <a:cs typeface="Simplified Arabic" panose="02020603050405020304" pitchFamily="18" charset="-78"/>
          </a:endParaRPr>
        </a:p>
      </dsp:txBody>
      <dsp:txXfrm>
        <a:off x="7728860" y="1770788"/>
        <a:ext cx="3127237" cy="31272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22D45-47C3-4B81-8FEA-DA66D20BE7B2}">
      <dsp:nvSpPr>
        <dsp:cNvPr id="0" name=""/>
        <dsp:cNvSpPr/>
      </dsp:nvSpPr>
      <dsp:spPr>
        <a:xfrm>
          <a:off x="10162688" y="-996062"/>
          <a:ext cx="7751793" cy="7751793"/>
        </a:xfrm>
        <a:prstGeom prst="blockArc">
          <a:avLst>
            <a:gd name="adj1" fmla="val 8100000"/>
            <a:gd name="adj2" fmla="val 13500000"/>
            <a:gd name="adj3" fmla="val 279"/>
          </a:avLst>
        </a:prstGeom>
        <a:noFill/>
        <a:ln w="15875" cap="rnd"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3E9620-1218-437D-A231-3649CDE37C74}">
      <dsp:nvSpPr>
        <dsp:cNvPr id="0" name=""/>
        <dsp:cNvSpPr/>
      </dsp:nvSpPr>
      <dsp:spPr>
        <a:xfrm>
          <a:off x="81967" y="303304"/>
          <a:ext cx="10858562" cy="606377"/>
        </a:xfrm>
        <a:prstGeom prst="rect">
          <a:avLst/>
        </a:prstGeom>
        <a:solidFill>
          <a:schemeClr val="accent1">
            <a:shade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a:latin typeface="Simplified Arabic" panose="02020603050405020304" pitchFamily="18" charset="-78"/>
              <a:cs typeface="Simplified Arabic" panose="02020603050405020304" pitchFamily="18" charset="-78"/>
            </a:rPr>
            <a:t>لا تربط بوضوح نتائج الدراسات السابقة بمشكلة البحث العلمي.</a:t>
          </a:r>
          <a:endParaRPr lang="en-US" sz="2200" b="1" kern="1200">
            <a:latin typeface="Simplified Arabic" panose="02020603050405020304" pitchFamily="18" charset="-78"/>
            <a:cs typeface="Simplified Arabic" panose="02020603050405020304" pitchFamily="18" charset="-78"/>
          </a:endParaRPr>
        </a:p>
      </dsp:txBody>
      <dsp:txXfrm>
        <a:off x="81967" y="303304"/>
        <a:ext cx="10858562" cy="606377"/>
      </dsp:txXfrm>
    </dsp:sp>
    <dsp:sp modelId="{21A48615-C048-4BA1-AECC-193FFAB8BFA2}">
      <dsp:nvSpPr>
        <dsp:cNvPr id="0" name=""/>
        <dsp:cNvSpPr/>
      </dsp:nvSpPr>
      <dsp:spPr>
        <a:xfrm>
          <a:off x="10561543" y="227506"/>
          <a:ext cx="757972" cy="757972"/>
        </a:xfrm>
        <a:prstGeom prst="ellipse">
          <a:avLst/>
        </a:prstGeom>
        <a:solidFill>
          <a:schemeClr val="lt1">
            <a:hueOff val="0"/>
            <a:satOff val="0"/>
            <a:lumOff val="0"/>
            <a:alphaOff val="0"/>
          </a:schemeClr>
        </a:solidFill>
        <a:ln w="15875" cap="rnd"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6F0098-E445-493D-BF3A-ABCB4903DFF6}">
      <dsp:nvSpPr>
        <dsp:cNvPr id="0" name=""/>
        <dsp:cNvSpPr/>
      </dsp:nvSpPr>
      <dsp:spPr>
        <a:xfrm>
          <a:off x="81967" y="1150535"/>
          <a:ext cx="10359775" cy="730818"/>
        </a:xfrm>
        <a:prstGeom prst="rect">
          <a:avLst/>
        </a:prstGeom>
        <a:solidFill>
          <a:schemeClr val="accent1">
            <a:shade val="50000"/>
            <a:hueOff val="-14920"/>
            <a:satOff val="-28060"/>
            <a:lumOff val="1883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latin typeface="Simplified Arabic" panose="02020603050405020304" pitchFamily="18" charset="-78"/>
              <a:cs typeface="Simplified Arabic" panose="02020603050405020304" pitchFamily="18" charset="-78"/>
            </a:rPr>
            <a:t>لا يستغرق الباحث وقتاً كافياً لتحديد المصادر الأكثر ملاءمة لاستخدامها في الدراسات السابقة المتعلقة بمشكلة البحث العلمي.</a:t>
          </a:r>
          <a:endParaRPr lang="en-US" sz="2200" b="1" kern="1200" dirty="0">
            <a:latin typeface="Simplified Arabic" panose="02020603050405020304" pitchFamily="18" charset="-78"/>
            <a:cs typeface="Simplified Arabic" panose="02020603050405020304" pitchFamily="18" charset="-78"/>
          </a:endParaRPr>
        </a:p>
      </dsp:txBody>
      <dsp:txXfrm>
        <a:off x="81967" y="1150535"/>
        <a:ext cx="10359775" cy="730818"/>
      </dsp:txXfrm>
    </dsp:sp>
    <dsp:sp modelId="{BAF1AFF2-5AB2-466C-B4AF-85F51B7DD163}">
      <dsp:nvSpPr>
        <dsp:cNvPr id="0" name=""/>
        <dsp:cNvSpPr/>
      </dsp:nvSpPr>
      <dsp:spPr>
        <a:xfrm>
          <a:off x="10062756" y="1136958"/>
          <a:ext cx="757972" cy="757972"/>
        </a:xfrm>
        <a:prstGeom prst="ellipse">
          <a:avLst/>
        </a:prstGeom>
        <a:solidFill>
          <a:schemeClr val="lt1">
            <a:hueOff val="0"/>
            <a:satOff val="0"/>
            <a:lumOff val="0"/>
            <a:alphaOff val="0"/>
          </a:schemeClr>
        </a:solidFill>
        <a:ln w="15875" cap="rnd" cmpd="sng" algn="ctr">
          <a:solidFill>
            <a:schemeClr val="accent1">
              <a:shade val="50000"/>
              <a:hueOff val="-14920"/>
              <a:satOff val="-28060"/>
              <a:lumOff val="18835"/>
              <a:alphaOff val="0"/>
            </a:schemeClr>
          </a:solidFill>
          <a:prstDash val="solid"/>
        </a:ln>
        <a:effectLst/>
      </dsp:spPr>
      <dsp:style>
        <a:lnRef idx="2">
          <a:scrgbClr r="0" g="0" b="0"/>
        </a:lnRef>
        <a:fillRef idx="1">
          <a:scrgbClr r="0" g="0" b="0"/>
        </a:fillRef>
        <a:effectRef idx="0">
          <a:scrgbClr r="0" g="0" b="0"/>
        </a:effectRef>
        <a:fontRef idx="minor"/>
      </dsp:style>
    </dsp:sp>
    <dsp:sp modelId="{988D1B33-6DC2-41AA-B3FB-0EF32E29B952}">
      <dsp:nvSpPr>
        <dsp:cNvPr id="0" name=""/>
        <dsp:cNvSpPr/>
      </dsp:nvSpPr>
      <dsp:spPr>
        <a:xfrm>
          <a:off x="81967" y="2122207"/>
          <a:ext cx="10131692" cy="606377"/>
        </a:xfrm>
        <a:prstGeom prst="rect">
          <a:avLst/>
        </a:prstGeom>
        <a:solidFill>
          <a:schemeClr val="accent1">
            <a:shade val="50000"/>
            <a:hueOff val="-29840"/>
            <a:satOff val="-56119"/>
            <a:lumOff val="3767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chemeClr val="bg1">
                  <a:lumMod val="85000"/>
                  <a:lumOff val="15000"/>
                </a:schemeClr>
              </a:solidFill>
              <a:latin typeface="Simplified Arabic" panose="02020603050405020304" pitchFamily="18" charset="-78"/>
              <a:cs typeface="Simplified Arabic" panose="02020603050405020304" pitchFamily="18" charset="-78"/>
            </a:rPr>
            <a:t>يعتمد الباحث حصرياً على مصادر تحليلية ثانوية بدلاً من تضمين الدراسات السابقة أو بيانات بحثية أولية.</a:t>
          </a:r>
          <a:endParaRPr lang="en-US" sz="2200" b="1" kern="1200" dirty="0">
            <a:solidFill>
              <a:schemeClr val="bg1">
                <a:lumMod val="85000"/>
                <a:lumOff val="15000"/>
              </a:schemeClr>
            </a:solidFill>
            <a:latin typeface="Simplified Arabic" panose="02020603050405020304" pitchFamily="18" charset="-78"/>
            <a:cs typeface="Simplified Arabic" panose="02020603050405020304" pitchFamily="18" charset="-78"/>
          </a:endParaRPr>
        </a:p>
      </dsp:txBody>
      <dsp:txXfrm>
        <a:off x="81967" y="2122207"/>
        <a:ext cx="10131692" cy="606377"/>
      </dsp:txXfrm>
    </dsp:sp>
    <dsp:sp modelId="{39EF6921-055C-42FA-AB11-4CAE03EC1271}">
      <dsp:nvSpPr>
        <dsp:cNvPr id="0" name=""/>
        <dsp:cNvSpPr/>
      </dsp:nvSpPr>
      <dsp:spPr>
        <a:xfrm>
          <a:off x="9834673" y="2046410"/>
          <a:ext cx="757972" cy="757972"/>
        </a:xfrm>
        <a:prstGeom prst="ellipse">
          <a:avLst/>
        </a:prstGeom>
        <a:solidFill>
          <a:schemeClr val="lt1">
            <a:hueOff val="0"/>
            <a:satOff val="0"/>
            <a:lumOff val="0"/>
            <a:alphaOff val="0"/>
          </a:schemeClr>
        </a:solidFill>
        <a:ln w="15875" cap="rnd" cmpd="sng" algn="ctr">
          <a:solidFill>
            <a:schemeClr val="accent1">
              <a:shade val="50000"/>
              <a:hueOff val="-29840"/>
              <a:satOff val="-56119"/>
              <a:lumOff val="37671"/>
              <a:alphaOff val="0"/>
            </a:schemeClr>
          </a:solidFill>
          <a:prstDash val="solid"/>
        </a:ln>
        <a:effectLst/>
      </dsp:spPr>
      <dsp:style>
        <a:lnRef idx="2">
          <a:scrgbClr r="0" g="0" b="0"/>
        </a:lnRef>
        <a:fillRef idx="1">
          <a:scrgbClr r="0" g="0" b="0"/>
        </a:fillRef>
        <a:effectRef idx="0">
          <a:scrgbClr r="0" g="0" b="0"/>
        </a:effectRef>
        <a:fontRef idx="minor"/>
      </dsp:style>
    </dsp:sp>
    <dsp:sp modelId="{771D12B7-B0F2-4695-80C2-825144A82B69}">
      <dsp:nvSpPr>
        <dsp:cNvPr id="0" name=""/>
        <dsp:cNvSpPr/>
      </dsp:nvSpPr>
      <dsp:spPr>
        <a:xfrm>
          <a:off x="81967" y="3031082"/>
          <a:ext cx="10131692" cy="606377"/>
        </a:xfrm>
        <a:prstGeom prst="rect">
          <a:avLst/>
        </a:prstGeom>
        <a:solidFill>
          <a:schemeClr val="accent1">
            <a:shade val="50000"/>
            <a:hueOff val="-44760"/>
            <a:satOff val="-84179"/>
            <a:lumOff val="5650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rgbClr val="002060"/>
              </a:solidFill>
              <a:latin typeface="Simplified Arabic" panose="02020603050405020304" pitchFamily="18" charset="-78"/>
              <a:cs typeface="Simplified Arabic" panose="02020603050405020304" pitchFamily="18" charset="-78"/>
            </a:rPr>
            <a:t>لا يصف إجراءات البحث التي تم استخدامها في الدراسات السابقة.</a:t>
          </a:r>
          <a:endParaRPr lang="en-US" sz="2200" b="1" kern="1200" dirty="0">
            <a:solidFill>
              <a:srgbClr val="002060"/>
            </a:solidFill>
            <a:latin typeface="Simplified Arabic" panose="02020603050405020304" pitchFamily="18" charset="-78"/>
            <a:cs typeface="Simplified Arabic" panose="02020603050405020304" pitchFamily="18" charset="-78"/>
          </a:endParaRPr>
        </a:p>
      </dsp:txBody>
      <dsp:txXfrm>
        <a:off x="81967" y="3031082"/>
        <a:ext cx="10131692" cy="606377"/>
      </dsp:txXfrm>
    </dsp:sp>
    <dsp:sp modelId="{D39DB99C-F9B4-40BD-8066-4C9D52D968A5}">
      <dsp:nvSpPr>
        <dsp:cNvPr id="0" name=""/>
        <dsp:cNvSpPr/>
      </dsp:nvSpPr>
      <dsp:spPr>
        <a:xfrm>
          <a:off x="9834673" y="2955285"/>
          <a:ext cx="757972" cy="757972"/>
        </a:xfrm>
        <a:prstGeom prst="ellipse">
          <a:avLst/>
        </a:prstGeom>
        <a:solidFill>
          <a:schemeClr val="lt1">
            <a:hueOff val="0"/>
            <a:satOff val="0"/>
            <a:lumOff val="0"/>
            <a:alphaOff val="0"/>
          </a:schemeClr>
        </a:solidFill>
        <a:ln w="15875" cap="rnd" cmpd="sng" algn="ctr">
          <a:solidFill>
            <a:schemeClr val="accent1">
              <a:shade val="50000"/>
              <a:hueOff val="-44760"/>
              <a:satOff val="-84179"/>
              <a:lumOff val="56506"/>
              <a:alphaOff val="0"/>
            </a:schemeClr>
          </a:solidFill>
          <a:prstDash val="solid"/>
        </a:ln>
        <a:effectLst/>
      </dsp:spPr>
      <dsp:style>
        <a:lnRef idx="2">
          <a:scrgbClr r="0" g="0" b="0"/>
        </a:lnRef>
        <a:fillRef idx="1">
          <a:scrgbClr r="0" g="0" b="0"/>
        </a:fillRef>
        <a:effectRef idx="0">
          <a:scrgbClr r="0" g="0" b="0"/>
        </a:effectRef>
        <a:fontRef idx="minor"/>
      </dsp:style>
    </dsp:sp>
    <dsp:sp modelId="{8FA9D2EB-DB54-49AB-9FF2-3FDBF718FD0A}">
      <dsp:nvSpPr>
        <dsp:cNvPr id="0" name=""/>
        <dsp:cNvSpPr/>
      </dsp:nvSpPr>
      <dsp:spPr>
        <a:xfrm>
          <a:off x="81967" y="3940534"/>
          <a:ext cx="10359775" cy="606377"/>
        </a:xfrm>
        <a:prstGeom prst="rect">
          <a:avLst/>
        </a:prstGeom>
        <a:solidFill>
          <a:schemeClr val="accent1">
            <a:shade val="50000"/>
            <a:hueOff val="-29840"/>
            <a:satOff val="-56119"/>
            <a:lumOff val="3767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solidFill>
                <a:srgbClr val="002060"/>
              </a:solidFill>
              <a:latin typeface="Simplified Arabic" panose="02020603050405020304" pitchFamily="18" charset="-78"/>
              <a:cs typeface="Simplified Arabic" panose="02020603050405020304" pitchFamily="18" charset="-78"/>
            </a:rPr>
            <a:t>تقارير النتائج الإحصائية المعزولة بدلاً من تجميعها في طرق كأي تربيع أو التحليل التلوي.</a:t>
          </a:r>
          <a:endParaRPr lang="en-US" sz="2200" b="1" kern="1200" dirty="0">
            <a:solidFill>
              <a:srgbClr val="002060"/>
            </a:solidFill>
            <a:latin typeface="Simplified Arabic" panose="02020603050405020304" pitchFamily="18" charset="-78"/>
            <a:cs typeface="Simplified Arabic" panose="02020603050405020304" pitchFamily="18" charset="-78"/>
          </a:endParaRPr>
        </a:p>
      </dsp:txBody>
      <dsp:txXfrm>
        <a:off x="81967" y="3940534"/>
        <a:ext cx="10359775" cy="606377"/>
      </dsp:txXfrm>
    </dsp:sp>
    <dsp:sp modelId="{04AC4709-32BD-4FEB-9260-4680E65C1DAC}">
      <dsp:nvSpPr>
        <dsp:cNvPr id="0" name=""/>
        <dsp:cNvSpPr/>
      </dsp:nvSpPr>
      <dsp:spPr>
        <a:xfrm>
          <a:off x="10062756" y="3864737"/>
          <a:ext cx="757972" cy="757972"/>
        </a:xfrm>
        <a:prstGeom prst="ellipse">
          <a:avLst/>
        </a:prstGeom>
        <a:solidFill>
          <a:schemeClr val="lt1">
            <a:hueOff val="0"/>
            <a:satOff val="0"/>
            <a:lumOff val="0"/>
            <a:alphaOff val="0"/>
          </a:schemeClr>
        </a:solidFill>
        <a:ln w="15875" cap="rnd" cmpd="sng" algn="ctr">
          <a:solidFill>
            <a:schemeClr val="accent1">
              <a:shade val="50000"/>
              <a:hueOff val="-29840"/>
              <a:satOff val="-56119"/>
              <a:lumOff val="37671"/>
              <a:alphaOff val="0"/>
            </a:schemeClr>
          </a:solidFill>
          <a:prstDash val="solid"/>
        </a:ln>
        <a:effectLst/>
      </dsp:spPr>
      <dsp:style>
        <a:lnRef idx="2">
          <a:scrgbClr r="0" g="0" b="0"/>
        </a:lnRef>
        <a:fillRef idx="1">
          <a:scrgbClr r="0" g="0" b="0"/>
        </a:fillRef>
        <a:effectRef idx="0">
          <a:scrgbClr r="0" g="0" b="0"/>
        </a:effectRef>
        <a:fontRef idx="minor"/>
      </dsp:style>
    </dsp:sp>
    <dsp:sp modelId="{94F586AB-68BD-441E-9971-8FCCA2801991}">
      <dsp:nvSpPr>
        <dsp:cNvPr id="0" name=""/>
        <dsp:cNvSpPr/>
      </dsp:nvSpPr>
      <dsp:spPr>
        <a:xfrm>
          <a:off x="81967" y="4756885"/>
          <a:ext cx="10858562" cy="792578"/>
        </a:xfrm>
        <a:prstGeom prst="rect">
          <a:avLst/>
        </a:prstGeom>
        <a:solidFill>
          <a:schemeClr val="accent1">
            <a:shade val="50000"/>
            <a:hueOff val="-14920"/>
            <a:satOff val="-28060"/>
            <a:lumOff val="1883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481312" bIns="55880" numCol="1" spcCol="1270" anchor="ctr" anchorCtr="0">
          <a:noAutofit/>
        </a:bodyPr>
        <a:lstStyle/>
        <a:p>
          <a:pPr marL="0" lvl="0" indent="0" algn="ctr" defTabSz="977900" rtl="1">
            <a:lnSpc>
              <a:spcPct val="90000"/>
            </a:lnSpc>
            <a:spcBef>
              <a:spcPct val="0"/>
            </a:spcBef>
            <a:spcAft>
              <a:spcPct val="35000"/>
            </a:spcAft>
            <a:buNone/>
          </a:pPr>
          <a:r>
            <a:rPr lang="ar-IQ" sz="2200" b="1" kern="1200" dirty="0">
              <a:latin typeface="Simplified Arabic" panose="02020603050405020304" pitchFamily="18" charset="-78"/>
              <a:cs typeface="Simplified Arabic" panose="02020603050405020304" pitchFamily="18" charset="-78"/>
            </a:rPr>
            <a:t>يشمل فقط البحث الذي يثبت صحة الافتراضات ولا يأخذ في الاعتبار النتائج المتعارضة والتفسيرات البديلة الموجودة في الدراسات السابقة</a:t>
          </a:r>
        </a:p>
      </dsp:txBody>
      <dsp:txXfrm>
        <a:off x="81967" y="4756885"/>
        <a:ext cx="10858562" cy="792578"/>
      </dsp:txXfrm>
    </dsp:sp>
    <dsp:sp modelId="{95A3FF29-5220-4A94-8287-2FC6BE037CC7}">
      <dsp:nvSpPr>
        <dsp:cNvPr id="0" name=""/>
        <dsp:cNvSpPr/>
      </dsp:nvSpPr>
      <dsp:spPr>
        <a:xfrm>
          <a:off x="10561543" y="4774188"/>
          <a:ext cx="757972" cy="757972"/>
        </a:xfrm>
        <a:prstGeom prst="ellipse">
          <a:avLst/>
        </a:prstGeom>
        <a:solidFill>
          <a:schemeClr val="lt1">
            <a:hueOff val="0"/>
            <a:satOff val="0"/>
            <a:lumOff val="0"/>
            <a:alphaOff val="0"/>
          </a:schemeClr>
        </a:solidFill>
        <a:ln w="15875" cap="rnd" cmpd="sng" algn="ctr">
          <a:solidFill>
            <a:schemeClr val="accent1">
              <a:shade val="50000"/>
              <a:hueOff val="-14920"/>
              <a:satOff val="-28060"/>
              <a:lumOff val="1883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01161EE-3824-49E8-BEFE-FF54A6C82C63}" type="datetimeFigureOut">
              <a:rPr lang="ar-IQ" smtClean="0"/>
              <a:t>12/06/1447</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4FD03F0-B9A7-4E18-A3D4-7A9A822F4588}" type="slidenum">
              <a:rPr lang="ar-IQ" smtClean="0"/>
              <a:t>‹#›</a:t>
            </a:fld>
            <a:endParaRPr lang="ar-IQ"/>
          </a:p>
        </p:txBody>
      </p:sp>
    </p:spTree>
    <p:extLst>
      <p:ext uri="{BB962C8B-B14F-4D97-AF65-F5344CB8AC3E}">
        <p14:creationId xmlns:p14="http://schemas.microsoft.com/office/powerpoint/2010/main" val="393361929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IQ" dirty="0"/>
          </a:p>
        </p:txBody>
      </p:sp>
      <p:sp>
        <p:nvSpPr>
          <p:cNvPr id="4" name="عنصر نائب لرقم الشريحة 3"/>
          <p:cNvSpPr>
            <a:spLocks noGrp="1"/>
          </p:cNvSpPr>
          <p:nvPr>
            <p:ph type="sldNum" sz="quarter" idx="10"/>
          </p:nvPr>
        </p:nvSpPr>
        <p:spPr/>
        <p:txBody>
          <a:bodyPr/>
          <a:lstStyle/>
          <a:p>
            <a:fld id="{AF533E96-F078-4B3D-A8F4-F1AF21EBC357}" type="slidenum">
              <a:rPr lang="en-US" smtClean="0"/>
              <a:t>1</a:t>
            </a:fld>
            <a:endParaRPr lang="en-US"/>
          </a:p>
        </p:txBody>
      </p:sp>
    </p:spTree>
    <p:extLst>
      <p:ext uri="{BB962C8B-B14F-4D97-AF65-F5344CB8AC3E}">
        <p14:creationId xmlns:p14="http://schemas.microsoft.com/office/powerpoint/2010/main" val="2140011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797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4850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308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429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6740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46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860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798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a:t>انقر لتحرير نمط العنوان الرئيسي</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913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Date Placeholder 2"/>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053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631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8813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7610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82802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268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1455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5183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12/2/2025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610103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Layout" Target="../diagrams/layout1.xml"/><Relationship Id="rId7" Type="http://schemas.openxmlformats.org/officeDocument/2006/relationships/image" Target="../media/image3.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Layout" Target="../diagrams/layout2.xml"/><Relationship Id="rId7" Type="http://schemas.openxmlformats.org/officeDocument/2006/relationships/image" Target="../media/image5.jp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7.jp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تمرير أفقي 4"/>
          <p:cNvSpPr/>
          <p:nvPr/>
        </p:nvSpPr>
        <p:spPr>
          <a:xfrm>
            <a:off x="2203368" y="1646215"/>
            <a:ext cx="7346731" cy="2274143"/>
          </a:xfrm>
          <a:prstGeom prst="horizontalScroll">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IQ"/>
          </a:p>
        </p:txBody>
      </p:sp>
      <p:sp>
        <p:nvSpPr>
          <p:cNvPr id="8" name="مستطيل 7"/>
          <p:cNvSpPr/>
          <p:nvPr/>
        </p:nvSpPr>
        <p:spPr>
          <a:xfrm>
            <a:off x="6376228" y="405547"/>
            <a:ext cx="5245027" cy="1015663"/>
          </a:xfrm>
          <a:prstGeom prst="rect">
            <a:avLst/>
          </a:prstGeom>
        </p:spPr>
        <p:txBody>
          <a:bodyPr wrap="square">
            <a:spAutoFit/>
          </a:bodyPr>
          <a:lstStyle/>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جامعـــة بغداد</a:t>
            </a:r>
          </a:p>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كلية التربية البدنية وعلوم الرياضية</a:t>
            </a:r>
          </a:p>
          <a:p>
            <a:pPr algn="ctr"/>
            <a:r>
              <a:rPr lang="ar-IQ" sz="2000" b="1" dirty="0">
                <a:solidFill>
                  <a:schemeClr val="bg1">
                    <a:lumMod val="85000"/>
                    <a:lumOff val="15000"/>
                  </a:schemeClr>
                </a:solidFill>
                <a:latin typeface="Simplified Arabic" panose="02020603050405020304" pitchFamily="18" charset="-78"/>
                <a:cs typeface="PT Bold Heading" panose="02010400000000000000" pitchFamily="2" charset="-78"/>
              </a:rPr>
              <a:t>الدراسات العليا /الدكتوراه</a:t>
            </a:r>
            <a:endParaRPr lang="ar-IQ" sz="2000" dirty="0">
              <a:solidFill>
                <a:schemeClr val="bg1">
                  <a:lumMod val="85000"/>
                  <a:lumOff val="15000"/>
                </a:schemeClr>
              </a:solidFill>
            </a:endParaRPr>
          </a:p>
        </p:txBody>
      </p:sp>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820" y="102095"/>
            <a:ext cx="1477785" cy="1432415"/>
          </a:xfrm>
          <a:prstGeom prst="rect">
            <a:avLst/>
          </a:prstGeom>
        </p:spPr>
      </p:pic>
      <p:sp>
        <p:nvSpPr>
          <p:cNvPr id="3" name="مستطيل 2"/>
          <p:cNvSpPr/>
          <p:nvPr/>
        </p:nvSpPr>
        <p:spPr>
          <a:xfrm>
            <a:off x="3874300" y="2028497"/>
            <a:ext cx="3605474" cy="1398844"/>
          </a:xfrm>
          <a:prstGeom prst="rect">
            <a:avLst/>
          </a:prstGeom>
        </p:spPr>
        <p:txBody>
          <a:bodyPr wrap="none">
            <a:spAutoFit/>
          </a:bodyPr>
          <a:lstStyle/>
          <a:p>
            <a:pPr algn="ctr">
              <a:lnSpc>
                <a:spcPct val="107000"/>
              </a:lnSpc>
            </a:pPr>
            <a:r>
              <a:rPr lang="ar-IQ" sz="4000" b="1" dirty="0">
                <a:solidFill>
                  <a:schemeClr val="bg1"/>
                </a:solidFill>
                <a:latin typeface="Simplified Arabic" panose="02020603050405020304" pitchFamily="18" charset="-78"/>
                <a:ea typeface="Calibri" panose="020F0502020204030204" pitchFamily="34" charset="0"/>
                <a:cs typeface="PT Bold Heading" panose="02010400000000000000" pitchFamily="2" charset="-78"/>
              </a:rPr>
              <a:t>الدراسات السابقة</a:t>
            </a:r>
          </a:p>
          <a:p>
            <a:pPr algn="ctr">
              <a:lnSpc>
                <a:spcPct val="107000"/>
              </a:lnSpc>
            </a:pPr>
            <a:r>
              <a:rPr lang="ar-IQ" sz="4000" b="1" dirty="0">
                <a:solidFill>
                  <a:schemeClr val="bg1"/>
                </a:solidFill>
                <a:latin typeface="Simplified Arabic" panose="02020603050405020304" pitchFamily="18" charset="-78"/>
                <a:ea typeface="Calibri" panose="020F0502020204030204" pitchFamily="34" charset="0"/>
                <a:cs typeface="PT Bold Heading" panose="02010400000000000000" pitchFamily="2" charset="-78"/>
              </a:rPr>
              <a:t> في البحث العلمي</a:t>
            </a:r>
            <a:endParaRPr lang="en-US"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7" name="مخطط انسيابي: متعدد المستندات 6"/>
          <p:cNvSpPr/>
          <p:nvPr/>
        </p:nvSpPr>
        <p:spPr>
          <a:xfrm>
            <a:off x="5938345" y="4302640"/>
            <a:ext cx="5922872" cy="2171732"/>
          </a:xfrm>
          <a:prstGeom prst="flowChartMultidocumen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spcAft>
                <a:spcPts val="1067"/>
              </a:spcAft>
            </a:pPr>
            <a:r>
              <a:rPr lang="ar-IQ" sz="2400" b="1" dirty="0">
                <a:solidFill>
                  <a:schemeClr val="tx1"/>
                </a:solidFill>
                <a:latin typeface="Calibri" panose="020F0502020204030204" pitchFamily="34" charset="0"/>
                <a:ea typeface="Calibri" panose="020F0502020204030204" pitchFamily="34" charset="0"/>
                <a:cs typeface="PT Bold Heading" panose="02010400000000000000" pitchFamily="2" charset="-78"/>
              </a:rPr>
              <a:t>محاضرة  مقدمة من</a:t>
            </a:r>
          </a:p>
          <a:p>
            <a:pPr algn="ctr">
              <a:spcAft>
                <a:spcPts val="1067"/>
              </a:spcAft>
            </a:pPr>
            <a:r>
              <a:rPr lang="ar-IQ" sz="32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انعام جعفر 	   </a:t>
            </a:r>
            <a:r>
              <a:rPr lang="ar-IQ" sz="24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r>
              <a:rPr lang="ar-IQ" sz="28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حنان مراد        سحر سلمان</a:t>
            </a:r>
            <a:r>
              <a:rPr lang="ar-IQ" sz="24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p>
        </p:txBody>
      </p:sp>
      <p:sp>
        <p:nvSpPr>
          <p:cNvPr id="12" name="مخطط انسيابي: محطة طرفية 11"/>
          <p:cNvSpPr/>
          <p:nvPr/>
        </p:nvSpPr>
        <p:spPr>
          <a:xfrm>
            <a:off x="257578" y="4018207"/>
            <a:ext cx="5048518" cy="2691685"/>
          </a:xfrm>
          <a:prstGeom prst="flowChartTerminator">
            <a:avLst/>
          </a:prstGeom>
        </p:spPr>
        <p:style>
          <a:lnRef idx="3">
            <a:schemeClr val="lt1"/>
          </a:lnRef>
          <a:fillRef idx="1">
            <a:schemeClr val="accent2"/>
          </a:fillRef>
          <a:effectRef idx="1">
            <a:schemeClr val="accent2"/>
          </a:effectRef>
          <a:fontRef idx="minor">
            <a:schemeClr val="lt1"/>
          </a:fontRef>
        </p:style>
        <p:txBody>
          <a:bodyPr rtlCol="1" anchor="ctr"/>
          <a:lstStyle/>
          <a:p>
            <a:pPr algn="ctr">
              <a:spcAft>
                <a:spcPts val="1067"/>
              </a:spcAft>
            </a:pPr>
            <a:r>
              <a:rPr lang="ar-IQ" sz="3200" b="1" dirty="0">
                <a:solidFill>
                  <a:srgbClr val="002060"/>
                </a:solidFill>
                <a:latin typeface="Calibri" panose="020F0502020204030204" pitchFamily="34" charset="0"/>
                <a:ea typeface="Calibri" panose="020F0502020204030204" pitchFamily="34" charset="0"/>
                <a:cs typeface="PT Bold Heading" panose="02010400000000000000" pitchFamily="2" charset="-78"/>
              </a:rPr>
              <a:t>بأشراف</a:t>
            </a:r>
            <a:r>
              <a:rPr lang="ar-IQ" sz="3200" b="1" dirty="0">
                <a:solidFill>
                  <a:schemeClr val="accent3">
                    <a:lumMod val="60000"/>
                    <a:lumOff val="40000"/>
                  </a:schemeClr>
                </a:solidFill>
                <a:latin typeface="Calibri" panose="020F0502020204030204" pitchFamily="34" charset="0"/>
                <a:ea typeface="Calibri" panose="020F0502020204030204" pitchFamily="34" charset="0"/>
                <a:cs typeface="PT Bold Heading" panose="02010400000000000000" pitchFamily="2" charset="-78"/>
              </a:rPr>
              <a:t> </a:t>
            </a:r>
            <a:endParaRPr lang="ar-IQ" sz="3200" b="1" dirty="0">
              <a:solidFill>
                <a:schemeClr val="tx1"/>
              </a:solidFill>
              <a:latin typeface="Calibri" panose="020F0502020204030204" pitchFamily="34" charset="0"/>
              <a:ea typeface="Calibri" panose="020F0502020204030204" pitchFamily="34" charset="0"/>
              <a:cs typeface="PT Bold Heading" panose="02010400000000000000" pitchFamily="2" charset="-78"/>
            </a:endParaRPr>
          </a:p>
          <a:p>
            <a:pPr algn="ctr">
              <a:spcAft>
                <a:spcPts val="1067"/>
              </a:spcAft>
            </a:pPr>
            <a:r>
              <a:rPr lang="ar-IQ" sz="3200" b="1" dirty="0">
                <a:solidFill>
                  <a:schemeClr val="tx1"/>
                </a:solidFill>
                <a:latin typeface="Calibri" panose="020F0502020204030204" pitchFamily="34" charset="0"/>
                <a:ea typeface="Calibri" panose="020F0502020204030204" pitchFamily="34" charset="0"/>
                <a:cs typeface="PT Bold Heading" panose="02010400000000000000" pitchFamily="2" charset="-78"/>
              </a:rPr>
              <a:t>أ. د سهاد قاسم سعيد الموسوي </a:t>
            </a:r>
            <a:r>
              <a:rPr lang="ar-IQ" sz="1200" b="1" dirty="0">
                <a:solidFill>
                  <a:srgbClr val="7030A0"/>
                </a:solidFill>
                <a:latin typeface="Calibri" panose="020F0502020204030204" pitchFamily="34" charset="0"/>
                <a:ea typeface="Calibri" panose="020F0502020204030204" pitchFamily="34" charset="0"/>
                <a:cs typeface="PT Bold Heading" panose="02010400000000000000" pitchFamily="2" charset="-78"/>
              </a:rPr>
              <a:t>	</a:t>
            </a:r>
          </a:p>
        </p:txBody>
      </p:sp>
    </p:spTree>
    <p:extLst>
      <p:ext uri="{BB962C8B-B14F-4D97-AF65-F5344CB8AC3E}">
        <p14:creationId xmlns:p14="http://schemas.microsoft.com/office/powerpoint/2010/main" val="24205456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5853833" y="246990"/>
            <a:ext cx="5129048" cy="8303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2" name="مستطيل 1"/>
          <p:cNvSpPr/>
          <p:nvPr/>
        </p:nvSpPr>
        <p:spPr>
          <a:xfrm>
            <a:off x="5853831" y="342061"/>
            <a:ext cx="5107167" cy="640175"/>
          </a:xfrm>
          <a:prstGeom prst="rect">
            <a:avLst/>
          </a:prstGeom>
        </p:spPr>
        <p:txBody>
          <a:bodyPr wrap="none">
            <a:spAutoFit/>
          </a:bodyPr>
          <a:lstStyle/>
          <a:p>
            <a:pPr marL="90170" algn="justLow" rtl="1">
              <a:lnSpc>
                <a:spcPct val="115000"/>
              </a:lnSpc>
              <a:spcAft>
                <a:spcPts val="0"/>
              </a:spcAft>
            </a:pPr>
            <a:r>
              <a:rPr lang="ar-SA" sz="3200" b="1" dirty="0">
                <a:latin typeface="Calibri" panose="020F0502020204030204" pitchFamily="34" charset="0"/>
                <a:ea typeface="Calibri" panose="020F0502020204030204" pitchFamily="34" charset="0"/>
                <a:cs typeface="Simplified Arabic" panose="02020603050405020304" pitchFamily="18" charset="-78"/>
              </a:rPr>
              <a:t>الدراسات السابقة (المفهوم والتعريف)</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مستطيل 3"/>
          <p:cNvSpPr/>
          <p:nvPr/>
        </p:nvSpPr>
        <p:spPr>
          <a:xfrm>
            <a:off x="4954765" y="1172379"/>
            <a:ext cx="6905297" cy="5509200"/>
          </a:xfrm>
          <a:prstGeom prst="rect">
            <a:avLst/>
          </a:prstGeom>
          <a:solidFill>
            <a:schemeClr val="bg2">
              <a:lumMod val="60000"/>
              <a:lumOff val="40000"/>
            </a:schemeClr>
          </a:solidFill>
        </p:spPr>
        <p:txBody>
          <a:bodyPr wrap="square">
            <a:spAutoFit/>
          </a:bodyPr>
          <a:lstStyle/>
          <a:p>
            <a:pPr indent="457200" algn="just" rtl="1">
              <a:spcAft>
                <a:spcPts val="0"/>
              </a:spcAft>
            </a:pPr>
            <a:r>
              <a:rPr lang="ar-SA" sz="3200" b="1" dirty="0">
                <a:solidFill>
                  <a:schemeClr val="bg1"/>
                </a:solidFill>
                <a:latin typeface="Calibri" panose="020F0502020204030204" pitchFamily="34" charset="0"/>
                <a:ea typeface="Calibri" panose="020F0502020204030204" pitchFamily="34" charset="0"/>
                <a:cs typeface="Simplified Arabic" panose="02020603050405020304" pitchFamily="18" charset="-78"/>
              </a:rPr>
              <a:t>تشمل الدراسات السابقة كل الدراسات المتصلة بالموضوع، مما تم نشرها بأي شكل من الأشكال، بشرط أن تكون مساهمة ذات قيمة عامية، وقد يكون النشر بالطباعة أو بواسطة المحاضرات أو الأحاديث المذاعة صوتا فقط، أو صوتا وصورة، أو تم تقديمها لمؤسسة علمية للحصول على درجة علمية أو على مقابل مادي أو لمجرد الرغبة في المساهمة العلمية</a:t>
            </a:r>
            <a:endParaRPr lang="en-US" sz="2000" b="1"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just" rtl="1"/>
            <a:r>
              <a:rPr lang="ar-IQ" sz="3200" b="1" dirty="0">
                <a:solidFill>
                  <a:srgbClr val="7030A0"/>
                </a:solidFill>
                <a:ea typeface="Calibri" panose="020F0502020204030204" pitchFamily="34" charset="0"/>
                <a:cs typeface="Simplified Arabic" panose="02020603050405020304" pitchFamily="18" charset="-78"/>
              </a:rPr>
              <a:t>ويطلق عليها ايضا الدراسات المرتبطة وهي تلك الدراسات التي تكون متشابهة او قريبة التشابه وربما مكملة للدراسات السابقة </a:t>
            </a:r>
            <a:endParaRPr lang="ar-IQ" sz="3200" b="1" dirty="0">
              <a:solidFill>
                <a:srgbClr val="7030A0"/>
              </a:solidFill>
            </a:endParaRPr>
          </a:p>
        </p:txBody>
      </p:sp>
      <p:pic>
        <p:nvPicPr>
          <p:cNvPr id="6" name="صورة 5"/>
          <p:cNvPicPr>
            <a:picLocks noChangeAspect="1"/>
          </p:cNvPicPr>
          <p:nvPr/>
        </p:nvPicPr>
        <p:blipFill rotWithShape="1">
          <a:blip r:embed="rId2">
            <a:extLst>
              <a:ext uri="{BEBA8EAE-BF5A-486C-A8C5-ECC9F3942E4B}">
                <a14:imgProps xmlns:a14="http://schemas.microsoft.com/office/drawing/2010/main">
                  <a14:imgLayer r:embed="rId3">
                    <a14:imgEffect>
                      <a14:backgroundRemoval t="1385" b="81538" l="22002" r="78768"/>
                    </a14:imgEffect>
                  </a14:imgLayer>
                </a14:imgProps>
              </a:ext>
              <a:ext uri="{28A0092B-C50C-407E-A947-70E740481C1C}">
                <a14:useLocalDpi xmlns:a14="http://schemas.microsoft.com/office/drawing/2010/main" val="0"/>
              </a:ext>
            </a:extLst>
          </a:blip>
          <a:srcRect l="20773" r="18562"/>
          <a:stretch/>
        </p:blipFill>
        <p:spPr>
          <a:xfrm>
            <a:off x="-252249" y="591754"/>
            <a:ext cx="5433848" cy="7396107"/>
          </a:xfrm>
          <a:prstGeom prst="rect">
            <a:avLst/>
          </a:prstGeom>
        </p:spPr>
      </p:pic>
    </p:spTree>
    <p:extLst>
      <p:ext uri="{BB962C8B-B14F-4D97-AF65-F5344CB8AC3E}">
        <p14:creationId xmlns:p14="http://schemas.microsoft.com/office/powerpoint/2010/main" val="279895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سهم منحني إلى اليسار 5"/>
          <p:cNvSpPr/>
          <p:nvPr/>
        </p:nvSpPr>
        <p:spPr>
          <a:xfrm>
            <a:off x="10678511" y="2532994"/>
            <a:ext cx="1245475" cy="257503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solidFill>
                <a:schemeClr val="tx1"/>
              </a:solidFill>
            </a:endParaRPr>
          </a:p>
        </p:txBody>
      </p:sp>
      <p:sp>
        <p:nvSpPr>
          <p:cNvPr id="5" name="سهم منحني إلى اليمين 4"/>
          <p:cNvSpPr/>
          <p:nvPr/>
        </p:nvSpPr>
        <p:spPr>
          <a:xfrm>
            <a:off x="0" y="2312275"/>
            <a:ext cx="1524000" cy="254350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solidFill>
                <a:schemeClr val="tx1"/>
              </a:solidFill>
            </a:endParaRPr>
          </a:p>
        </p:txBody>
      </p:sp>
      <p:sp>
        <p:nvSpPr>
          <p:cNvPr id="2" name="مستطيل 1"/>
          <p:cNvSpPr/>
          <p:nvPr/>
        </p:nvSpPr>
        <p:spPr>
          <a:xfrm>
            <a:off x="872359" y="400787"/>
            <a:ext cx="10026869" cy="26776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rtl="1"/>
            <a:r>
              <a:rPr lang="ar-IQ" sz="2400" b="1" dirty="0">
                <a:solidFill>
                  <a:schemeClr val="bg1"/>
                </a:solidFill>
                <a:ea typeface="Calibri" panose="020F0502020204030204" pitchFamily="34" charset="0"/>
                <a:cs typeface="Simplified Arabic" panose="02020603050405020304" pitchFamily="18" charset="-78"/>
              </a:rPr>
              <a:t>تشكل الدراسات السابقة أهمية كبرى لأي باحث، بل أن توفرها من عدمه أساس استمرار الباحث فيم اختار من مشكلة، وعلى ذلك فهي تزود الباحث بالنتائج التي توصلت لها الدراسات السابقة ومن ثم يني عليها الباحث دراسته وهو الهدف الأساس من الدراسات السابقة، غير أنها تشكل أهمية بالنسبة للباحثين المستجدين تحديدا حيث توفر لهم كما من المعلومات النظرية الجاهزة، وليس هذا فحسب، بل أنها تساعدهم في تحديد المراجع والدراسات التي يمكن الاستفادة منها ، ولكن كيف يمكن الاستفادة من الدراسات السابقة وكتابة ما تم الاستفادة منه، وأين، وما هو الأسلوب الأنسب في ذلك، وأي الدراسات يشكل أهمية أكبر؟	</a:t>
            </a:r>
            <a:endParaRPr lang="ar-IQ" sz="2400" b="1" dirty="0">
              <a:solidFill>
                <a:schemeClr val="bg1"/>
              </a:solidFill>
            </a:endParaRPr>
          </a:p>
        </p:txBody>
      </p:sp>
      <p:sp>
        <p:nvSpPr>
          <p:cNvPr id="3" name="مستطيل 2"/>
          <p:cNvSpPr/>
          <p:nvPr/>
        </p:nvSpPr>
        <p:spPr>
          <a:xfrm>
            <a:off x="1524000" y="3584027"/>
            <a:ext cx="9154511" cy="193899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rtl="1"/>
            <a:r>
              <a:rPr lang="ar-IQ" sz="2400" b="1" dirty="0">
                <a:solidFill>
                  <a:schemeClr val="bg1"/>
                </a:solidFill>
                <a:ea typeface="Calibri" panose="020F0502020204030204" pitchFamily="34" charset="0"/>
                <a:cs typeface="Simplified Arabic" panose="02020603050405020304" pitchFamily="18" charset="-78"/>
              </a:rPr>
              <a:t>والإجابة على السؤال تختلف بحسب مهارة الباحث وخبرته في البحث العلمي، فمثلا مبتدئي البحث يمكنهم استعراض اسم الباحث السابق وتاريخ نشر بحثه وموضوع بحثه واستعراض ملخص تلك الدراسة ابتداء من المشكلة وانتهاء بالتوصيات، ثم يتم التعقيب عليها من جانب مدى الاتفاق أو الاختلاف معها ودونما الإشارة للمقارنة بين النتائج، حيث أن المقارنة بالنتائج سيكون في مرحلة متقدمة بعد الوصول للنتائج وتحليلها في الدراسة الجديدة</a:t>
            </a:r>
          </a:p>
        </p:txBody>
      </p:sp>
    </p:spTree>
    <p:extLst>
      <p:ext uri="{BB962C8B-B14F-4D97-AF65-F5344CB8AC3E}">
        <p14:creationId xmlns:p14="http://schemas.microsoft.com/office/powerpoint/2010/main" val="2220020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محطة طرفية 4"/>
          <p:cNvSpPr/>
          <p:nvPr/>
        </p:nvSpPr>
        <p:spPr>
          <a:xfrm>
            <a:off x="4225158" y="788276"/>
            <a:ext cx="3941380" cy="1093076"/>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IQ"/>
          </a:p>
        </p:txBody>
      </p:sp>
      <p:sp>
        <p:nvSpPr>
          <p:cNvPr id="2" name="مستطيل 1"/>
          <p:cNvSpPr/>
          <p:nvPr/>
        </p:nvSpPr>
        <p:spPr>
          <a:xfrm>
            <a:off x="4480703" y="984609"/>
            <a:ext cx="3616696" cy="646331"/>
          </a:xfrm>
          <a:prstGeom prst="rect">
            <a:avLst/>
          </a:prstGeom>
        </p:spPr>
        <p:txBody>
          <a:bodyPr wrap="none">
            <a:spAutoFit/>
          </a:bodyPr>
          <a:lstStyle/>
          <a:p>
            <a:r>
              <a:rPr lang="ar-SA" sz="3600" b="1" dirty="0">
                <a:solidFill>
                  <a:schemeClr val="bg1"/>
                </a:solidFill>
                <a:ea typeface="Calibri" panose="020F0502020204030204" pitchFamily="34" charset="0"/>
                <a:cs typeface="Simplified Arabic" panose="02020603050405020304" pitchFamily="18" charset="-78"/>
              </a:rPr>
              <a:t>اهمية الدراسات السابقة</a:t>
            </a:r>
            <a:endParaRPr lang="ar-IQ" sz="3600" dirty="0">
              <a:solidFill>
                <a:schemeClr val="bg1"/>
              </a:solidFill>
            </a:endParaRPr>
          </a:p>
        </p:txBody>
      </p:sp>
      <p:graphicFrame>
        <p:nvGraphicFramePr>
          <p:cNvPr id="3" name="رسم تخطيطي 2"/>
          <p:cNvGraphicFramePr/>
          <p:nvPr>
            <p:extLst>
              <p:ext uri="{D42A27DB-BD31-4B8C-83A1-F6EECF244321}">
                <p14:modId xmlns:p14="http://schemas.microsoft.com/office/powerpoint/2010/main" val="1285129016"/>
              </p:ext>
            </p:extLst>
          </p:nvPr>
        </p:nvGraphicFramePr>
        <p:xfrm>
          <a:off x="0" y="378373"/>
          <a:ext cx="12013324" cy="7775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605" y="809808"/>
            <a:ext cx="3287949" cy="24162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صورة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2904" y="788276"/>
            <a:ext cx="3134053" cy="24592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0222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سهم إلى اليسار 3"/>
          <p:cNvSpPr/>
          <p:nvPr/>
        </p:nvSpPr>
        <p:spPr>
          <a:xfrm>
            <a:off x="6559220" y="2752349"/>
            <a:ext cx="4277132" cy="12156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graphicFrame>
        <p:nvGraphicFramePr>
          <p:cNvPr id="2" name="رسم تخطيطي 1"/>
          <p:cNvGraphicFramePr/>
          <p:nvPr>
            <p:extLst>
              <p:ext uri="{D42A27DB-BD31-4B8C-83A1-F6EECF244321}">
                <p14:modId xmlns:p14="http://schemas.microsoft.com/office/powerpoint/2010/main" val="1536431703"/>
              </p:ext>
            </p:extLst>
          </p:nvPr>
        </p:nvGraphicFramePr>
        <p:xfrm>
          <a:off x="-2505421" y="190422"/>
          <a:ext cx="11713966" cy="6339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6559220" y="3040069"/>
            <a:ext cx="4277132" cy="640175"/>
          </a:xfrm>
          <a:prstGeom prst="rect">
            <a:avLst/>
          </a:prstGeom>
        </p:spPr>
        <p:txBody>
          <a:bodyPr wrap="none">
            <a:spAutoFit/>
          </a:bodyPr>
          <a:lstStyle/>
          <a:p>
            <a:pPr algn="r" rtl="1">
              <a:lnSpc>
                <a:spcPct val="115000"/>
              </a:lnSpc>
              <a:spcAft>
                <a:spcPts val="1000"/>
              </a:spcAft>
            </a:pPr>
            <a:r>
              <a:rPr lang="ar-IQ" sz="3200" b="1" dirty="0">
                <a:latin typeface="Calibri" panose="020F0502020204030204" pitchFamily="34" charset="0"/>
                <a:ea typeface="Calibri" panose="020F0502020204030204" pitchFamily="34" charset="0"/>
                <a:cs typeface="Simplified Arabic" panose="02020603050405020304" pitchFamily="18" charset="-78"/>
              </a:rPr>
              <a:t>وتنظم كتابة الدراسات السابقة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84996" y="980914"/>
            <a:ext cx="3451356" cy="18954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صورة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7352" y="3967963"/>
            <a:ext cx="3802386" cy="18106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33986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230400" y="375256"/>
            <a:ext cx="3953326" cy="708656"/>
          </a:xfrm>
          <a:prstGeom prst="rect">
            <a:avLst/>
          </a:prstGeom>
        </p:spPr>
        <p:txBody>
          <a:bodyPr wrap="none">
            <a:spAutoFit/>
          </a:bodyPr>
          <a:lstStyle/>
          <a:p>
            <a:pPr algn="justLow" rtl="1">
              <a:lnSpc>
                <a:spcPct val="115000"/>
              </a:lnSpc>
              <a:spcAft>
                <a:spcPts val="1000"/>
              </a:spcAft>
            </a:pPr>
            <a:r>
              <a:rPr lang="ar-SA" sz="3600" b="1" dirty="0">
                <a:solidFill>
                  <a:schemeClr val="accent6">
                    <a:lumMod val="50000"/>
                  </a:schemeClr>
                </a:solidFill>
                <a:latin typeface="Calibri" panose="020F0502020204030204" pitchFamily="34" charset="0"/>
                <a:ea typeface="Calibri" panose="020F0502020204030204" pitchFamily="34" charset="0"/>
                <a:cs typeface="Simplified Arabic" panose="02020603050405020304" pitchFamily="18" charset="-78"/>
              </a:rPr>
              <a:t>مصادر الدراسات السابقة </a:t>
            </a:r>
            <a:endParaRPr lang="en-US" sz="24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رسم تخطيطي 2"/>
          <p:cNvGraphicFramePr/>
          <p:nvPr>
            <p:extLst>
              <p:ext uri="{D42A27DB-BD31-4B8C-83A1-F6EECF244321}">
                <p14:modId xmlns:p14="http://schemas.microsoft.com/office/powerpoint/2010/main" val="4056668699"/>
              </p:ext>
            </p:extLst>
          </p:nvPr>
        </p:nvGraphicFramePr>
        <p:xfrm>
          <a:off x="-1481341" y="658140"/>
          <a:ext cx="9581931" cy="5891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90357" y="1280158"/>
            <a:ext cx="5623730" cy="492700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843873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897822" y="453984"/>
            <a:ext cx="6726620" cy="587853"/>
          </a:xfrm>
          <a:prstGeom prst="rect">
            <a:avLst/>
          </a:prstGeom>
          <a:solidFill>
            <a:srgbClr val="FFFF00"/>
          </a:solidFill>
        </p:spPr>
        <p:txBody>
          <a:bodyPr wrap="square">
            <a:spAutoFit/>
          </a:bodyPr>
          <a:lstStyle/>
          <a:p>
            <a:pPr algn="r" rtl="1">
              <a:lnSpc>
                <a:spcPct val="115000"/>
              </a:lnSpc>
              <a:spcAft>
                <a:spcPts val="1000"/>
              </a:spcAft>
            </a:pPr>
            <a:r>
              <a:rPr lang="ar-SA" sz="2800" b="1"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أولاً :- المجلات المهنية للعثور على الدراسات السابقة</a:t>
            </a:r>
            <a:r>
              <a:rPr lang="ar-SA" sz="2800"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 :</a:t>
            </a:r>
            <a:endParaRPr lang="en-US"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p:cNvSpPr/>
          <p:nvPr/>
        </p:nvSpPr>
        <p:spPr>
          <a:xfrm>
            <a:off x="4897821" y="1257301"/>
            <a:ext cx="6726620" cy="5047536"/>
          </a:xfrm>
          <a:prstGeom prst="rect">
            <a:avLst/>
          </a:prstGeom>
          <a:solidFill>
            <a:schemeClr val="bg2">
              <a:lumMod val="75000"/>
            </a:schemeClr>
          </a:solidFill>
        </p:spPr>
        <p:txBody>
          <a:bodyPr wrap="square">
            <a:spAutoFit/>
          </a:bodyPr>
          <a:lstStyle/>
          <a:p>
            <a:pPr indent="457200" algn="justLow" rtl="1">
              <a:lnSpc>
                <a:spcPct val="115000"/>
              </a:lnSpc>
              <a:spcAft>
                <a:spcPts val="0"/>
              </a:spcAft>
            </a:pPr>
            <a:r>
              <a:rPr lang="ar-SA" sz="2800" dirty="0">
                <a:latin typeface="Calibri" panose="020F0502020204030204" pitchFamily="34" charset="0"/>
                <a:ea typeface="Calibri" panose="020F0502020204030204" pitchFamily="34" charset="0"/>
                <a:cs typeface="Simplified Arabic" panose="02020603050405020304" pitchFamily="18" charset="-78"/>
              </a:rPr>
              <a:t>المجلات المهنية هي دوريات تنشر رسائل الماجستير والدكتوراه أصلية ، هناك الآلاف من المجلات المتخصصة التي تنشر رسائل الماجستير والدكتوراه في المجالات ذات الصلة بموضوع الدراسات السابقة ، وعادة ما يتم نشرها شهرياً أو ربع سنوي في أعداد فردية ، يحتوي كل منها على عدة من رسائل الماجستير والدكتوراه ، يتم تنظيم الإصدارات في مجلدات ، والتي تتكون عادةً من جميع الإصدارات الخاصة بالسنة التقويمية  ، يتم نشر بعض المجلات في نسخ ورقية فقط ، والبعض الآخر في شكل نسخ ورقية وإلكترونية ، والبعض الآخر في شكل إلكتروني فقط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57301"/>
            <a:ext cx="4385442" cy="5047536"/>
          </a:xfrm>
          <a:prstGeom prst="rect">
            <a:avLst/>
          </a:prstGeom>
        </p:spPr>
      </p:pic>
    </p:spTree>
    <p:extLst>
      <p:ext uri="{BB962C8B-B14F-4D97-AF65-F5344CB8AC3E}">
        <p14:creationId xmlns:p14="http://schemas.microsoft.com/office/powerpoint/2010/main" val="310483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24553" y="453984"/>
            <a:ext cx="6726620" cy="587853"/>
          </a:xfrm>
          <a:prstGeom prst="rect">
            <a:avLst/>
          </a:prstGeom>
          <a:solidFill>
            <a:srgbClr val="FFFF00"/>
          </a:solidFill>
        </p:spPr>
        <p:txBody>
          <a:bodyPr wrap="square">
            <a:spAutoFit/>
          </a:bodyPr>
          <a:lstStyle/>
          <a:p>
            <a:pPr algn="r" rtl="1">
              <a:lnSpc>
                <a:spcPct val="115000"/>
              </a:lnSpc>
              <a:spcAft>
                <a:spcPts val="1000"/>
              </a:spcAft>
            </a:pPr>
            <a:r>
              <a:rPr lang="ar-SA" sz="2800" b="1"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أولاً :- المجلات المهنية للعثور على الدراسات السابقة</a:t>
            </a:r>
            <a:r>
              <a:rPr lang="ar-SA" sz="2800" dirty="0">
                <a:solidFill>
                  <a:srgbClr val="002060"/>
                </a:solidFill>
                <a:latin typeface="Calibri" panose="020F0502020204030204" pitchFamily="34" charset="0"/>
                <a:ea typeface="Calibri" panose="020F0502020204030204" pitchFamily="34" charset="0"/>
                <a:cs typeface="Simplified Arabic" panose="02020603050405020304" pitchFamily="18" charset="-78"/>
              </a:rPr>
              <a:t> :</a:t>
            </a:r>
            <a:endParaRPr lang="en-US"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p:cNvSpPr/>
          <p:nvPr/>
        </p:nvSpPr>
        <p:spPr>
          <a:xfrm>
            <a:off x="4141077" y="1141687"/>
            <a:ext cx="7483365" cy="5543056"/>
          </a:xfrm>
          <a:prstGeom prst="rect">
            <a:avLst/>
          </a:prstGeom>
          <a:solidFill>
            <a:srgbClr val="FFC000"/>
          </a:solidFill>
        </p:spPr>
        <p:txBody>
          <a:bodyPr wrap="square">
            <a:spAutoFit/>
          </a:bodyPr>
          <a:lstStyle/>
          <a:p>
            <a:pPr indent="457200" algn="justLow" rtl="1">
              <a:lnSpc>
                <a:spcPct val="115000"/>
              </a:lnSpc>
              <a:spcAft>
                <a:spcPts val="0"/>
              </a:spcAft>
            </a:pPr>
            <a:r>
              <a:rPr lang="ar-SA" sz="2800" b="1" dirty="0">
                <a:solidFill>
                  <a:schemeClr val="accent6">
                    <a:lumMod val="50000"/>
                  </a:schemeClr>
                </a:solidFill>
                <a:latin typeface="Calibri" panose="020F0502020204030204" pitchFamily="34" charset="0"/>
                <a:ea typeface="Calibri" panose="020F0502020204030204" pitchFamily="34" charset="0"/>
                <a:cs typeface="Simplified Arabic" panose="02020603050405020304" pitchFamily="18" charset="-78"/>
              </a:rPr>
              <a:t>معظم رسائل الماجستير والدكتوراه في المجلات المتخصصة هي أحد نوعين أساسيين: تقارير البحث التجريبي ورسائل الماجستير والدكتوراه المراجعة ، تقارير البحث التجريبي وصف دراسة تجريبية جديدة أو أكثر أجراها المؤلفون ، يقدمون سؤالاً بحثياً ، ويشرحون سبب كونه مثيراً للاهتمام ، ويراجعون الدراسات السابقة ، ويصفون منهج الدراسات السابقة ونتائجهم ، ويستخلصون استنتاجات الدراسات السابقة  ، بينما رسائل الماجستير والدكتوراه المراجعة تلخيص الأبحاث المنشورة مسبقاً حول أحد الموضوعات وعادة ما تقدم طرقاً جديدة لتنظيم النتائج أو شرحها ، عندما يتم تخصيص رسائل مراجعة بشكل أساسي لتقديم نظرية جديدة ، غالباً ما يشار إليها باسم رسائل نظرية</a:t>
            </a:r>
            <a:endParaRPr lang="en-US"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269" y="1141687"/>
            <a:ext cx="3765168" cy="5543056"/>
          </a:xfrm>
          <a:prstGeom prst="rect">
            <a:avLst/>
          </a:prstGeom>
        </p:spPr>
      </p:pic>
    </p:spTree>
    <p:extLst>
      <p:ext uri="{BB962C8B-B14F-4D97-AF65-F5344CB8AC3E}">
        <p14:creationId xmlns:p14="http://schemas.microsoft.com/office/powerpoint/2010/main" val="385826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57296" y="1019504"/>
            <a:ext cx="8008882" cy="5509200"/>
          </a:xfrm>
          <a:prstGeom prst="rect">
            <a:avLst/>
          </a:prstGeom>
          <a:solidFill>
            <a:schemeClr val="accent1">
              <a:lumMod val="60000"/>
              <a:lumOff val="40000"/>
            </a:schemeClr>
          </a:solidFill>
        </p:spPr>
        <p:txBody>
          <a:bodyPr wrap="square">
            <a:spAutoFit/>
          </a:bodyPr>
          <a:lstStyle/>
          <a:p>
            <a:pPr indent="457200" algn="justLow" rtl="1">
              <a:spcAft>
                <a:spcPts val="0"/>
              </a:spcAft>
            </a:pPr>
            <a:r>
              <a:rPr lang="ar-SA" sz="3200" dirty="0">
                <a:solidFill>
                  <a:schemeClr val="accent3">
                    <a:lumMod val="60000"/>
                    <a:lumOff val="40000"/>
                  </a:schemeClr>
                </a:solidFill>
                <a:latin typeface="Andalus" panose="02020603050405020304" pitchFamily="18" charset="-78"/>
                <a:ea typeface="Calibri" panose="020F0502020204030204" pitchFamily="34" charset="0"/>
                <a:cs typeface="Andalus" panose="02020603050405020304" pitchFamily="18" charset="-78"/>
              </a:rPr>
              <a:t>تخضع معظم المجلات المتخصصة في مجال ما لعملية مراجعة أقران مزدوجة التعمية ، يقوم الباحثون الذين يرغبون في نشر أعمالهم في المجلة بتقديم رسائل الماجستير والدكتوراه إلى المحرر – وهو باحث معروف أيضاً – والذي بدوره يرسله إلى اثنين أو ثلاثة خبراء في الموضوع ، يقرأ كل مراجع رسائل الماجستير والدكتوراه ، ويكتب مراجعة نقدية ولكن بناءة ، ويرسل المراجعة مرة أخرى إلى المحرر مع توصياته ، يقرر المحرر بعد ذلك ما إذا كان سيقبل الرسالة للنشر، أو يطلب من المؤلفين إجراء تغيرات وإعادة تقديمه لمزيد من الدراسة ، أو رفضه تماماً ، على أي حال ، يرسل المحرر تعليقات المراجعين المكتوبة إلى الباحثين حتى يتمكنوا من مراجعة رسائل الماجستير والدكتوراه وفقاً لذلك.</a:t>
            </a:r>
            <a:r>
              <a:rPr lang="ar-SA" sz="3200" b="1" baseline="30000" dirty="0">
                <a:solidFill>
                  <a:schemeClr val="accent3">
                    <a:lumMod val="60000"/>
                    <a:lumOff val="40000"/>
                  </a:schemeClr>
                </a:solidFill>
                <a:latin typeface="Andalus" panose="02020603050405020304" pitchFamily="18" charset="-78"/>
                <a:ea typeface="Calibri" panose="020F0502020204030204" pitchFamily="34" charset="0"/>
                <a:cs typeface="Andalus" panose="02020603050405020304" pitchFamily="18" charset="-78"/>
              </a:rPr>
              <a:t> </a:t>
            </a:r>
            <a:endParaRPr lang="en-US" sz="2000" dirty="0">
              <a:solidFill>
                <a:schemeClr val="accent3">
                  <a:lumMod val="60000"/>
                  <a:lumOff val="40000"/>
                </a:schemeClr>
              </a:solidFill>
              <a:effectLst/>
              <a:latin typeface="Andalus" panose="02020603050405020304" pitchFamily="18" charset="-78"/>
              <a:ea typeface="Calibri" panose="020F0502020204030204" pitchFamily="34" charset="0"/>
              <a:cs typeface="Andalus" panose="02020603050405020304" pitchFamily="18" charset="-78"/>
            </a:endParaRPr>
          </a:p>
        </p:txBody>
      </p:sp>
      <p:sp>
        <p:nvSpPr>
          <p:cNvPr id="4" name="مستطيل 3"/>
          <p:cNvSpPr/>
          <p:nvPr/>
        </p:nvSpPr>
        <p:spPr>
          <a:xfrm>
            <a:off x="6689632" y="290928"/>
            <a:ext cx="4616970" cy="584775"/>
          </a:xfrm>
          <a:prstGeom prst="rect">
            <a:avLst/>
          </a:prstGeom>
        </p:spPr>
        <p:txBody>
          <a:bodyPr wrap="none">
            <a:spAutoFit/>
          </a:bodyPr>
          <a:lstStyle/>
          <a:p>
            <a:r>
              <a:rPr lang="ar-SA" sz="3200" b="1" dirty="0">
                <a:solidFill>
                  <a:srgbClr val="0070C0"/>
                </a:solidFill>
                <a:latin typeface="Calibri" panose="020F0502020204030204" pitchFamily="34" charset="0"/>
                <a:ea typeface="Calibri" panose="020F0502020204030204" pitchFamily="34" charset="0"/>
                <a:cs typeface="Simplified Arabic" panose="02020603050405020304" pitchFamily="18" charset="-78"/>
              </a:rPr>
              <a:t>ثانياً:- المجالات ذات الصلة : -</a:t>
            </a:r>
            <a:r>
              <a:rPr lang="ar-SA" sz="3200" dirty="0">
                <a:solidFill>
                  <a:srgbClr val="0070C0"/>
                </a:solidFill>
                <a:latin typeface="Calibri" panose="020F0502020204030204" pitchFamily="34" charset="0"/>
                <a:ea typeface="Calibri" panose="020F0502020204030204" pitchFamily="34" charset="0"/>
                <a:cs typeface="Simplified Arabic" panose="02020603050405020304" pitchFamily="18" charset="-78"/>
              </a:rPr>
              <a:t> </a:t>
            </a:r>
            <a:endParaRPr lang="ar-IQ" sz="3200" dirty="0">
              <a:solidFill>
                <a:srgbClr val="0070C0"/>
              </a:solidFill>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248" y="1019504"/>
            <a:ext cx="3530983" cy="5509200"/>
          </a:xfrm>
          <a:prstGeom prst="rect">
            <a:avLst/>
          </a:prstGeom>
        </p:spPr>
      </p:pic>
    </p:spTree>
    <p:extLst>
      <p:ext uri="{BB962C8B-B14F-4D97-AF65-F5344CB8AC3E}">
        <p14:creationId xmlns:p14="http://schemas.microsoft.com/office/powerpoint/2010/main" val="3872211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519448" y="1093950"/>
            <a:ext cx="7367752" cy="5262979"/>
          </a:xfrm>
          <a:prstGeom prst="rect">
            <a:avLst/>
          </a:prstGeom>
          <a:solidFill>
            <a:schemeClr val="bg1"/>
          </a:solidFill>
        </p:spPr>
        <p:txBody>
          <a:bodyPr wrap="square">
            <a:spAutoFit/>
          </a:bodyPr>
          <a:lstStyle/>
          <a:p>
            <a:pPr algn="just" rtl="1"/>
            <a:r>
              <a:rPr lang="ar-SA" sz="2800" b="1" dirty="0">
                <a:solidFill>
                  <a:schemeClr val="tx1">
                    <a:lumMod val="85000"/>
                  </a:schemeClr>
                </a:solidFill>
                <a:ea typeface="Calibri" panose="020F0502020204030204" pitchFamily="34" charset="0"/>
                <a:cs typeface="Simplified Arabic" panose="02020603050405020304" pitchFamily="18" charset="-78"/>
              </a:rPr>
              <a:t>الكتب العلمية هي كتب كتبها باحثون وممارسون لاستخدامها من قبل باحثين وممارسين آخرين ، دراسة كتبه مؤلف واحد أو مجموعة صغيرة من المؤلفين ، وعادة ما يقدم عرضاً متماسكاً لموضوع يشبه إلى حد كبير موضوع رسالة الماجستير والدكتوراه مراجعة موسعة ، المجلدات المحررة لديك محرر أو مجموعة صغيرة من المحررين الذين يجندون العديد من المؤلفين لكتابة فصول منفصلة حول جوانب مختلفة من نفس الموضوع ، على الرغم من أن المجلدات المحررة يمكن أن تقدم أيضاً عرضاً متماسكاً للموضوع ، فليس من غير المعتاد أن يتخذ كل فصل منظوراً مختلفاً أو حتى يختلف مؤلفو الفصول المختلفة مع بعضهم البعض علانية ، بشكل عام ، تخضع الكتب العلمية لعملية مراجعة مماثلة لتلك المستخدمة في المجلات المتخصصة</a:t>
            </a:r>
            <a:endParaRPr lang="ar-IQ" sz="2800" b="1" dirty="0">
              <a:solidFill>
                <a:schemeClr val="tx1">
                  <a:lumMod val="85000"/>
                </a:schemeClr>
              </a:solidFill>
            </a:endParaRPr>
          </a:p>
        </p:txBody>
      </p:sp>
      <p:sp>
        <p:nvSpPr>
          <p:cNvPr id="3" name="مستطيل 2"/>
          <p:cNvSpPr/>
          <p:nvPr/>
        </p:nvSpPr>
        <p:spPr>
          <a:xfrm>
            <a:off x="7443855" y="311948"/>
            <a:ext cx="2847254" cy="646331"/>
          </a:xfrm>
          <a:prstGeom prst="rect">
            <a:avLst/>
          </a:prstGeom>
          <a:solidFill>
            <a:schemeClr val="accent1">
              <a:lumMod val="60000"/>
              <a:lumOff val="40000"/>
            </a:schemeClr>
          </a:solidFill>
        </p:spPr>
        <p:txBody>
          <a:bodyPr wrap="none">
            <a:spAutoFit/>
          </a:bodyPr>
          <a:lstStyle/>
          <a:p>
            <a:r>
              <a:rPr lang="ar-SA" sz="3600" b="1" dirty="0">
                <a:ea typeface="Calibri" panose="020F0502020204030204" pitchFamily="34" charset="0"/>
                <a:cs typeface="Simplified Arabic" panose="02020603050405020304" pitchFamily="18" charset="-78"/>
              </a:rPr>
              <a:t>ثالثاً الكتب العلمية</a:t>
            </a:r>
            <a:endParaRPr lang="ar-IQ" sz="3600"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842" y="1093951"/>
            <a:ext cx="4098870" cy="2437526"/>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42" y="3731172"/>
            <a:ext cx="4098870" cy="2625757"/>
          </a:xfrm>
          <a:prstGeom prst="rect">
            <a:avLst/>
          </a:prstGeom>
        </p:spPr>
      </p:pic>
    </p:spTree>
    <p:extLst>
      <p:ext uri="{BB962C8B-B14F-4D97-AF65-F5344CB8AC3E}">
        <p14:creationId xmlns:p14="http://schemas.microsoft.com/office/powerpoint/2010/main" val="3202785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31632" y="396031"/>
            <a:ext cx="10716395" cy="646331"/>
          </a:xfrm>
          <a:prstGeom prst="rect">
            <a:avLst/>
          </a:prstGeom>
          <a:solidFill>
            <a:schemeClr val="accent6">
              <a:lumMod val="50000"/>
            </a:schemeClr>
          </a:solidFill>
        </p:spPr>
        <p:txBody>
          <a:bodyPr wrap="none">
            <a:spAutoFit/>
          </a:bodyPr>
          <a:lstStyle/>
          <a:p>
            <a:r>
              <a:rPr lang="ar-SA" sz="3600" b="1" dirty="0">
                <a:ea typeface="Calibri" panose="020F0502020204030204" pitchFamily="34" charset="0"/>
                <a:cs typeface="Simplified Arabic" panose="02020603050405020304" pitchFamily="18" charset="-78"/>
              </a:rPr>
              <a:t>الاعتبارات الواجب مراعاتها من قبل الباحث عند كتابة الدراسات السابقة </a:t>
            </a:r>
            <a:endParaRPr lang="ar-IQ" sz="3600" dirty="0"/>
          </a:p>
        </p:txBody>
      </p:sp>
      <p:graphicFrame>
        <p:nvGraphicFramePr>
          <p:cNvPr id="3" name="رسم تخطيطي 2"/>
          <p:cNvGraphicFramePr/>
          <p:nvPr>
            <p:extLst>
              <p:ext uri="{D42A27DB-BD31-4B8C-83A1-F6EECF244321}">
                <p14:modId xmlns:p14="http://schemas.microsoft.com/office/powerpoint/2010/main" val="366976937"/>
              </p:ext>
            </p:extLst>
          </p:nvPr>
        </p:nvGraphicFramePr>
        <p:xfrm>
          <a:off x="546537" y="1313793"/>
          <a:ext cx="10801489" cy="5276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734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3288751337"/>
              </p:ext>
            </p:extLst>
          </p:nvPr>
        </p:nvGraphicFramePr>
        <p:xfrm>
          <a:off x="199696" y="609599"/>
          <a:ext cx="11508828" cy="6668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8167552" y="988733"/>
            <a:ext cx="3020379"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استخدم الاقتباسات باعتدال: </a:t>
            </a:r>
            <a:endParaRPr lang="ar-SA" sz="2400" dirty="0">
              <a:solidFill>
                <a:srgbClr val="002060"/>
              </a:solidFill>
            </a:endParaRPr>
          </a:p>
        </p:txBody>
      </p:sp>
      <p:sp>
        <p:nvSpPr>
          <p:cNvPr id="4" name="مستطيل 3"/>
          <p:cNvSpPr/>
          <p:nvPr/>
        </p:nvSpPr>
        <p:spPr>
          <a:xfrm>
            <a:off x="5224303" y="988734"/>
            <a:ext cx="1277914"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كن انتقائياً</a:t>
            </a:r>
            <a:r>
              <a:rPr lang="ar-SA" b="1" dirty="0">
                <a:solidFill>
                  <a:srgbClr val="002060"/>
                </a:solidFill>
                <a:latin typeface="Simplified Arabic" panose="02020603050405020304" pitchFamily="18" charset="-78"/>
                <a:cs typeface="Simplified Arabic" panose="02020603050405020304" pitchFamily="18" charset="-78"/>
              </a:rPr>
              <a:t>:</a:t>
            </a:r>
            <a:endParaRPr lang="ar-SA" dirty="0">
              <a:solidFill>
                <a:srgbClr val="002060"/>
              </a:solidFill>
            </a:endParaRPr>
          </a:p>
        </p:txBody>
      </p:sp>
      <p:sp>
        <p:nvSpPr>
          <p:cNvPr id="5" name="مستطيل 4"/>
          <p:cNvSpPr/>
          <p:nvPr/>
        </p:nvSpPr>
        <p:spPr>
          <a:xfrm>
            <a:off x="1436133" y="988734"/>
            <a:ext cx="1606530" cy="461665"/>
          </a:xfrm>
          <a:prstGeom prst="rect">
            <a:avLst/>
          </a:prstGeom>
          <a:solidFill>
            <a:schemeClr val="accent1">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استخدام الدليل</a:t>
            </a:r>
            <a:endParaRPr lang="ar-SA" dirty="0"/>
          </a:p>
        </p:txBody>
      </p:sp>
    </p:spTree>
    <p:extLst>
      <p:ext uri="{BB962C8B-B14F-4D97-AF65-F5344CB8AC3E}">
        <p14:creationId xmlns:p14="http://schemas.microsoft.com/office/powerpoint/2010/main" val="2865089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p:cNvGraphicFramePr/>
          <p:nvPr>
            <p:extLst>
              <p:ext uri="{D42A27DB-BD31-4B8C-83A1-F6EECF244321}">
                <p14:modId xmlns:p14="http://schemas.microsoft.com/office/powerpoint/2010/main" val="54219290"/>
              </p:ext>
            </p:extLst>
          </p:nvPr>
        </p:nvGraphicFramePr>
        <p:xfrm>
          <a:off x="199696" y="609599"/>
          <a:ext cx="11508828" cy="6668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ستطيل 2"/>
          <p:cNvSpPr/>
          <p:nvPr/>
        </p:nvSpPr>
        <p:spPr>
          <a:xfrm>
            <a:off x="7759022" y="1072815"/>
            <a:ext cx="3360215"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توخ الحذر عند إعادة الصياغة: </a:t>
            </a:r>
          </a:p>
        </p:txBody>
      </p:sp>
      <p:sp>
        <p:nvSpPr>
          <p:cNvPr id="4" name="مستطيل 3"/>
          <p:cNvSpPr/>
          <p:nvPr/>
        </p:nvSpPr>
        <p:spPr>
          <a:xfrm>
            <a:off x="4467558" y="1020236"/>
            <a:ext cx="2781531"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حافظ على صوتك الخاص:</a:t>
            </a:r>
          </a:p>
        </p:txBody>
      </p:sp>
      <p:sp>
        <p:nvSpPr>
          <p:cNvPr id="5" name="مستطيل 4"/>
          <p:cNvSpPr/>
          <p:nvPr/>
        </p:nvSpPr>
        <p:spPr>
          <a:xfrm>
            <a:off x="1436133" y="988734"/>
            <a:ext cx="1814920" cy="461665"/>
          </a:xfrm>
          <a:prstGeom prst="rect">
            <a:avLst/>
          </a:prstGeom>
          <a:solidFill>
            <a:schemeClr val="accent6">
              <a:lumMod val="20000"/>
              <a:lumOff val="80000"/>
            </a:schemeClr>
          </a:solidFill>
        </p:spPr>
        <p:txBody>
          <a:bodyPr wrap="none">
            <a:spAutoFit/>
          </a:bodyPr>
          <a:lstStyle/>
          <a:p>
            <a:pPr lvl="0" rtl="1"/>
            <a:r>
              <a:rPr lang="ar-SA" sz="2400" b="1" dirty="0">
                <a:solidFill>
                  <a:srgbClr val="002060"/>
                </a:solidFill>
                <a:latin typeface="Simplified Arabic" panose="02020603050405020304" pitchFamily="18" charset="-78"/>
                <a:cs typeface="Simplified Arabic" panose="02020603050405020304" pitchFamily="18" charset="-78"/>
              </a:rPr>
              <a:t>تلخيص وتوليف:</a:t>
            </a:r>
          </a:p>
        </p:txBody>
      </p:sp>
    </p:spTree>
    <p:extLst>
      <p:ext uri="{BB962C8B-B14F-4D97-AF65-F5344CB8AC3E}">
        <p14:creationId xmlns:p14="http://schemas.microsoft.com/office/powerpoint/2010/main" val="54119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85418" y="501134"/>
            <a:ext cx="10700365" cy="584775"/>
          </a:xfrm>
          <a:prstGeom prst="rect">
            <a:avLst/>
          </a:prstGeom>
        </p:spPr>
        <p:txBody>
          <a:bodyPr wrap="none">
            <a:spAutoFit/>
          </a:bodyPr>
          <a:lstStyle/>
          <a:p>
            <a:r>
              <a:rPr lang="ar-SA" sz="3200" b="1" dirty="0">
                <a:solidFill>
                  <a:schemeClr val="accent4">
                    <a:lumMod val="50000"/>
                  </a:schemeClr>
                </a:solidFill>
                <a:ea typeface="Calibri" panose="020F0502020204030204" pitchFamily="34" charset="0"/>
                <a:cs typeface="Simplified Arabic" panose="02020603050405020304" pitchFamily="18" charset="-78"/>
              </a:rPr>
              <a:t>الأخطاء الشائعة التي يجب تجنبها أثناء بناء الدراسات السابقة في البحث العلمي</a:t>
            </a:r>
            <a:endParaRPr lang="ar-IQ" sz="3200" dirty="0">
              <a:solidFill>
                <a:schemeClr val="accent4">
                  <a:lumMod val="50000"/>
                </a:schemeClr>
              </a:solidFill>
            </a:endParaRPr>
          </a:p>
        </p:txBody>
      </p:sp>
      <p:graphicFrame>
        <p:nvGraphicFramePr>
          <p:cNvPr id="4" name="رسم تخطيطي 3"/>
          <p:cNvGraphicFramePr/>
          <p:nvPr>
            <p:extLst>
              <p:ext uri="{D42A27DB-BD31-4B8C-83A1-F6EECF244321}">
                <p14:modId xmlns:p14="http://schemas.microsoft.com/office/powerpoint/2010/main" val="1886890602"/>
              </p:ext>
            </p:extLst>
          </p:nvPr>
        </p:nvGraphicFramePr>
        <p:xfrm>
          <a:off x="462455" y="945932"/>
          <a:ext cx="11401699" cy="5759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86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57033" y="401937"/>
            <a:ext cx="11315896" cy="6061184"/>
          </a:xfrm>
          <a:prstGeom prst="rect">
            <a:avLst/>
          </a:prstGeom>
        </p:spPr>
      </p:pic>
      <p:sp>
        <p:nvSpPr>
          <p:cNvPr id="3" name="مستطيل 2"/>
          <p:cNvSpPr/>
          <p:nvPr/>
        </p:nvSpPr>
        <p:spPr>
          <a:xfrm>
            <a:off x="7592549" y="2047097"/>
            <a:ext cx="6096000" cy="3416320"/>
          </a:xfrm>
          <a:prstGeom prst="rect">
            <a:avLst/>
          </a:prstGeom>
        </p:spPr>
        <p:txBody>
          <a:bodyPr>
            <a:spAutoFit/>
          </a:bodyPr>
          <a:lstStyle/>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شكرا </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على</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حسن </a:t>
            </a:r>
          </a:p>
          <a:p>
            <a:pPr lvl="0" algn="ctr" rtl="1"/>
            <a:r>
              <a:rPr lang="ar-IQ" sz="5400" b="1" dirty="0">
                <a:solidFill>
                  <a:schemeClr val="bg1">
                    <a:lumMod val="85000"/>
                    <a:lumOff val="15000"/>
                  </a:schemeClr>
                </a:solidFill>
                <a:latin typeface="Simplified Arabic" panose="02020603050405020304" pitchFamily="18" charset="-78"/>
                <a:cs typeface="Simplified Arabic" panose="02020603050405020304" pitchFamily="18" charset="-78"/>
              </a:rPr>
              <a:t>             استماعكم</a:t>
            </a:r>
            <a:endParaRPr lang="en-US" sz="5400" b="1" dirty="0">
              <a:solidFill>
                <a:schemeClr val="bg1">
                  <a:lumMod val="85000"/>
                  <a:lumOff val="15000"/>
                </a:schemeClr>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888241549"/>
      </p:ext>
    </p:extLst>
  </p:cSld>
  <p:clrMapOvr>
    <a:masterClrMapping/>
  </p:clrMapOvr>
</p:sld>
</file>

<file path=ppt/theme/theme1.xml><?xml version="1.0" encoding="utf-8"?>
<a:theme xmlns:a="http://schemas.openxmlformats.org/drawingml/2006/main" name="شريحة">
  <a:themeElements>
    <a:clrScheme name="شريحة">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159</TotalTime>
  <Words>1273</Words>
  <Application>Microsoft Office PowerPoint</Application>
  <PresentationFormat>شاشة عريضة</PresentationFormat>
  <Paragraphs>71</Paragraphs>
  <Slides>15</Slides>
  <Notes>1</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15</vt:i4>
      </vt:variant>
    </vt:vector>
  </HeadingPairs>
  <TitlesOfParts>
    <vt:vector size="21" baseType="lpstr">
      <vt:lpstr>Andalus</vt:lpstr>
      <vt:lpstr>Calibri</vt:lpstr>
      <vt:lpstr>Century Gothic</vt:lpstr>
      <vt:lpstr>Simplified Arabic</vt:lpstr>
      <vt:lpstr>Wingdings 3</vt:lpstr>
      <vt:lpstr>شريحة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Maher</dc:creator>
  <cp:lastModifiedBy>3</cp:lastModifiedBy>
  <cp:revision>16</cp:revision>
  <dcterms:created xsi:type="dcterms:W3CDTF">2021-06-07T18:12:51Z</dcterms:created>
  <dcterms:modified xsi:type="dcterms:W3CDTF">2025-12-02T15:18:25Z</dcterms:modified>
</cp:coreProperties>
</file>