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5"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83AEAF-A605-4B8A-93C7-CDEC83271A49}" type="doc">
      <dgm:prSet loTypeId="urn:microsoft.com/office/officeart/2005/8/layout/default" loCatId="list" qsTypeId="urn:microsoft.com/office/officeart/2005/8/quickstyle/simple1" qsCatId="simple" csTypeId="urn:microsoft.com/office/officeart/2005/8/colors/accent3_2" csCatId="accent3"/>
      <dgm:spPr/>
      <dgm:t>
        <a:bodyPr/>
        <a:lstStyle/>
        <a:p>
          <a:endParaRPr lang="en-US"/>
        </a:p>
      </dgm:t>
    </dgm:pt>
    <dgm:pt modelId="{163824E0-5F4F-4695-B202-7BEFE438C21B}">
      <dgm:prSet/>
      <dgm:spPr/>
      <dgm:t>
        <a:bodyPr/>
        <a:lstStyle/>
        <a:p>
          <a:r>
            <a:rPr lang="ar-SA" b="1"/>
            <a:t>تعزيز المصداقية العلمية</a:t>
          </a:r>
          <a:endParaRPr lang="en-US"/>
        </a:p>
      </dgm:t>
    </dgm:pt>
    <dgm:pt modelId="{4975CF6D-DCD8-4FD4-9ACF-3B66827F8902}" type="parTrans" cxnId="{E69660CA-C9E1-4736-A248-5F79461A524D}">
      <dgm:prSet/>
      <dgm:spPr/>
      <dgm:t>
        <a:bodyPr/>
        <a:lstStyle/>
        <a:p>
          <a:endParaRPr lang="en-US"/>
        </a:p>
      </dgm:t>
    </dgm:pt>
    <dgm:pt modelId="{3C1FCC8A-8819-4C85-9D64-1CC72D1CF1BB}" type="sibTrans" cxnId="{E69660CA-C9E1-4736-A248-5F79461A524D}">
      <dgm:prSet/>
      <dgm:spPr/>
      <dgm:t>
        <a:bodyPr/>
        <a:lstStyle/>
        <a:p>
          <a:endParaRPr lang="en-US"/>
        </a:p>
      </dgm:t>
    </dgm:pt>
    <dgm:pt modelId="{694AF689-BA98-4DC7-84EA-C635121CB571}">
      <dgm:prSet/>
      <dgm:spPr/>
      <dgm:t>
        <a:bodyPr/>
        <a:lstStyle/>
        <a:p>
          <a:r>
            <a:rPr lang="ar-SA" b="1"/>
            <a:t>توثيق المعلومات والأفكار</a:t>
          </a:r>
          <a:endParaRPr lang="en-US"/>
        </a:p>
      </dgm:t>
    </dgm:pt>
    <dgm:pt modelId="{5D066C9F-D342-45D3-A611-C5C51A01105D}" type="parTrans" cxnId="{A5EDD8B8-9F9E-4B3F-BB07-84EBED38AB26}">
      <dgm:prSet/>
      <dgm:spPr/>
      <dgm:t>
        <a:bodyPr/>
        <a:lstStyle/>
        <a:p>
          <a:endParaRPr lang="en-US"/>
        </a:p>
      </dgm:t>
    </dgm:pt>
    <dgm:pt modelId="{360D870E-FFE7-4CF5-AAFA-45F8A7976679}" type="sibTrans" cxnId="{A5EDD8B8-9F9E-4B3F-BB07-84EBED38AB26}">
      <dgm:prSet/>
      <dgm:spPr/>
      <dgm:t>
        <a:bodyPr/>
        <a:lstStyle/>
        <a:p>
          <a:endParaRPr lang="en-US"/>
        </a:p>
      </dgm:t>
    </dgm:pt>
    <dgm:pt modelId="{8A134FA9-97BE-4184-973A-9BB1C350F221}">
      <dgm:prSet/>
      <dgm:spPr/>
      <dgm:t>
        <a:bodyPr/>
        <a:lstStyle/>
        <a:p>
          <a:r>
            <a:rPr lang="ar-SA" b="1"/>
            <a:t>دعم الإطار النظري</a:t>
          </a:r>
          <a:endParaRPr lang="en-US"/>
        </a:p>
      </dgm:t>
    </dgm:pt>
    <dgm:pt modelId="{87EDE7AF-3C8D-488C-9961-8C8E130C3FCB}" type="parTrans" cxnId="{EB708CBE-066E-4824-8B9F-89A3257F4972}">
      <dgm:prSet/>
      <dgm:spPr/>
      <dgm:t>
        <a:bodyPr/>
        <a:lstStyle/>
        <a:p>
          <a:endParaRPr lang="en-US"/>
        </a:p>
      </dgm:t>
    </dgm:pt>
    <dgm:pt modelId="{37A5D391-2417-4B0C-90C5-74EF71D773F0}" type="sibTrans" cxnId="{EB708CBE-066E-4824-8B9F-89A3257F4972}">
      <dgm:prSet/>
      <dgm:spPr/>
      <dgm:t>
        <a:bodyPr/>
        <a:lstStyle/>
        <a:p>
          <a:endParaRPr lang="en-US"/>
        </a:p>
      </dgm:t>
    </dgm:pt>
    <dgm:pt modelId="{D2A8A21C-8CE6-497C-96DF-F945A9C9A78B}">
      <dgm:prSet/>
      <dgm:spPr/>
      <dgm:t>
        <a:bodyPr/>
        <a:lstStyle/>
        <a:p>
          <a:r>
            <a:rPr lang="ar-SA" b="1"/>
            <a:t>إبراز الجهد العلمي للباحث</a:t>
          </a:r>
          <a:endParaRPr lang="en-US"/>
        </a:p>
      </dgm:t>
    </dgm:pt>
    <dgm:pt modelId="{7A4978A2-7228-421F-98CA-5001032F9F2F}" type="parTrans" cxnId="{16A026EC-F666-4127-8783-5CC36B8242DF}">
      <dgm:prSet/>
      <dgm:spPr/>
      <dgm:t>
        <a:bodyPr/>
        <a:lstStyle/>
        <a:p>
          <a:endParaRPr lang="en-US"/>
        </a:p>
      </dgm:t>
    </dgm:pt>
    <dgm:pt modelId="{97ECCC48-CF2D-4A26-A453-C3CF50A3C771}" type="sibTrans" cxnId="{16A026EC-F666-4127-8783-5CC36B8242DF}">
      <dgm:prSet/>
      <dgm:spPr/>
      <dgm:t>
        <a:bodyPr/>
        <a:lstStyle/>
        <a:p>
          <a:endParaRPr lang="en-US"/>
        </a:p>
      </dgm:t>
    </dgm:pt>
    <dgm:pt modelId="{9B72CB50-CBFC-4350-BA4B-15F1A4DD4EDE}">
      <dgm:prSet/>
      <dgm:spPr/>
      <dgm:t>
        <a:bodyPr/>
        <a:lstStyle/>
        <a:p>
          <a:r>
            <a:rPr lang="ar-SA" b="1"/>
            <a:t>تجنب السرقة العلمية</a:t>
          </a:r>
          <a:endParaRPr lang="en-US"/>
        </a:p>
      </dgm:t>
    </dgm:pt>
    <dgm:pt modelId="{D313DA60-BF8B-4929-868C-29EB9E4142AB}" type="parTrans" cxnId="{A449C8F5-8136-472A-AEAF-9727BCBF6C1F}">
      <dgm:prSet/>
      <dgm:spPr/>
      <dgm:t>
        <a:bodyPr/>
        <a:lstStyle/>
        <a:p>
          <a:endParaRPr lang="en-US"/>
        </a:p>
      </dgm:t>
    </dgm:pt>
    <dgm:pt modelId="{004F320E-CBCF-495B-AC0E-7CF6EB1532F8}" type="sibTrans" cxnId="{A449C8F5-8136-472A-AEAF-9727BCBF6C1F}">
      <dgm:prSet/>
      <dgm:spPr/>
      <dgm:t>
        <a:bodyPr/>
        <a:lstStyle/>
        <a:p>
          <a:endParaRPr lang="en-US"/>
        </a:p>
      </dgm:t>
    </dgm:pt>
    <dgm:pt modelId="{A857D724-8581-4FD4-B4D3-623A6E910686}">
      <dgm:prSet/>
      <dgm:spPr/>
      <dgm:t>
        <a:bodyPr/>
        <a:lstStyle/>
        <a:p>
          <a:r>
            <a:rPr lang="ar-SA" b="1"/>
            <a:t>المقارنة بين الدراسات</a:t>
          </a:r>
          <a:endParaRPr lang="en-US"/>
        </a:p>
      </dgm:t>
    </dgm:pt>
    <dgm:pt modelId="{E03A5F28-A6E3-48B7-BFF3-140666EE366C}" type="parTrans" cxnId="{9C883685-A1BC-4540-A870-36745BA0400C}">
      <dgm:prSet/>
      <dgm:spPr/>
      <dgm:t>
        <a:bodyPr/>
        <a:lstStyle/>
        <a:p>
          <a:endParaRPr lang="en-US"/>
        </a:p>
      </dgm:t>
    </dgm:pt>
    <dgm:pt modelId="{3702AA35-5C24-4653-8130-3C856221AD23}" type="sibTrans" cxnId="{9C883685-A1BC-4540-A870-36745BA0400C}">
      <dgm:prSet/>
      <dgm:spPr/>
      <dgm:t>
        <a:bodyPr/>
        <a:lstStyle/>
        <a:p>
          <a:endParaRPr lang="en-US"/>
        </a:p>
      </dgm:t>
    </dgm:pt>
    <dgm:pt modelId="{184099DA-EE8D-421F-8F64-904618C384EB}">
      <dgm:prSet/>
      <dgm:spPr/>
      <dgm:t>
        <a:bodyPr/>
        <a:lstStyle/>
        <a:p>
          <a:r>
            <a:rPr lang="ar-SA" b="1"/>
            <a:t>تفسير النتائج</a:t>
          </a:r>
          <a:endParaRPr lang="en-US"/>
        </a:p>
      </dgm:t>
    </dgm:pt>
    <dgm:pt modelId="{0D7BF907-0452-4D97-9BA7-9042C8213450}" type="parTrans" cxnId="{C73E84D0-69E9-4F29-8AA8-25D7AE50D535}">
      <dgm:prSet/>
      <dgm:spPr/>
      <dgm:t>
        <a:bodyPr/>
        <a:lstStyle/>
        <a:p>
          <a:endParaRPr lang="en-US"/>
        </a:p>
      </dgm:t>
    </dgm:pt>
    <dgm:pt modelId="{3FBC7E09-19C9-44DA-8F39-1EE159D2E3A6}" type="sibTrans" cxnId="{C73E84D0-69E9-4F29-8AA8-25D7AE50D535}">
      <dgm:prSet/>
      <dgm:spPr/>
      <dgm:t>
        <a:bodyPr/>
        <a:lstStyle/>
        <a:p>
          <a:endParaRPr lang="en-US"/>
        </a:p>
      </dgm:t>
    </dgm:pt>
    <dgm:pt modelId="{FAFB47A9-3241-49D9-B57A-206BD9A4D84F}" type="pres">
      <dgm:prSet presAssocID="{1D83AEAF-A605-4B8A-93C7-CDEC83271A49}" presName="diagram" presStyleCnt="0">
        <dgm:presLayoutVars>
          <dgm:dir/>
          <dgm:resizeHandles val="exact"/>
        </dgm:presLayoutVars>
      </dgm:prSet>
      <dgm:spPr/>
    </dgm:pt>
    <dgm:pt modelId="{8370BEED-7C70-41EE-83B2-A22E93364C41}" type="pres">
      <dgm:prSet presAssocID="{163824E0-5F4F-4695-B202-7BEFE438C21B}" presName="node" presStyleLbl="node1" presStyleIdx="0" presStyleCnt="7">
        <dgm:presLayoutVars>
          <dgm:bulletEnabled val="1"/>
        </dgm:presLayoutVars>
      </dgm:prSet>
      <dgm:spPr/>
    </dgm:pt>
    <dgm:pt modelId="{D441DF1F-EC70-4C68-8C32-6D095E9095E7}" type="pres">
      <dgm:prSet presAssocID="{3C1FCC8A-8819-4C85-9D64-1CC72D1CF1BB}" presName="sibTrans" presStyleCnt="0"/>
      <dgm:spPr/>
    </dgm:pt>
    <dgm:pt modelId="{1EEC55CE-1FD7-44E0-8598-1F3338F8C090}" type="pres">
      <dgm:prSet presAssocID="{694AF689-BA98-4DC7-84EA-C635121CB571}" presName="node" presStyleLbl="node1" presStyleIdx="1" presStyleCnt="7">
        <dgm:presLayoutVars>
          <dgm:bulletEnabled val="1"/>
        </dgm:presLayoutVars>
      </dgm:prSet>
      <dgm:spPr/>
    </dgm:pt>
    <dgm:pt modelId="{4F510D71-3CAA-4FDD-8ED2-77C740ABBFAC}" type="pres">
      <dgm:prSet presAssocID="{360D870E-FFE7-4CF5-AAFA-45F8A7976679}" presName="sibTrans" presStyleCnt="0"/>
      <dgm:spPr/>
    </dgm:pt>
    <dgm:pt modelId="{34729FFE-CED2-4D3F-8653-D5614E1931DF}" type="pres">
      <dgm:prSet presAssocID="{8A134FA9-97BE-4184-973A-9BB1C350F221}" presName="node" presStyleLbl="node1" presStyleIdx="2" presStyleCnt="7">
        <dgm:presLayoutVars>
          <dgm:bulletEnabled val="1"/>
        </dgm:presLayoutVars>
      </dgm:prSet>
      <dgm:spPr/>
    </dgm:pt>
    <dgm:pt modelId="{5956AB26-FF1D-462E-AE5F-EFF52D9029BE}" type="pres">
      <dgm:prSet presAssocID="{37A5D391-2417-4B0C-90C5-74EF71D773F0}" presName="sibTrans" presStyleCnt="0"/>
      <dgm:spPr/>
    </dgm:pt>
    <dgm:pt modelId="{D3726F96-4D5D-4788-9F68-607625787273}" type="pres">
      <dgm:prSet presAssocID="{D2A8A21C-8CE6-497C-96DF-F945A9C9A78B}" presName="node" presStyleLbl="node1" presStyleIdx="3" presStyleCnt="7">
        <dgm:presLayoutVars>
          <dgm:bulletEnabled val="1"/>
        </dgm:presLayoutVars>
      </dgm:prSet>
      <dgm:spPr/>
    </dgm:pt>
    <dgm:pt modelId="{3F4DECC9-BD67-4F74-B15E-CFB6D710AB1E}" type="pres">
      <dgm:prSet presAssocID="{97ECCC48-CF2D-4A26-A453-C3CF50A3C771}" presName="sibTrans" presStyleCnt="0"/>
      <dgm:spPr/>
    </dgm:pt>
    <dgm:pt modelId="{89B39276-A3A3-452E-A2E1-1CFD167137AF}" type="pres">
      <dgm:prSet presAssocID="{9B72CB50-CBFC-4350-BA4B-15F1A4DD4EDE}" presName="node" presStyleLbl="node1" presStyleIdx="4" presStyleCnt="7">
        <dgm:presLayoutVars>
          <dgm:bulletEnabled val="1"/>
        </dgm:presLayoutVars>
      </dgm:prSet>
      <dgm:spPr/>
    </dgm:pt>
    <dgm:pt modelId="{A0C5499D-42FA-49DB-B9FD-9B0BAE45626D}" type="pres">
      <dgm:prSet presAssocID="{004F320E-CBCF-495B-AC0E-7CF6EB1532F8}" presName="sibTrans" presStyleCnt="0"/>
      <dgm:spPr/>
    </dgm:pt>
    <dgm:pt modelId="{5D5EB773-0238-4A17-B91B-643AA49E3EE0}" type="pres">
      <dgm:prSet presAssocID="{A857D724-8581-4FD4-B4D3-623A6E910686}" presName="node" presStyleLbl="node1" presStyleIdx="5" presStyleCnt="7">
        <dgm:presLayoutVars>
          <dgm:bulletEnabled val="1"/>
        </dgm:presLayoutVars>
      </dgm:prSet>
      <dgm:spPr/>
    </dgm:pt>
    <dgm:pt modelId="{E072EBA0-A1DB-4B6A-9F6A-3392DBAB6D8F}" type="pres">
      <dgm:prSet presAssocID="{3702AA35-5C24-4653-8130-3C856221AD23}" presName="sibTrans" presStyleCnt="0"/>
      <dgm:spPr/>
    </dgm:pt>
    <dgm:pt modelId="{6DC6D952-659D-4E8D-998F-23A6BD566D80}" type="pres">
      <dgm:prSet presAssocID="{184099DA-EE8D-421F-8F64-904618C384EB}" presName="node" presStyleLbl="node1" presStyleIdx="6" presStyleCnt="7">
        <dgm:presLayoutVars>
          <dgm:bulletEnabled val="1"/>
        </dgm:presLayoutVars>
      </dgm:prSet>
      <dgm:spPr/>
    </dgm:pt>
  </dgm:ptLst>
  <dgm:cxnLst>
    <dgm:cxn modelId="{96C4B04B-6643-4FCD-98A8-52DB13D28C89}" type="presOf" srcId="{D2A8A21C-8CE6-497C-96DF-F945A9C9A78B}" destId="{D3726F96-4D5D-4788-9F68-607625787273}" srcOrd="0" destOrd="0" presId="urn:microsoft.com/office/officeart/2005/8/layout/default"/>
    <dgm:cxn modelId="{A3441D59-CA5A-4B0E-8FE5-6E7A62AA0619}" type="presOf" srcId="{8A134FA9-97BE-4184-973A-9BB1C350F221}" destId="{34729FFE-CED2-4D3F-8653-D5614E1931DF}" srcOrd="0" destOrd="0" presId="urn:microsoft.com/office/officeart/2005/8/layout/default"/>
    <dgm:cxn modelId="{2182027B-AF39-4862-B626-E8FE3B75C30B}" type="presOf" srcId="{1D83AEAF-A605-4B8A-93C7-CDEC83271A49}" destId="{FAFB47A9-3241-49D9-B57A-206BD9A4D84F}" srcOrd="0" destOrd="0" presId="urn:microsoft.com/office/officeart/2005/8/layout/default"/>
    <dgm:cxn modelId="{9C883685-A1BC-4540-A870-36745BA0400C}" srcId="{1D83AEAF-A605-4B8A-93C7-CDEC83271A49}" destId="{A857D724-8581-4FD4-B4D3-623A6E910686}" srcOrd="5" destOrd="0" parTransId="{E03A5F28-A6E3-48B7-BFF3-140666EE366C}" sibTransId="{3702AA35-5C24-4653-8130-3C856221AD23}"/>
    <dgm:cxn modelId="{585CE593-610F-4E51-AAA8-C0D8036BEDE7}" type="presOf" srcId="{184099DA-EE8D-421F-8F64-904618C384EB}" destId="{6DC6D952-659D-4E8D-998F-23A6BD566D80}" srcOrd="0" destOrd="0" presId="urn:microsoft.com/office/officeart/2005/8/layout/default"/>
    <dgm:cxn modelId="{3E616995-4AF7-42D0-9050-E4CC42310EA3}" type="presOf" srcId="{163824E0-5F4F-4695-B202-7BEFE438C21B}" destId="{8370BEED-7C70-41EE-83B2-A22E93364C41}" srcOrd="0" destOrd="0" presId="urn:microsoft.com/office/officeart/2005/8/layout/default"/>
    <dgm:cxn modelId="{A5EDD8B8-9F9E-4B3F-BB07-84EBED38AB26}" srcId="{1D83AEAF-A605-4B8A-93C7-CDEC83271A49}" destId="{694AF689-BA98-4DC7-84EA-C635121CB571}" srcOrd="1" destOrd="0" parTransId="{5D066C9F-D342-45D3-A611-C5C51A01105D}" sibTransId="{360D870E-FFE7-4CF5-AAFA-45F8A7976679}"/>
    <dgm:cxn modelId="{EB708CBE-066E-4824-8B9F-89A3257F4972}" srcId="{1D83AEAF-A605-4B8A-93C7-CDEC83271A49}" destId="{8A134FA9-97BE-4184-973A-9BB1C350F221}" srcOrd="2" destOrd="0" parTransId="{87EDE7AF-3C8D-488C-9961-8C8E130C3FCB}" sibTransId="{37A5D391-2417-4B0C-90C5-74EF71D773F0}"/>
    <dgm:cxn modelId="{E69660CA-C9E1-4736-A248-5F79461A524D}" srcId="{1D83AEAF-A605-4B8A-93C7-CDEC83271A49}" destId="{163824E0-5F4F-4695-B202-7BEFE438C21B}" srcOrd="0" destOrd="0" parTransId="{4975CF6D-DCD8-4FD4-9ACF-3B66827F8902}" sibTransId="{3C1FCC8A-8819-4C85-9D64-1CC72D1CF1BB}"/>
    <dgm:cxn modelId="{C73E84D0-69E9-4F29-8AA8-25D7AE50D535}" srcId="{1D83AEAF-A605-4B8A-93C7-CDEC83271A49}" destId="{184099DA-EE8D-421F-8F64-904618C384EB}" srcOrd="6" destOrd="0" parTransId="{0D7BF907-0452-4D97-9BA7-9042C8213450}" sibTransId="{3FBC7E09-19C9-44DA-8F39-1EE159D2E3A6}"/>
    <dgm:cxn modelId="{DC0CB4D9-7DA7-405E-9320-7CBB612A9385}" type="presOf" srcId="{A857D724-8581-4FD4-B4D3-623A6E910686}" destId="{5D5EB773-0238-4A17-B91B-643AA49E3EE0}" srcOrd="0" destOrd="0" presId="urn:microsoft.com/office/officeart/2005/8/layout/default"/>
    <dgm:cxn modelId="{E451F8DD-7FFF-4B22-9AA9-6C1A0270B935}" type="presOf" srcId="{9B72CB50-CBFC-4350-BA4B-15F1A4DD4EDE}" destId="{89B39276-A3A3-452E-A2E1-1CFD167137AF}" srcOrd="0" destOrd="0" presId="urn:microsoft.com/office/officeart/2005/8/layout/default"/>
    <dgm:cxn modelId="{C31D03E7-0DF0-4508-B45A-5C163A320375}" type="presOf" srcId="{694AF689-BA98-4DC7-84EA-C635121CB571}" destId="{1EEC55CE-1FD7-44E0-8598-1F3338F8C090}" srcOrd="0" destOrd="0" presId="urn:microsoft.com/office/officeart/2005/8/layout/default"/>
    <dgm:cxn modelId="{16A026EC-F666-4127-8783-5CC36B8242DF}" srcId="{1D83AEAF-A605-4B8A-93C7-CDEC83271A49}" destId="{D2A8A21C-8CE6-497C-96DF-F945A9C9A78B}" srcOrd="3" destOrd="0" parTransId="{7A4978A2-7228-421F-98CA-5001032F9F2F}" sibTransId="{97ECCC48-CF2D-4A26-A453-C3CF50A3C771}"/>
    <dgm:cxn modelId="{A449C8F5-8136-472A-AEAF-9727BCBF6C1F}" srcId="{1D83AEAF-A605-4B8A-93C7-CDEC83271A49}" destId="{9B72CB50-CBFC-4350-BA4B-15F1A4DD4EDE}" srcOrd="4" destOrd="0" parTransId="{D313DA60-BF8B-4929-868C-29EB9E4142AB}" sibTransId="{004F320E-CBCF-495B-AC0E-7CF6EB1532F8}"/>
    <dgm:cxn modelId="{61FD6B2A-63B8-4080-B1D0-5797B190C88C}" type="presParOf" srcId="{FAFB47A9-3241-49D9-B57A-206BD9A4D84F}" destId="{8370BEED-7C70-41EE-83B2-A22E93364C41}" srcOrd="0" destOrd="0" presId="urn:microsoft.com/office/officeart/2005/8/layout/default"/>
    <dgm:cxn modelId="{00F7DBCF-6B7D-40DE-AB0C-A9EEF059EBE6}" type="presParOf" srcId="{FAFB47A9-3241-49D9-B57A-206BD9A4D84F}" destId="{D441DF1F-EC70-4C68-8C32-6D095E9095E7}" srcOrd="1" destOrd="0" presId="urn:microsoft.com/office/officeart/2005/8/layout/default"/>
    <dgm:cxn modelId="{F53261FD-4FF5-4B4E-AB65-C6CB1A2D1290}" type="presParOf" srcId="{FAFB47A9-3241-49D9-B57A-206BD9A4D84F}" destId="{1EEC55CE-1FD7-44E0-8598-1F3338F8C090}" srcOrd="2" destOrd="0" presId="urn:microsoft.com/office/officeart/2005/8/layout/default"/>
    <dgm:cxn modelId="{152DDC8B-E79C-470F-A5A5-6D1DC85515EC}" type="presParOf" srcId="{FAFB47A9-3241-49D9-B57A-206BD9A4D84F}" destId="{4F510D71-3CAA-4FDD-8ED2-77C740ABBFAC}" srcOrd="3" destOrd="0" presId="urn:microsoft.com/office/officeart/2005/8/layout/default"/>
    <dgm:cxn modelId="{38E9F4B9-F3B1-42F3-B65D-F8C7E1ACA7FA}" type="presParOf" srcId="{FAFB47A9-3241-49D9-B57A-206BD9A4D84F}" destId="{34729FFE-CED2-4D3F-8653-D5614E1931DF}" srcOrd="4" destOrd="0" presId="urn:microsoft.com/office/officeart/2005/8/layout/default"/>
    <dgm:cxn modelId="{744CB672-F542-462F-BE3F-587C5680F1EA}" type="presParOf" srcId="{FAFB47A9-3241-49D9-B57A-206BD9A4D84F}" destId="{5956AB26-FF1D-462E-AE5F-EFF52D9029BE}" srcOrd="5" destOrd="0" presId="urn:microsoft.com/office/officeart/2005/8/layout/default"/>
    <dgm:cxn modelId="{C31F51AE-04A1-4493-8E90-1E130C7AA49E}" type="presParOf" srcId="{FAFB47A9-3241-49D9-B57A-206BD9A4D84F}" destId="{D3726F96-4D5D-4788-9F68-607625787273}" srcOrd="6" destOrd="0" presId="urn:microsoft.com/office/officeart/2005/8/layout/default"/>
    <dgm:cxn modelId="{7461168F-F334-4AD3-9477-7422152370B7}" type="presParOf" srcId="{FAFB47A9-3241-49D9-B57A-206BD9A4D84F}" destId="{3F4DECC9-BD67-4F74-B15E-CFB6D710AB1E}" srcOrd="7" destOrd="0" presId="urn:microsoft.com/office/officeart/2005/8/layout/default"/>
    <dgm:cxn modelId="{5385780E-0B83-4E90-8460-68D61744324B}" type="presParOf" srcId="{FAFB47A9-3241-49D9-B57A-206BD9A4D84F}" destId="{89B39276-A3A3-452E-A2E1-1CFD167137AF}" srcOrd="8" destOrd="0" presId="urn:microsoft.com/office/officeart/2005/8/layout/default"/>
    <dgm:cxn modelId="{90B62812-A1CD-4D17-8A54-F3BBA490B140}" type="presParOf" srcId="{FAFB47A9-3241-49D9-B57A-206BD9A4D84F}" destId="{A0C5499D-42FA-49DB-B9FD-9B0BAE45626D}" srcOrd="9" destOrd="0" presId="urn:microsoft.com/office/officeart/2005/8/layout/default"/>
    <dgm:cxn modelId="{10526E0B-7C4E-47F0-978B-5663724A8D1D}" type="presParOf" srcId="{FAFB47A9-3241-49D9-B57A-206BD9A4D84F}" destId="{5D5EB773-0238-4A17-B91B-643AA49E3EE0}" srcOrd="10" destOrd="0" presId="urn:microsoft.com/office/officeart/2005/8/layout/default"/>
    <dgm:cxn modelId="{354DAE78-3598-4A59-AFFF-89720BC7D7BB}" type="presParOf" srcId="{FAFB47A9-3241-49D9-B57A-206BD9A4D84F}" destId="{E072EBA0-A1DB-4B6A-9F6A-3392DBAB6D8F}" srcOrd="11" destOrd="0" presId="urn:microsoft.com/office/officeart/2005/8/layout/default"/>
    <dgm:cxn modelId="{270B83CA-6DDB-4B54-A295-A366040B3453}" type="presParOf" srcId="{FAFB47A9-3241-49D9-B57A-206BD9A4D84F}" destId="{6DC6D952-659D-4E8D-998F-23A6BD566D8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C65AB0-0846-41CE-9880-66E085E6B70D}" type="doc">
      <dgm:prSet loTypeId="urn:microsoft.com/office/officeart/2005/8/layout/cycle8" loCatId="cycle" qsTypeId="urn:microsoft.com/office/officeart/2005/8/quickstyle/simple1" qsCatId="simple" csTypeId="urn:microsoft.com/office/officeart/2005/8/colors/colorful1" csCatId="colorful"/>
      <dgm:spPr/>
      <dgm:t>
        <a:bodyPr/>
        <a:lstStyle/>
        <a:p>
          <a:endParaRPr lang="en-US"/>
        </a:p>
      </dgm:t>
    </dgm:pt>
    <dgm:pt modelId="{E32ADA6F-8C7E-4E0D-89CF-C8ADFB0631BC}">
      <dgm:prSet/>
      <dgm:spPr/>
      <dgm:t>
        <a:bodyPr/>
        <a:lstStyle/>
        <a:p>
          <a:r>
            <a:rPr lang="ar-SA"/>
            <a:t>تدعيم الأفكار والحجج العلمية</a:t>
          </a:r>
          <a:r>
            <a:rPr lang="en-US"/>
            <a:t>. </a:t>
          </a:r>
        </a:p>
      </dgm:t>
    </dgm:pt>
    <dgm:pt modelId="{0C395C5C-9919-4418-82B3-C6BE7F8FA0AE}" type="parTrans" cxnId="{6C19D2A4-283A-40D7-9885-D99BC3CEAA4D}">
      <dgm:prSet/>
      <dgm:spPr/>
      <dgm:t>
        <a:bodyPr/>
        <a:lstStyle/>
        <a:p>
          <a:endParaRPr lang="en-US"/>
        </a:p>
      </dgm:t>
    </dgm:pt>
    <dgm:pt modelId="{A126DCF7-C6A3-4C21-B1AF-2DF5EB999EDA}" type="sibTrans" cxnId="{6C19D2A4-283A-40D7-9885-D99BC3CEAA4D}">
      <dgm:prSet/>
      <dgm:spPr/>
      <dgm:t>
        <a:bodyPr/>
        <a:lstStyle/>
        <a:p>
          <a:endParaRPr lang="en-US"/>
        </a:p>
      </dgm:t>
    </dgm:pt>
    <dgm:pt modelId="{C2622B93-E0C8-417C-A43E-C348D9A85423}">
      <dgm:prSet/>
      <dgm:spPr/>
      <dgm:t>
        <a:bodyPr/>
        <a:lstStyle/>
        <a:p>
          <a:r>
            <a:rPr lang="ar-SA"/>
            <a:t>تفسير المفاهيم والمصطلحات</a:t>
          </a:r>
          <a:r>
            <a:rPr lang="en-US"/>
            <a:t>. </a:t>
          </a:r>
        </a:p>
      </dgm:t>
    </dgm:pt>
    <dgm:pt modelId="{C17858A8-A1F6-429A-9519-59795E9B5741}" type="parTrans" cxnId="{BE1A2F09-3FCD-4B0A-9B3D-B7020E60D921}">
      <dgm:prSet/>
      <dgm:spPr/>
      <dgm:t>
        <a:bodyPr/>
        <a:lstStyle/>
        <a:p>
          <a:endParaRPr lang="en-US"/>
        </a:p>
      </dgm:t>
    </dgm:pt>
    <dgm:pt modelId="{5424DBD9-3DF7-4FFC-9B5B-34D68D3DF12F}" type="sibTrans" cxnId="{BE1A2F09-3FCD-4B0A-9B3D-B7020E60D921}">
      <dgm:prSet/>
      <dgm:spPr/>
      <dgm:t>
        <a:bodyPr/>
        <a:lstStyle/>
        <a:p>
          <a:endParaRPr lang="en-US"/>
        </a:p>
      </dgm:t>
    </dgm:pt>
    <dgm:pt modelId="{8D65B32E-A13F-43F6-83E2-87C961C1516D}">
      <dgm:prSet/>
      <dgm:spPr/>
      <dgm:t>
        <a:bodyPr/>
        <a:lstStyle/>
        <a:p>
          <a:r>
            <a:rPr lang="ar-SA"/>
            <a:t>توضيح وجهات النظر المختلفة</a:t>
          </a:r>
          <a:r>
            <a:rPr lang="en-US"/>
            <a:t>. </a:t>
          </a:r>
        </a:p>
      </dgm:t>
    </dgm:pt>
    <dgm:pt modelId="{92E7F60B-A68E-4128-80DE-166FB5A2CAC7}" type="parTrans" cxnId="{CCC7F23B-8CF9-49C2-846F-B475EF07A863}">
      <dgm:prSet/>
      <dgm:spPr/>
      <dgm:t>
        <a:bodyPr/>
        <a:lstStyle/>
        <a:p>
          <a:endParaRPr lang="en-US"/>
        </a:p>
      </dgm:t>
    </dgm:pt>
    <dgm:pt modelId="{BA4C4C56-8C23-458F-B57D-8D8F74747BB5}" type="sibTrans" cxnId="{CCC7F23B-8CF9-49C2-846F-B475EF07A863}">
      <dgm:prSet/>
      <dgm:spPr/>
      <dgm:t>
        <a:bodyPr/>
        <a:lstStyle/>
        <a:p>
          <a:endParaRPr lang="en-US"/>
        </a:p>
      </dgm:t>
    </dgm:pt>
    <dgm:pt modelId="{861CDE6C-A91C-48C4-BE55-C5ED34A3D952}">
      <dgm:prSet/>
      <dgm:spPr/>
      <dgm:t>
        <a:bodyPr/>
        <a:lstStyle/>
        <a:p>
          <a:r>
            <a:rPr lang="ar-SA"/>
            <a:t>بناء الإطار النظري</a:t>
          </a:r>
          <a:r>
            <a:rPr lang="en-US"/>
            <a:t>. </a:t>
          </a:r>
        </a:p>
      </dgm:t>
    </dgm:pt>
    <dgm:pt modelId="{E757949F-21AA-421B-81D1-24880CEA9D93}" type="parTrans" cxnId="{AFCDD97B-4A46-4D85-BC78-6D66640313F3}">
      <dgm:prSet/>
      <dgm:spPr/>
      <dgm:t>
        <a:bodyPr/>
        <a:lstStyle/>
        <a:p>
          <a:endParaRPr lang="en-US"/>
        </a:p>
      </dgm:t>
    </dgm:pt>
    <dgm:pt modelId="{EC7152AA-ACD5-443F-930E-A33B1399EB16}" type="sibTrans" cxnId="{AFCDD97B-4A46-4D85-BC78-6D66640313F3}">
      <dgm:prSet/>
      <dgm:spPr/>
      <dgm:t>
        <a:bodyPr/>
        <a:lstStyle/>
        <a:p>
          <a:endParaRPr lang="en-US"/>
        </a:p>
      </dgm:t>
    </dgm:pt>
    <dgm:pt modelId="{DC6FE9ED-5D7E-4EB0-B285-B6503B1BA9C7}">
      <dgm:prSet/>
      <dgm:spPr/>
      <dgm:t>
        <a:bodyPr/>
        <a:lstStyle/>
        <a:p>
          <a:r>
            <a:rPr lang="ar-SA"/>
            <a:t>دعم النتائج البحثية</a:t>
          </a:r>
          <a:r>
            <a:rPr lang="en-US"/>
            <a:t>. </a:t>
          </a:r>
        </a:p>
      </dgm:t>
    </dgm:pt>
    <dgm:pt modelId="{0321352A-F1DA-4170-BC67-3BF89A1EBB9A}" type="parTrans" cxnId="{4C744FBB-776B-4362-B3BC-D6B75057D6AF}">
      <dgm:prSet/>
      <dgm:spPr/>
      <dgm:t>
        <a:bodyPr/>
        <a:lstStyle/>
        <a:p>
          <a:endParaRPr lang="en-US"/>
        </a:p>
      </dgm:t>
    </dgm:pt>
    <dgm:pt modelId="{53B8F610-C762-4BF1-BCE4-9384E3F35B76}" type="sibTrans" cxnId="{4C744FBB-776B-4362-B3BC-D6B75057D6AF}">
      <dgm:prSet/>
      <dgm:spPr/>
      <dgm:t>
        <a:bodyPr/>
        <a:lstStyle/>
        <a:p>
          <a:endParaRPr lang="en-US"/>
        </a:p>
      </dgm:t>
    </dgm:pt>
    <dgm:pt modelId="{5FED5C50-C788-4CDC-A5EB-90B72703C5B0}">
      <dgm:prSet/>
      <dgm:spPr/>
      <dgm:t>
        <a:bodyPr/>
        <a:lstStyle/>
        <a:p>
          <a:r>
            <a:rPr lang="ar-SA"/>
            <a:t>توسيع المعرفة العلمية</a:t>
          </a:r>
          <a:r>
            <a:rPr lang="en-US"/>
            <a:t>. </a:t>
          </a:r>
        </a:p>
      </dgm:t>
    </dgm:pt>
    <dgm:pt modelId="{54D4CB4F-F32D-4FAF-9CC3-BD01D0FA1341}" type="parTrans" cxnId="{87BCAE1C-8068-4502-B346-F4D57563D7DF}">
      <dgm:prSet/>
      <dgm:spPr/>
      <dgm:t>
        <a:bodyPr/>
        <a:lstStyle/>
        <a:p>
          <a:endParaRPr lang="en-US"/>
        </a:p>
      </dgm:t>
    </dgm:pt>
    <dgm:pt modelId="{4DE8619B-C8B6-443D-AB50-38CBD3632597}" type="sibTrans" cxnId="{87BCAE1C-8068-4502-B346-F4D57563D7DF}">
      <dgm:prSet/>
      <dgm:spPr/>
      <dgm:t>
        <a:bodyPr/>
        <a:lstStyle/>
        <a:p>
          <a:endParaRPr lang="en-US"/>
        </a:p>
      </dgm:t>
    </dgm:pt>
    <dgm:pt modelId="{62E75E56-E7E2-438E-8103-78A6410FC74A}">
      <dgm:prSet/>
      <dgm:spPr/>
      <dgm:t>
        <a:bodyPr/>
        <a:lstStyle/>
        <a:p>
          <a:r>
            <a:rPr lang="ar-SA"/>
            <a:t>ربط الدراسة بالدراسات السابقة</a:t>
          </a:r>
          <a:r>
            <a:rPr lang="en-US"/>
            <a:t>. </a:t>
          </a:r>
        </a:p>
      </dgm:t>
    </dgm:pt>
    <dgm:pt modelId="{39A49C05-63FF-49A9-9568-3EF2B280F26F}" type="parTrans" cxnId="{72E8D54A-2E48-4B81-909C-99A2B32DF0BC}">
      <dgm:prSet/>
      <dgm:spPr/>
      <dgm:t>
        <a:bodyPr/>
        <a:lstStyle/>
        <a:p>
          <a:endParaRPr lang="en-US"/>
        </a:p>
      </dgm:t>
    </dgm:pt>
    <dgm:pt modelId="{8D35B6E6-680C-49AC-8E93-7830E92CA196}" type="sibTrans" cxnId="{72E8D54A-2E48-4B81-909C-99A2B32DF0BC}">
      <dgm:prSet/>
      <dgm:spPr/>
      <dgm:t>
        <a:bodyPr/>
        <a:lstStyle/>
        <a:p>
          <a:endParaRPr lang="en-US"/>
        </a:p>
      </dgm:t>
    </dgm:pt>
    <dgm:pt modelId="{C471B833-EA98-4441-94F5-8B7E832BD9AC}" type="pres">
      <dgm:prSet presAssocID="{67C65AB0-0846-41CE-9880-66E085E6B70D}" presName="compositeShape" presStyleCnt="0">
        <dgm:presLayoutVars>
          <dgm:chMax val="7"/>
          <dgm:dir/>
          <dgm:resizeHandles val="exact"/>
        </dgm:presLayoutVars>
      </dgm:prSet>
      <dgm:spPr/>
    </dgm:pt>
    <dgm:pt modelId="{14CF9E37-2C31-470C-A9E9-E7A122E79FEF}" type="pres">
      <dgm:prSet presAssocID="{67C65AB0-0846-41CE-9880-66E085E6B70D}" presName="wedge1" presStyleLbl="node1" presStyleIdx="0" presStyleCnt="7"/>
      <dgm:spPr/>
    </dgm:pt>
    <dgm:pt modelId="{71FD86E6-2A1C-47F7-BC5B-8EC8BF91D528}" type="pres">
      <dgm:prSet presAssocID="{67C65AB0-0846-41CE-9880-66E085E6B70D}" presName="dummy1a" presStyleCnt="0"/>
      <dgm:spPr/>
    </dgm:pt>
    <dgm:pt modelId="{D8A4DCD7-093A-42E8-AF9F-A821D2D458B7}" type="pres">
      <dgm:prSet presAssocID="{67C65AB0-0846-41CE-9880-66E085E6B70D}" presName="dummy1b" presStyleCnt="0"/>
      <dgm:spPr/>
    </dgm:pt>
    <dgm:pt modelId="{CD6F11B7-08D4-4295-BEE7-115159C66298}" type="pres">
      <dgm:prSet presAssocID="{67C65AB0-0846-41CE-9880-66E085E6B70D}" presName="wedge1Tx" presStyleLbl="node1" presStyleIdx="0" presStyleCnt="7">
        <dgm:presLayoutVars>
          <dgm:chMax val="0"/>
          <dgm:chPref val="0"/>
          <dgm:bulletEnabled val="1"/>
        </dgm:presLayoutVars>
      </dgm:prSet>
      <dgm:spPr/>
    </dgm:pt>
    <dgm:pt modelId="{12BE46A7-DB14-4F5C-973B-0C23BBD523E3}" type="pres">
      <dgm:prSet presAssocID="{67C65AB0-0846-41CE-9880-66E085E6B70D}" presName="wedge2" presStyleLbl="node1" presStyleIdx="1" presStyleCnt="7"/>
      <dgm:spPr/>
    </dgm:pt>
    <dgm:pt modelId="{F5FA6ACC-8DFA-46F9-8368-11EFD02665A6}" type="pres">
      <dgm:prSet presAssocID="{67C65AB0-0846-41CE-9880-66E085E6B70D}" presName="dummy2a" presStyleCnt="0"/>
      <dgm:spPr/>
    </dgm:pt>
    <dgm:pt modelId="{A346CEEA-F6E6-4E3B-B23F-A214B7F739A1}" type="pres">
      <dgm:prSet presAssocID="{67C65AB0-0846-41CE-9880-66E085E6B70D}" presName="dummy2b" presStyleCnt="0"/>
      <dgm:spPr/>
    </dgm:pt>
    <dgm:pt modelId="{4EFF19FA-888A-4C14-AE9F-29629A4EEFA5}" type="pres">
      <dgm:prSet presAssocID="{67C65AB0-0846-41CE-9880-66E085E6B70D}" presName="wedge2Tx" presStyleLbl="node1" presStyleIdx="1" presStyleCnt="7">
        <dgm:presLayoutVars>
          <dgm:chMax val="0"/>
          <dgm:chPref val="0"/>
          <dgm:bulletEnabled val="1"/>
        </dgm:presLayoutVars>
      </dgm:prSet>
      <dgm:spPr/>
    </dgm:pt>
    <dgm:pt modelId="{2C71D734-4B4E-4FDC-A47A-0914779C6FC6}" type="pres">
      <dgm:prSet presAssocID="{67C65AB0-0846-41CE-9880-66E085E6B70D}" presName="wedge3" presStyleLbl="node1" presStyleIdx="2" presStyleCnt="7"/>
      <dgm:spPr/>
    </dgm:pt>
    <dgm:pt modelId="{A387C7E3-46CF-4AA5-A83E-BCF463D2370E}" type="pres">
      <dgm:prSet presAssocID="{67C65AB0-0846-41CE-9880-66E085E6B70D}" presName="dummy3a" presStyleCnt="0"/>
      <dgm:spPr/>
    </dgm:pt>
    <dgm:pt modelId="{225B79B6-0CB5-4F82-A8EE-C271B286ED97}" type="pres">
      <dgm:prSet presAssocID="{67C65AB0-0846-41CE-9880-66E085E6B70D}" presName="dummy3b" presStyleCnt="0"/>
      <dgm:spPr/>
    </dgm:pt>
    <dgm:pt modelId="{1D14F3A2-3F40-451A-B84D-569131D00790}" type="pres">
      <dgm:prSet presAssocID="{67C65AB0-0846-41CE-9880-66E085E6B70D}" presName="wedge3Tx" presStyleLbl="node1" presStyleIdx="2" presStyleCnt="7">
        <dgm:presLayoutVars>
          <dgm:chMax val="0"/>
          <dgm:chPref val="0"/>
          <dgm:bulletEnabled val="1"/>
        </dgm:presLayoutVars>
      </dgm:prSet>
      <dgm:spPr/>
    </dgm:pt>
    <dgm:pt modelId="{1B8F3B84-5CF6-4D7F-AABD-B7109D387348}" type="pres">
      <dgm:prSet presAssocID="{67C65AB0-0846-41CE-9880-66E085E6B70D}" presName="wedge4" presStyleLbl="node1" presStyleIdx="3" presStyleCnt="7"/>
      <dgm:spPr/>
    </dgm:pt>
    <dgm:pt modelId="{DB7D2665-36BF-4441-8B13-B8A28C7BFFB7}" type="pres">
      <dgm:prSet presAssocID="{67C65AB0-0846-41CE-9880-66E085E6B70D}" presName="dummy4a" presStyleCnt="0"/>
      <dgm:spPr/>
    </dgm:pt>
    <dgm:pt modelId="{A4FF0C17-51C6-452D-B1E9-7A5BDC88FE9B}" type="pres">
      <dgm:prSet presAssocID="{67C65AB0-0846-41CE-9880-66E085E6B70D}" presName="dummy4b" presStyleCnt="0"/>
      <dgm:spPr/>
    </dgm:pt>
    <dgm:pt modelId="{02798B2F-5478-4A76-B940-D53DE67C353F}" type="pres">
      <dgm:prSet presAssocID="{67C65AB0-0846-41CE-9880-66E085E6B70D}" presName="wedge4Tx" presStyleLbl="node1" presStyleIdx="3" presStyleCnt="7">
        <dgm:presLayoutVars>
          <dgm:chMax val="0"/>
          <dgm:chPref val="0"/>
          <dgm:bulletEnabled val="1"/>
        </dgm:presLayoutVars>
      </dgm:prSet>
      <dgm:spPr/>
    </dgm:pt>
    <dgm:pt modelId="{5CCA1EC3-EC59-43A2-9D79-8C160370726E}" type="pres">
      <dgm:prSet presAssocID="{67C65AB0-0846-41CE-9880-66E085E6B70D}" presName="wedge5" presStyleLbl="node1" presStyleIdx="4" presStyleCnt="7"/>
      <dgm:spPr/>
    </dgm:pt>
    <dgm:pt modelId="{B179B86C-6152-4BF1-AAF4-2BAEDD3C6290}" type="pres">
      <dgm:prSet presAssocID="{67C65AB0-0846-41CE-9880-66E085E6B70D}" presName="dummy5a" presStyleCnt="0"/>
      <dgm:spPr/>
    </dgm:pt>
    <dgm:pt modelId="{560F9089-0D92-49DF-ABA9-B6517937B940}" type="pres">
      <dgm:prSet presAssocID="{67C65AB0-0846-41CE-9880-66E085E6B70D}" presName="dummy5b" presStyleCnt="0"/>
      <dgm:spPr/>
    </dgm:pt>
    <dgm:pt modelId="{B15F5FEC-7B4E-4CBF-8B71-DB49E5D0EAC2}" type="pres">
      <dgm:prSet presAssocID="{67C65AB0-0846-41CE-9880-66E085E6B70D}" presName="wedge5Tx" presStyleLbl="node1" presStyleIdx="4" presStyleCnt="7">
        <dgm:presLayoutVars>
          <dgm:chMax val="0"/>
          <dgm:chPref val="0"/>
          <dgm:bulletEnabled val="1"/>
        </dgm:presLayoutVars>
      </dgm:prSet>
      <dgm:spPr/>
    </dgm:pt>
    <dgm:pt modelId="{C8256FFF-28B3-4438-8ED7-9D1971A6F425}" type="pres">
      <dgm:prSet presAssocID="{67C65AB0-0846-41CE-9880-66E085E6B70D}" presName="wedge6" presStyleLbl="node1" presStyleIdx="5" presStyleCnt="7"/>
      <dgm:spPr/>
    </dgm:pt>
    <dgm:pt modelId="{44874B18-1DF4-49E3-B43D-3225BFF72A00}" type="pres">
      <dgm:prSet presAssocID="{67C65AB0-0846-41CE-9880-66E085E6B70D}" presName="dummy6a" presStyleCnt="0"/>
      <dgm:spPr/>
    </dgm:pt>
    <dgm:pt modelId="{DB9EA4FE-92D2-4F90-9311-6A45003F1146}" type="pres">
      <dgm:prSet presAssocID="{67C65AB0-0846-41CE-9880-66E085E6B70D}" presName="dummy6b" presStyleCnt="0"/>
      <dgm:spPr/>
    </dgm:pt>
    <dgm:pt modelId="{819ACEED-AB3B-4CD1-9C93-BE2689AE2719}" type="pres">
      <dgm:prSet presAssocID="{67C65AB0-0846-41CE-9880-66E085E6B70D}" presName="wedge6Tx" presStyleLbl="node1" presStyleIdx="5" presStyleCnt="7">
        <dgm:presLayoutVars>
          <dgm:chMax val="0"/>
          <dgm:chPref val="0"/>
          <dgm:bulletEnabled val="1"/>
        </dgm:presLayoutVars>
      </dgm:prSet>
      <dgm:spPr/>
    </dgm:pt>
    <dgm:pt modelId="{39B2F104-629E-49DB-90F9-AA32EE623D2B}" type="pres">
      <dgm:prSet presAssocID="{67C65AB0-0846-41CE-9880-66E085E6B70D}" presName="wedge7" presStyleLbl="node1" presStyleIdx="6" presStyleCnt="7"/>
      <dgm:spPr/>
    </dgm:pt>
    <dgm:pt modelId="{E8799B9B-103A-454B-9E37-7ACA3E0B72D2}" type="pres">
      <dgm:prSet presAssocID="{67C65AB0-0846-41CE-9880-66E085E6B70D}" presName="dummy7a" presStyleCnt="0"/>
      <dgm:spPr/>
    </dgm:pt>
    <dgm:pt modelId="{B6097AC4-0BB1-4FE1-95A0-3A6853AF0862}" type="pres">
      <dgm:prSet presAssocID="{67C65AB0-0846-41CE-9880-66E085E6B70D}" presName="dummy7b" presStyleCnt="0"/>
      <dgm:spPr/>
    </dgm:pt>
    <dgm:pt modelId="{E7C94D20-2BD0-4D96-BBCA-F5884FFC0334}" type="pres">
      <dgm:prSet presAssocID="{67C65AB0-0846-41CE-9880-66E085E6B70D}" presName="wedge7Tx" presStyleLbl="node1" presStyleIdx="6" presStyleCnt="7">
        <dgm:presLayoutVars>
          <dgm:chMax val="0"/>
          <dgm:chPref val="0"/>
          <dgm:bulletEnabled val="1"/>
        </dgm:presLayoutVars>
      </dgm:prSet>
      <dgm:spPr/>
    </dgm:pt>
    <dgm:pt modelId="{E2C246C7-7913-47A4-B29C-790ED9F91F38}" type="pres">
      <dgm:prSet presAssocID="{A126DCF7-C6A3-4C21-B1AF-2DF5EB999EDA}" presName="arrowWedge1" presStyleLbl="fgSibTrans2D1" presStyleIdx="0" presStyleCnt="7"/>
      <dgm:spPr/>
    </dgm:pt>
    <dgm:pt modelId="{93829719-0EFD-4ED7-A8A1-F824F84E7CAF}" type="pres">
      <dgm:prSet presAssocID="{5424DBD9-3DF7-4FFC-9B5B-34D68D3DF12F}" presName="arrowWedge2" presStyleLbl="fgSibTrans2D1" presStyleIdx="1" presStyleCnt="7"/>
      <dgm:spPr/>
    </dgm:pt>
    <dgm:pt modelId="{5820DBF2-86C2-495B-ADC5-033A3AFCF33F}" type="pres">
      <dgm:prSet presAssocID="{BA4C4C56-8C23-458F-B57D-8D8F74747BB5}" presName="arrowWedge3" presStyleLbl="fgSibTrans2D1" presStyleIdx="2" presStyleCnt="7"/>
      <dgm:spPr/>
    </dgm:pt>
    <dgm:pt modelId="{9264C371-EF46-48AA-9C8C-B07FBB40C7F6}" type="pres">
      <dgm:prSet presAssocID="{EC7152AA-ACD5-443F-930E-A33B1399EB16}" presName="arrowWedge4" presStyleLbl="fgSibTrans2D1" presStyleIdx="3" presStyleCnt="7"/>
      <dgm:spPr/>
    </dgm:pt>
    <dgm:pt modelId="{1BA7905B-FD06-488D-9474-40C02D0CA2BA}" type="pres">
      <dgm:prSet presAssocID="{53B8F610-C762-4BF1-BCE4-9384E3F35B76}" presName="arrowWedge5" presStyleLbl="fgSibTrans2D1" presStyleIdx="4" presStyleCnt="7"/>
      <dgm:spPr/>
    </dgm:pt>
    <dgm:pt modelId="{FA001311-90A2-4523-878A-F5FABC9CD949}" type="pres">
      <dgm:prSet presAssocID="{4DE8619B-C8B6-443D-AB50-38CBD3632597}" presName="arrowWedge6" presStyleLbl="fgSibTrans2D1" presStyleIdx="5" presStyleCnt="7"/>
      <dgm:spPr/>
    </dgm:pt>
    <dgm:pt modelId="{2294C5AA-C89A-47B7-8A0E-79A9F27A7171}" type="pres">
      <dgm:prSet presAssocID="{8D35B6E6-680C-49AC-8E93-7830E92CA196}" presName="arrowWedge7" presStyleLbl="fgSibTrans2D1" presStyleIdx="6" presStyleCnt="7"/>
      <dgm:spPr/>
    </dgm:pt>
  </dgm:ptLst>
  <dgm:cxnLst>
    <dgm:cxn modelId="{BE1A2F09-3FCD-4B0A-9B3D-B7020E60D921}" srcId="{67C65AB0-0846-41CE-9880-66E085E6B70D}" destId="{C2622B93-E0C8-417C-A43E-C348D9A85423}" srcOrd="1" destOrd="0" parTransId="{C17858A8-A1F6-429A-9519-59795E9B5741}" sibTransId="{5424DBD9-3DF7-4FFC-9B5B-34D68D3DF12F}"/>
    <dgm:cxn modelId="{87BCAE1C-8068-4502-B346-F4D57563D7DF}" srcId="{67C65AB0-0846-41CE-9880-66E085E6B70D}" destId="{5FED5C50-C788-4CDC-A5EB-90B72703C5B0}" srcOrd="5" destOrd="0" parTransId="{54D4CB4F-F32D-4FAF-9CC3-BD01D0FA1341}" sibTransId="{4DE8619B-C8B6-443D-AB50-38CBD3632597}"/>
    <dgm:cxn modelId="{905A6F26-EE3E-43B0-B2B9-D55107F88B41}" type="presOf" srcId="{62E75E56-E7E2-438E-8103-78A6410FC74A}" destId="{E7C94D20-2BD0-4D96-BBCA-F5884FFC0334}" srcOrd="1" destOrd="0" presId="urn:microsoft.com/office/officeart/2005/8/layout/cycle8"/>
    <dgm:cxn modelId="{5679252F-68C5-4749-A274-C5C1A6A26400}" type="presOf" srcId="{DC6FE9ED-5D7E-4EB0-B285-B6503B1BA9C7}" destId="{5CCA1EC3-EC59-43A2-9D79-8C160370726E}" srcOrd="0" destOrd="0" presId="urn:microsoft.com/office/officeart/2005/8/layout/cycle8"/>
    <dgm:cxn modelId="{FA84B534-EB4E-496F-9E31-430E784A6CDB}" type="presOf" srcId="{861CDE6C-A91C-48C4-BE55-C5ED34A3D952}" destId="{02798B2F-5478-4A76-B940-D53DE67C353F}" srcOrd="1" destOrd="0" presId="urn:microsoft.com/office/officeart/2005/8/layout/cycle8"/>
    <dgm:cxn modelId="{CCC7F23B-8CF9-49C2-846F-B475EF07A863}" srcId="{67C65AB0-0846-41CE-9880-66E085E6B70D}" destId="{8D65B32E-A13F-43F6-83E2-87C961C1516D}" srcOrd="2" destOrd="0" parTransId="{92E7F60B-A68E-4128-80DE-166FB5A2CAC7}" sibTransId="{BA4C4C56-8C23-458F-B57D-8D8F74747BB5}"/>
    <dgm:cxn modelId="{58634C5C-9905-4BCB-917C-191110CA26F0}" type="presOf" srcId="{67C65AB0-0846-41CE-9880-66E085E6B70D}" destId="{C471B833-EA98-4441-94F5-8B7E832BD9AC}" srcOrd="0" destOrd="0" presId="urn:microsoft.com/office/officeart/2005/8/layout/cycle8"/>
    <dgm:cxn modelId="{9672A664-2262-4B4A-A890-E3E5B362A16B}" type="presOf" srcId="{8D65B32E-A13F-43F6-83E2-87C961C1516D}" destId="{1D14F3A2-3F40-451A-B84D-569131D00790}" srcOrd="1" destOrd="0" presId="urn:microsoft.com/office/officeart/2005/8/layout/cycle8"/>
    <dgm:cxn modelId="{72E8D54A-2E48-4B81-909C-99A2B32DF0BC}" srcId="{67C65AB0-0846-41CE-9880-66E085E6B70D}" destId="{62E75E56-E7E2-438E-8103-78A6410FC74A}" srcOrd="6" destOrd="0" parTransId="{39A49C05-63FF-49A9-9568-3EF2B280F26F}" sibTransId="{8D35B6E6-680C-49AC-8E93-7830E92CA196}"/>
    <dgm:cxn modelId="{D285EF6C-9B0A-4EF0-BE83-B664F0E9E018}" type="presOf" srcId="{C2622B93-E0C8-417C-A43E-C348D9A85423}" destId="{4EFF19FA-888A-4C14-AE9F-29629A4EEFA5}" srcOrd="1" destOrd="0" presId="urn:microsoft.com/office/officeart/2005/8/layout/cycle8"/>
    <dgm:cxn modelId="{27DE846F-36F7-4538-8CE7-8F87DD8BECF1}" type="presOf" srcId="{5FED5C50-C788-4CDC-A5EB-90B72703C5B0}" destId="{C8256FFF-28B3-4438-8ED7-9D1971A6F425}" srcOrd="0" destOrd="0" presId="urn:microsoft.com/office/officeart/2005/8/layout/cycle8"/>
    <dgm:cxn modelId="{D3ACC758-5B01-44A3-ADB1-9722375DF85B}" type="presOf" srcId="{E32ADA6F-8C7E-4E0D-89CF-C8ADFB0631BC}" destId="{CD6F11B7-08D4-4295-BEE7-115159C66298}" srcOrd="1" destOrd="0" presId="urn:microsoft.com/office/officeart/2005/8/layout/cycle8"/>
    <dgm:cxn modelId="{DC07537B-754E-4F9C-9F58-D8571B69D44A}" type="presOf" srcId="{DC6FE9ED-5D7E-4EB0-B285-B6503B1BA9C7}" destId="{B15F5FEC-7B4E-4CBF-8B71-DB49E5D0EAC2}" srcOrd="1" destOrd="0" presId="urn:microsoft.com/office/officeart/2005/8/layout/cycle8"/>
    <dgm:cxn modelId="{AFCDD97B-4A46-4D85-BC78-6D66640313F3}" srcId="{67C65AB0-0846-41CE-9880-66E085E6B70D}" destId="{861CDE6C-A91C-48C4-BE55-C5ED34A3D952}" srcOrd="3" destOrd="0" parTransId="{E757949F-21AA-421B-81D1-24880CEA9D93}" sibTransId="{EC7152AA-ACD5-443F-930E-A33B1399EB16}"/>
    <dgm:cxn modelId="{4810827F-6E27-47F1-B302-561B0B01B92B}" type="presOf" srcId="{62E75E56-E7E2-438E-8103-78A6410FC74A}" destId="{39B2F104-629E-49DB-90F9-AA32EE623D2B}" srcOrd="0" destOrd="0" presId="urn:microsoft.com/office/officeart/2005/8/layout/cycle8"/>
    <dgm:cxn modelId="{F247DF94-AAE3-49F9-A8EE-580E5E8218D3}" type="presOf" srcId="{861CDE6C-A91C-48C4-BE55-C5ED34A3D952}" destId="{1B8F3B84-5CF6-4D7F-AABD-B7109D387348}" srcOrd="0" destOrd="0" presId="urn:microsoft.com/office/officeart/2005/8/layout/cycle8"/>
    <dgm:cxn modelId="{B8E1069E-F288-4EFE-BE12-EF8D7D9B0097}" type="presOf" srcId="{E32ADA6F-8C7E-4E0D-89CF-C8ADFB0631BC}" destId="{14CF9E37-2C31-470C-A9E9-E7A122E79FEF}" srcOrd="0" destOrd="0" presId="urn:microsoft.com/office/officeart/2005/8/layout/cycle8"/>
    <dgm:cxn modelId="{6C19D2A4-283A-40D7-9885-D99BC3CEAA4D}" srcId="{67C65AB0-0846-41CE-9880-66E085E6B70D}" destId="{E32ADA6F-8C7E-4E0D-89CF-C8ADFB0631BC}" srcOrd="0" destOrd="0" parTransId="{0C395C5C-9919-4418-82B3-C6BE7F8FA0AE}" sibTransId="{A126DCF7-C6A3-4C21-B1AF-2DF5EB999EDA}"/>
    <dgm:cxn modelId="{4C744FBB-776B-4362-B3BC-D6B75057D6AF}" srcId="{67C65AB0-0846-41CE-9880-66E085E6B70D}" destId="{DC6FE9ED-5D7E-4EB0-B285-B6503B1BA9C7}" srcOrd="4" destOrd="0" parTransId="{0321352A-F1DA-4170-BC67-3BF89A1EBB9A}" sibTransId="{53B8F610-C762-4BF1-BCE4-9384E3F35B76}"/>
    <dgm:cxn modelId="{F41033EE-C03C-4DB8-B6A1-AE291171CE2C}" type="presOf" srcId="{C2622B93-E0C8-417C-A43E-C348D9A85423}" destId="{12BE46A7-DB14-4F5C-973B-0C23BBD523E3}" srcOrd="0" destOrd="0" presId="urn:microsoft.com/office/officeart/2005/8/layout/cycle8"/>
    <dgm:cxn modelId="{57AE76FA-A546-41FC-BEED-364C2B83F413}" type="presOf" srcId="{8D65B32E-A13F-43F6-83E2-87C961C1516D}" destId="{2C71D734-4B4E-4FDC-A47A-0914779C6FC6}" srcOrd="0" destOrd="0" presId="urn:microsoft.com/office/officeart/2005/8/layout/cycle8"/>
    <dgm:cxn modelId="{58014DFE-4F4C-4307-9075-62E41F2F4F07}" type="presOf" srcId="{5FED5C50-C788-4CDC-A5EB-90B72703C5B0}" destId="{819ACEED-AB3B-4CD1-9C93-BE2689AE2719}" srcOrd="1" destOrd="0" presId="urn:microsoft.com/office/officeart/2005/8/layout/cycle8"/>
    <dgm:cxn modelId="{EE5CD82C-A24D-4D33-AC25-38253069289F}" type="presParOf" srcId="{C471B833-EA98-4441-94F5-8B7E832BD9AC}" destId="{14CF9E37-2C31-470C-A9E9-E7A122E79FEF}" srcOrd="0" destOrd="0" presId="urn:microsoft.com/office/officeart/2005/8/layout/cycle8"/>
    <dgm:cxn modelId="{234CD488-8044-4D56-A185-216C722F287A}" type="presParOf" srcId="{C471B833-EA98-4441-94F5-8B7E832BD9AC}" destId="{71FD86E6-2A1C-47F7-BC5B-8EC8BF91D528}" srcOrd="1" destOrd="0" presId="urn:microsoft.com/office/officeart/2005/8/layout/cycle8"/>
    <dgm:cxn modelId="{E2D80099-72D8-481C-BAC5-F404AB80F24E}" type="presParOf" srcId="{C471B833-EA98-4441-94F5-8B7E832BD9AC}" destId="{D8A4DCD7-093A-42E8-AF9F-A821D2D458B7}" srcOrd="2" destOrd="0" presId="urn:microsoft.com/office/officeart/2005/8/layout/cycle8"/>
    <dgm:cxn modelId="{6DA48DD7-61CE-441D-B0C3-5827D9F53873}" type="presParOf" srcId="{C471B833-EA98-4441-94F5-8B7E832BD9AC}" destId="{CD6F11B7-08D4-4295-BEE7-115159C66298}" srcOrd="3" destOrd="0" presId="urn:microsoft.com/office/officeart/2005/8/layout/cycle8"/>
    <dgm:cxn modelId="{09C593D6-B8FA-4F45-A30F-854C85133A3A}" type="presParOf" srcId="{C471B833-EA98-4441-94F5-8B7E832BD9AC}" destId="{12BE46A7-DB14-4F5C-973B-0C23BBD523E3}" srcOrd="4" destOrd="0" presId="urn:microsoft.com/office/officeart/2005/8/layout/cycle8"/>
    <dgm:cxn modelId="{346A075D-116C-45C5-9666-D80DC9F6456B}" type="presParOf" srcId="{C471B833-EA98-4441-94F5-8B7E832BD9AC}" destId="{F5FA6ACC-8DFA-46F9-8368-11EFD02665A6}" srcOrd="5" destOrd="0" presId="urn:microsoft.com/office/officeart/2005/8/layout/cycle8"/>
    <dgm:cxn modelId="{838637D6-A6E6-4DF0-BF2D-D62A14D6E1C7}" type="presParOf" srcId="{C471B833-EA98-4441-94F5-8B7E832BD9AC}" destId="{A346CEEA-F6E6-4E3B-B23F-A214B7F739A1}" srcOrd="6" destOrd="0" presId="urn:microsoft.com/office/officeart/2005/8/layout/cycle8"/>
    <dgm:cxn modelId="{DC18C33F-F038-4492-A48C-40896650A1D2}" type="presParOf" srcId="{C471B833-EA98-4441-94F5-8B7E832BD9AC}" destId="{4EFF19FA-888A-4C14-AE9F-29629A4EEFA5}" srcOrd="7" destOrd="0" presId="urn:microsoft.com/office/officeart/2005/8/layout/cycle8"/>
    <dgm:cxn modelId="{B1BE699C-4AAF-4372-AC4B-C3CECE1605B2}" type="presParOf" srcId="{C471B833-EA98-4441-94F5-8B7E832BD9AC}" destId="{2C71D734-4B4E-4FDC-A47A-0914779C6FC6}" srcOrd="8" destOrd="0" presId="urn:microsoft.com/office/officeart/2005/8/layout/cycle8"/>
    <dgm:cxn modelId="{55C3F25F-2032-4CA8-933C-ECA4EF085D14}" type="presParOf" srcId="{C471B833-EA98-4441-94F5-8B7E832BD9AC}" destId="{A387C7E3-46CF-4AA5-A83E-BCF463D2370E}" srcOrd="9" destOrd="0" presId="urn:microsoft.com/office/officeart/2005/8/layout/cycle8"/>
    <dgm:cxn modelId="{C3C0DBA4-4C3F-4D5B-BAEF-92CA9720B8BD}" type="presParOf" srcId="{C471B833-EA98-4441-94F5-8B7E832BD9AC}" destId="{225B79B6-0CB5-4F82-A8EE-C271B286ED97}" srcOrd="10" destOrd="0" presId="urn:microsoft.com/office/officeart/2005/8/layout/cycle8"/>
    <dgm:cxn modelId="{2AE4D568-FA91-444C-A4D9-0F4F50F81BA2}" type="presParOf" srcId="{C471B833-EA98-4441-94F5-8B7E832BD9AC}" destId="{1D14F3A2-3F40-451A-B84D-569131D00790}" srcOrd="11" destOrd="0" presId="urn:microsoft.com/office/officeart/2005/8/layout/cycle8"/>
    <dgm:cxn modelId="{A5FDCAF7-6296-490B-9BB1-3A8101E7713D}" type="presParOf" srcId="{C471B833-EA98-4441-94F5-8B7E832BD9AC}" destId="{1B8F3B84-5CF6-4D7F-AABD-B7109D387348}" srcOrd="12" destOrd="0" presId="urn:microsoft.com/office/officeart/2005/8/layout/cycle8"/>
    <dgm:cxn modelId="{C147E629-03DD-4FCB-A7D9-1B862035656B}" type="presParOf" srcId="{C471B833-EA98-4441-94F5-8B7E832BD9AC}" destId="{DB7D2665-36BF-4441-8B13-B8A28C7BFFB7}" srcOrd="13" destOrd="0" presId="urn:microsoft.com/office/officeart/2005/8/layout/cycle8"/>
    <dgm:cxn modelId="{90106A43-7FC5-40F4-8611-833511367C1E}" type="presParOf" srcId="{C471B833-EA98-4441-94F5-8B7E832BD9AC}" destId="{A4FF0C17-51C6-452D-B1E9-7A5BDC88FE9B}" srcOrd="14" destOrd="0" presId="urn:microsoft.com/office/officeart/2005/8/layout/cycle8"/>
    <dgm:cxn modelId="{2BF4AC0E-12E0-4676-947A-A5939ABEA540}" type="presParOf" srcId="{C471B833-EA98-4441-94F5-8B7E832BD9AC}" destId="{02798B2F-5478-4A76-B940-D53DE67C353F}" srcOrd="15" destOrd="0" presId="urn:microsoft.com/office/officeart/2005/8/layout/cycle8"/>
    <dgm:cxn modelId="{8FD2337C-AB10-4B51-82CB-52769CCFFE5E}" type="presParOf" srcId="{C471B833-EA98-4441-94F5-8B7E832BD9AC}" destId="{5CCA1EC3-EC59-43A2-9D79-8C160370726E}" srcOrd="16" destOrd="0" presId="urn:microsoft.com/office/officeart/2005/8/layout/cycle8"/>
    <dgm:cxn modelId="{C17AE391-BE33-4529-B14C-43728C07B5D9}" type="presParOf" srcId="{C471B833-EA98-4441-94F5-8B7E832BD9AC}" destId="{B179B86C-6152-4BF1-AAF4-2BAEDD3C6290}" srcOrd="17" destOrd="0" presId="urn:microsoft.com/office/officeart/2005/8/layout/cycle8"/>
    <dgm:cxn modelId="{784A99AB-DCC8-440D-BEFB-06ECD7B943DF}" type="presParOf" srcId="{C471B833-EA98-4441-94F5-8B7E832BD9AC}" destId="{560F9089-0D92-49DF-ABA9-B6517937B940}" srcOrd="18" destOrd="0" presId="urn:microsoft.com/office/officeart/2005/8/layout/cycle8"/>
    <dgm:cxn modelId="{6BE5D8A1-21AC-4EBA-873A-DD07F2853CA9}" type="presParOf" srcId="{C471B833-EA98-4441-94F5-8B7E832BD9AC}" destId="{B15F5FEC-7B4E-4CBF-8B71-DB49E5D0EAC2}" srcOrd="19" destOrd="0" presId="urn:microsoft.com/office/officeart/2005/8/layout/cycle8"/>
    <dgm:cxn modelId="{7747F24E-D116-465D-82AA-8B939C58361A}" type="presParOf" srcId="{C471B833-EA98-4441-94F5-8B7E832BD9AC}" destId="{C8256FFF-28B3-4438-8ED7-9D1971A6F425}" srcOrd="20" destOrd="0" presId="urn:microsoft.com/office/officeart/2005/8/layout/cycle8"/>
    <dgm:cxn modelId="{A74FD3B4-96F5-4872-A566-C1C3C875F5B9}" type="presParOf" srcId="{C471B833-EA98-4441-94F5-8B7E832BD9AC}" destId="{44874B18-1DF4-49E3-B43D-3225BFF72A00}" srcOrd="21" destOrd="0" presId="urn:microsoft.com/office/officeart/2005/8/layout/cycle8"/>
    <dgm:cxn modelId="{774616B5-CF14-4433-AB7C-5EBBC81AE1A8}" type="presParOf" srcId="{C471B833-EA98-4441-94F5-8B7E832BD9AC}" destId="{DB9EA4FE-92D2-4F90-9311-6A45003F1146}" srcOrd="22" destOrd="0" presId="urn:microsoft.com/office/officeart/2005/8/layout/cycle8"/>
    <dgm:cxn modelId="{9DBD11B6-B0A4-4425-82B4-3D49D077C00A}" type="presParOf" srcId="{C471B833-EA98-4441-94F5-8B7E832BD9AC}" destId="{819ACEED-AB3B-4CD1-9C93-BE2689AE2719}" srcOrd="23" destOrd="0" presId="urn:microsoft.com/office/officeart/2005/8/layout/cycle8"/>
    <dgm:cxn modelId="{A40E6B2F-36F9-43A6-AD59-931638D34A79}" type="presParOf" srcId="{C471B833-EA98-4441-94F5-8B7E832BD9AC}" destId="{39B2F104-629E-49DB-90F9-AA32EE623D2B}" srcOrd="24" destOrd="0" presId="urn:microsoft.com/office/officeart/2005/8/layout/cycle8"/>
    <dgm:cxn modelId="{FEB602ED-C1AE-4EA9-A533-ABD3524B38D6}" type="presParOf" srcId="{C471B833-EA98-4441-94F5-8B7E832BD9AC}" destId="{E8799B9B-103A-454B-9E37-7ACA3E0B72D2}" srcOrd="25" destOrd="0" presId="urn:microsoft.com/office/officeart/2005/8/layout/cycle8"/>
    <dgm:cxn modelId="{45F8BDDF-76DC-4AAC-981C-78303D445026}" type="presParOf" srcId="{C471B833-EA98-4441-94F5-8B7E832BD9AC}" destId="{B6097AC4-0BB1-4FE1-95A0-3A6853AF0862}" srcOrd="26" destOrd="0" presId="urn:microsoft.com/office/officeart/2005/8/layout/cycle8"/>
    <dgm:cxn modelId="{8E95DA12-CCA8-4033-9020-2A4AFBA02F83}" type="presParOf" srcId="{C471B833-EA98-4441-94F5-8B7E832BD9AC}" destId="{E7C94D20-2BD0-4D96-BBCA-F5884FFC0334}" srcOrd="27" destOrd="0" presId="urn:microsoft.com/office/officeart/2005/8/layout/cycle8"/>
    <dgm:cxn modelId="{222428A6-3246-46A7-A7D8-8D853FD14953}" type="presParOf" srcId="{C471B833-EA98-4441-94F5-8B7E832BD9AC}" destId="{E2C246C7-7913-47A4-B29C-790ED9F91F38}" srcOrd="28" destOrd="0" presId="urn:microsoft.com/office/officeart/2005/8/layout/cycle8"/>
    <dgm:cxn modelId="{3209F831-A61D-41F7-9728-664E977EEA46}" type="presParOf" srcId="{C471B833-EA98-4441-94F5-8B7E832BD9AC}" destId="{93829719-0EFD-4ED7-A8A1-F824F84E7CAF}" srcOrd="29" destOrd="0" presId="urn:microsoft.com/office/officeart/2005/8/layout/cycle8"/>
    <dgm:cxn modelId="{B8589FFD-063E-4EB3-BD1A-5FFCBEE9122C}" type="presParOf" srcId="{C471B833-EA98-4441-94F5-8B7E832BD9AC}" destId="{5820DBF2-86C2-495B-ADC5-033A3AFCF33F}" srcOrd="30" destOrd="0" presId="urn:microsoft.com/office/officeart/2005/8/layout/cycle8"/>
    <dgm:cxn modelId="{11061EF4-BAAB-4631-89AC-DC0CC40F635D}" type="presParOf" srcId="{C471B833-EA98-4441-94F5-8B7E832BD9AC}" destId="{9264C371-EF46-48AA-9C8C-B07FBB40C7F6}" srcOrd="31" destOrd="0" presId="urn:microsoft.com/office/officeart/2005/8/layout/cycle8"/>
    <dgm:cxn modelId="{199CC5C7-89E7-4240-8BE4-F7D6F6E48A36}" type="presParOf" srcId="{C471B833-EA98-4441-94F5-8B7E832BD9AC}" destId="{1BA7905B-FD06-488D-9474-40C02D0CA2BA}" srcOrd="32" destOrd="0" presId="urn:microsoft.com/office/officeart/2005/8/layout/cycle8"/>
    <dgm:cxn modelId="{DEDA7289-D257-46F0-83E3-764E0525FB0B}" type="presParOf" srcId="{C471B833-EA98-4441-94F5-8B7E832BD9AC}" destId="{FA001311-90A2-4523-878A-F5FABC9CD949}" srcOrd="33" destOrd="0" presId="urn:microsoft.com/office/officeart/2005/8/layout/cycle8"/>
    <dgm:cxn modelId="{3FCA0946-86A1-4DAF-8FA5-1CC25E3E44C7}" type="presParOf" srcId="{C471B833-EA98-4441-94F5-8B7E832BD9AC}" destId="{2294C5AA-C89A-47B7-8A0E-79A9F27A7171}" srcOrd="3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18A5FB-F854-40A8-BB18-229C33C5076B}"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FFD73A1E-D611-49F7-A307-0D684935C3FE}">
      <dgm:prSet/>
      <dgm:spPr/>
      <dgm:t>
        <a:bodyPr/>
        <a:lstStyle/>
        <a:p>
          <a:r>
            <a:rPr lang="ar-SA" b="1"/>
            <a:t>الاقتباس المباشر</a:t>
          </a:r>
          <a:endParaRPr lang="en-US"/>
        </a:p>
      </dgm:t>
    </dgm:pt>
    <dgm:pt modelId="{C38D8A18-34D8-4FBC-92AD-8B74DBE1EDB8}" type="parTrans" cxnId="{26EB92F8-65CD-4C41-81E2-0861B014187D}">
      <dgm:prSet/>
      <dgm:spPr/>
      <dgm:t>
        <a:bodyPr/>
        <a:lstStyle/>
        <a:p>
          <a:endParaRPr lang="en-US"/>
        </a:p>
      </dgm:t>
    </dgm:pt>
    <dgm:pt modelId="{34552346-1F32-46BB-9CDD-FC7F474434AB}" type="sibTrans" cxnId="{26EB92F8-65CD-4C41-81E2-0861B014187D}">
      <dgm:prSet/>
      <dgm:spPr/>
      <dgm:t>
        <a:bodyPr/>
        <a:lstStyle/>
        <a:p>
          <a:endParaRPr lang="en-US"/>
        </a:p>
      </dgm:t>
    </dgm:pt>
    <dgm:pt modelId="{3DB4B7D7-1529-4BEE-82B8-85C9A10F2AFD}">
      <dgm:prSet/>
      <dgm:spPr/>
      <dgm:t>
        <a:bodyPr/>
        <a:lstStyle/>
        <a:p>
          <a:r>
            <a:rPr lang="ar-SA" b="1"/>
            <a:t>الاقتباس غير المباشر</a:t>
          </a:r>
          <a:endParaRPr lang="en-US"/>
        </a:p>
      </dgm:t>
    </dgm:pt>
    <dgm:pt modelId="{E1B45EEC-F88E-42A6-B99A-B37828AC556D}" type="parTrans" cxnId="{37C2D448-CB10-451A-9C2E-3B7E80BDF8FD}">
      <dgm:prSet/>
      <dgm:spPr/>
      <dgm:t>
        <a:bodyPr/>
        <a:lstStyle/>
        <a:p>
          <a:endParaRPr lang="en-US"/>
        </a:p>
      </dgm:t>
    </dgm:pt>
    <dgm:pt modelId="{31E6CE78-F664-407B-9F96-578C9CEC07F5}" type="sibTrans" cxnId="{37C2D448-CB10-451A-9C2E-3B7E80BDF8FD}">
      <dgm:prSet/>
      <dgm:spPr/>
      <dgm:t>
        <a:bodyPr/>
        <a:lstStyle/>
        <a:p>
          <a:endParaRPr lang="en-US"/>
        </a:p>
      </dgm:t>
    </dgm:pt>
    <dgm:pt modelId="{DCABD206-B08C-4F31-8A9F-16C29CE589FB}">
      <dgm:prSet/>
      <dgm:spPr/>
      <dgm:t>
        <a:bodyPr/>
        <a:lstStyle/>
        <a:p>
          <a:r>
            <a:rPr lang="ar-SA" b="1"/>
            <a:t>الاقتباس الجزئي</a:t>
          </a:r>
          <a:endParaRPr lang="en-US"/>
        </a:p>
      </dgm:t>
    </dgm:pt>
    <dgm:pt modelId="{310C60EC-9671-4C25-9A28-13A98ABA07B6}" type="parTrans" cxnId="{B4CF8E76-36DC-455E-B1C0-37C66296554E}">
      <dgm:prSet/>
      <dgm:spPr/>
      <dgm:t>
        <a:bodyPr/>
        <a:lstStyle/>
        <a:p>
          <a:endParaRPr lang="en-US"/>
        </a:p>
      </dgm:t>
    </dgm:pt>
    <dgm:pt modelId="{8C228162-C9E5-48D5-98A8-37C409D67876}" type="sibTrans" cxnId="{B4CF8E76-36DC-455E-B1C0-37C66296554E}">
      <dgm:prSet/>
      <dgm:spPr/>
      <dgm:t>
        <a:bodyPr/>
        <a:lstStyle/>
        <a:p>
          <a:endParaRPr lang="en-US"/>
        </a:p>
      </dgm:t>
    </dgm:pt>
    <dgm:pt modelId="{125B67A0-BE8A-446D-AFB5-24EDC83E57A5}">
      <dgm:prSet/>
      <dgm:spPr/>
      <dgm:t>
        <a:bodyPr/>
        <a:lstStyle/>
        <a:p>
          <a:r>
            <a:rPr lang="ar-SA" b="1"/>
            <a:t>الاقتباس الكلي</a:t>
          </a:r>
          <a:endParaRPr lang="en-US"/>
        </a:p>
      </dgm:t>
    </dgm:pt>
    <dgm:pt modelId="{0B2BF4A7-CA0E-4695-81DF-A3980CD2D90B}" type="parTrans" cxnId="{6A86F80B-C3A9-47BD-935F-4DAFFB7D4C39}">
      <dgm:prSet/>
      <dgm:spPr/>
      <dgm:t>
        <a:bodyPr/>
        <a:lstStyle/>
        <a:p>
          <a:endParaRPr lang="en-US"/>
        </a:p>
      </dgm:t>
    </dgm:pt>
    <dgm:pt modelId="{3F62A28B-9F06-4983-A337-DBC30A72B2B3}" type="sibTrans" cxnId="{6A86F80B-C3A9-47BD-935F-4DAFFB7D4C39}">
      <dgm:prSet/>
      <dgm:spPr/>
      <dgm:t>
        <a:bodyPr/>
        <a:lstStyle/>
        <a:p>
          <a:endParaRPr lang="en-US"/>
        </a:p>
      </dgm:t>
    </dgm:pt>
    <dgm:pt modelId="{61D9E1AC-D355-4467-BB3E-1DEB2E5EC15F}">
      <dgm:prSet/>
      <dgm:spPr/>
      <dgm:t>
        <a:bodyPr/>
        <a:lstStyle/>
        <a:p>
          <a:r>
            <a:rPr lang="ar-SA" b="1"/>
            <a:t>الاقتباس من مصدر أولي</a:t>
          </a:r>
          <a:endParaRPr lang="en-US"/>
        </a:p>
      </dgm:t>
    </dgm:pt>
    <dgm:pt modelId="{37F54FCB-C5FF-47D5-81E5-8B87375562F1}" type="parTrans" cxnId="{8F5C1C0C-6A27-46F2-A22A-619A7F3CF3F7}">
      <dgm:prSet/>
      <dgm:spPr/>
      <dgm:t>
        <a:bodyPr/>
        <a:lstStyle/>
        <a:p>
          <a:endParaRPr lang="en-US"/>
        </a:p>
      </dgm:t>
    </dgm:pt>
    <dgm:pt modelId="{96C10455-7CA1-4216-89BE-17862BB89F87}" type="sibTrans" cxnId="{8F5C1C0C-6A27-46F2-A22A-619A7F3CF3F7}">
      <dgm:prSet/>
      <dgm:spPr/>
      <dgm:t>
        <a:bodyPr/>
        <a:lstStyle/>
        <a:p>
          <a:endParaRPr lang="en-US"/>
        </a:p>
      </dgm:t>
    </dgm:pt>
    <dgm:pt modelId="{19BF22C7-2EFA-4AD9-8129-7B7D4F51E0A3}">
      <dgm:prSet/>
      <dgm:spPr/>
      <dgm:t>
        <a:bodyPr/>
        <a:lstStyle/>
        <a:p>
          <a:r>
            <a:rPr lang="ar-SA" b="1"/>
            <a:t>الاقتباس من مصدر ثانوي</a:t>
          </a:r>
          <a:endParaRPr lang="en-US"/>
        </a:p>
      </dgm:t>
    </dgm:pt>
    <dgm:pt modelId="{0E1D5701-90C4-4099-9BB7-417DFE6976CC}" type="parTrans" cxnId="{D5D64D86-014B-46F8-A507-626EA8FB0E11}">
      <dgm:prSet/>
      <dgm:spPr/>
      <dgm:t>
        <a:bodyPr/>
        <a:lstStyle/>
        <a:p>
          <a:endParaRPr lang="en-US"/>
        </a:p>
      </dgm:t>
    </dgm:pt>
    <dgm:pt modelId="{45496EB8-79D8-4D0E-B217-B7F80C883D21}" type="sibTrans" cxnId="{D5D64D86-014B-46F8-A507-626EA8FB0E11}">
      <dgm:prSet/>
      <dgm:spPr/>
      <dgm:t>
        <a:bodyPr/>
        <a:lstStyle/>
        <a:p>
          <a:endParaRPr lang="en-US"/>
        </a:p>
      </dgm:t>
    </dgm:pt>
    <dgm:pt modelId="{90C02B76-F691-42A1-914D-A3138FF491FE}" type="pres">
      <dgm:prSet presAssocID="{5018A5FB-F854-40A8-BB18-229C33C5076B}" presName="Name0" presStyleCnt="0">
        <dgm:presLayoutVars>
          <dgm:dir/>
          <dgm:resizeHandles val="exact"/>
        </dgm:presLayoutVars>
      </dgm:prSet>
      <dgm:spPr/>
    </dgm:pt>
    <dgm:pt modelId="{51D32858-B7ED-45FB-ACC6-F785BEB44A48}" type="pres">
      <dgm:prSet presAssocID="{FFD73A1E-D611-49F7-A307-0D684935C3FE}" presName="node" presStyleLbl="node1" presStyleIdx="0" presStyleCnt="6">
        <dgm:presLayoutVars>
          <dgm:bulletEnabled val="1"/>
        </dgm:presLayoutVars>
      </dgm:prSet>
      <dgm:spPr/>
    </dgm:pt>
    <dgm:pt modelId="{BAA8DE1A-7767-4549-9890-D48581C72624}" type="pres">
      <dgm:prSet presAssocID="{34552346-1F32-46BB-9CDD-FC7F474434AB}" presName="sibTrans" presStyleLbl="sibTrans1D1" presStyleIdx="0" presStyleCnt="5"/>
      <dgm:spPr/>
    </dgm:pt>
    <dgm:pt modelId="{3E53F7E8-3BA5-40C5-8773-6825F5ED08BA}" type="pres">
      <dgm:prSet presAssocID="{34552346-1F32-46BB-9CDD-FC7F474434AB}" presName="connectorText" presStyleLbl="sibTrans1D1" presStyleIdx="0" presStyleCnt="5"/>
      <dgm:spPr/>
    </dgm:pt>
    <dgm:pt modelId="{8C13A7C1-6B6C-4963-9754-B1CE094F199E}" type="pres">
      <dgm:prSet presAssocID="{3DB4B7D7-1529-4BEE-82B8-85C9A10F2AFD}" presName="node" presStyleLbl="node1" presStyleIdx="1" presStyleCnt="6">
        <dgm:presLayoutVars>
          <dgm:bulletEnabled val="1"/>
        </dgm:presLayoutVars>
      </dgm:prSet>
      <dgm:spPr/>
    </dgm:pt>
    <dgm:pt modelId="{7CA45882-4961-4CCA-A428-7E00D3A69469}" type="pres">
      <dgm:prSet presAssocID="{31E6CE78-F664-407B-9F96-578C9CEC07F5}" presName="sibTrans" presStyleLbl="sibTrans1D1" presStyleIdx="1" presStyleCnt="5"/>
      <dgm:spPr/>
    </dgm:pt>
    <dgm:pt modelId="{B0100BED-4AB4-4197-BB20-35A88D474137}" type="pres">
      <dgm:prSet presAssocID="{31E6CE78-F664-407B-9F96-578C9CEC07F5}" presName="connectorText" presStyleLbl="sibTrans1D1" presStyleIdx="1" presStyleCnt="5"/>
      <dgm:spPr/>
    </dgm:pt>
    <dgm:pt modelId="{C2DF1898-D85F-4093-B274-B6284DB4DAED}" type="pres">
      <dgm:prSet presAssocID="{DCABD206-B08C-4F31-8A9F-16C29CE589FB}" presName="node" presStyleLbl="node1" presStyleIdx="2" presStyleCnt="6">
        <dgm:presLayoutVars>
          <dgm:bulletEnabled val="1"/>
        </dgm:presLayoutVars>
      </dgm:prSet>
      <dgm:spPr/>
    </dgm:pt>
    <dgm:pt modelId="{088CC32C-1DD7-4D6A-BB82-C7EC8AC20DDF}" type="pres">
      <dgm:prSet presAssocID="{8C228162-C9E5-48D5-98A8-37C409D67876}" presName="sibTrans" presStyleLbl="sibTrans1D1" presStyleIdx="2" presStyleCnt="5"/>
      <dgm:spPr/>
    </dgm:pt>
    <dgm:pt modelId="{288FF96B-A5DC-418A-AA49-944DC6DB4A56}" type="pres">
      <dgm:prSet presAssocID="{8C228162-C9E5-48D5-98A8-37C409D67876}" presName="connectorText" presStyleLbl="sibTrans1D1" presStyleIdx="2" presStyleCnt="5"/>
      <dgm:spPr/>
    </dgm:pt>
    <dgm:pt modelId="{D3A08397-E191-4ED6-AAA0-DCABE72A1004}" type="pres">
      <dgm:prSet presAssocID="{125B67A0-BE8A-446D-AFB5-24EDC83E57A5}" presName="node" presStyleLbl="node1" presStyleIdx="3" presStyleCnt="6">
        <dgm:presLayoutVars>
          <dgm:bulletEnabled val="1"/>
        </dgm:presLayoutVars>
      </dgm:prSet>
      <dgm:spPr/>
    </dgm:pt>
    <dgm:pt modelId="{41964895-2706-4372-9C3D-DCA2C1F0E5DD}" type="pres">
      <dgm:prSet presAssocID="{3F62A28B-9F06-4983-A337-DBC30A72B2B3}" presName="sibTrans" presStyleLbl="sibTrans1D1" presStyleIdx="3" presStyleCnt="5"/>
      <dgm:spPr/>
    </dgm:pt>
    <dgm:pt modelId="{A77E32C9-1CEB-4902-8C3C-4E7E1D7098AD}" type="pres">
      <dgm:prSet presAssocID="{3F62A28B-9F06-4983-A337-DBC30A72B2B3}" presName="connectorText" presStyleLbl="sibTrans1D1" presStyleIdx="3" presStyleCnt="5"/>
      <dgm:spPr/>
    </dgm:pt>
    <dgm:pt modelId="{BC66C919-B893-46B0-9B26-E8129FCCAAC4}" type="pres">
      <dgm:prSet presAssocID="{61D9E1AC-D355-4467-BB3E-1DEB2E5EC15F}" presName="node" presStyleLbl="node1" presStyleIdx="4" presStyleCnt="6">
        <dgm:presLayoutVars>
          <dgm:bulletEnabled val="1"/>
        </dgm:presLayoutVars>
      </dgm:prSet>
      <dgm:spPr/>
    </dgm:pt>
    <dgm:pt modelId="{F67ED3D7-0687-4150-9166-39B7237B0D69}" type="pres">
      <dgm:prSet presAssocID="{96C10455-7CA1-4216-89BE-17862BB89F87}" presName="sibTrans" presStyleLbl="sibTrans1D1" presStyleIdx="4" presStyleCnt="5"/>
      <dgm:spPr/>
    </dgm:pt>
    <dgm:pt modelId="{C849FA00-D1B3-4568-80D9-9F6E184CDE44}" type="pres">
      <dgm:prSet presAssocID="{96C10455-7CA1-4216-89BE-17862BB89F87}" presName="connectorText" presStyleLbl="sibTrans1D1" presStyleIdx="4" presStyleCnt="5"/>
      <dgm:spPr/>
    </dgm:pt>
    <dgm:pt modelId="{979ABF3A-602C-4FA6-BF3D-CB50E1E85E34}" type="pres">
      <dgm:prSet presAssocID="{19BF22C7-2EFA-4AD9-8129-7B7D4F51E0A3}" presName="node" presStyleLbl="node1" presStyleIdx="5" presStyleCnt="6">
        <dgm:presLayoutVars>
          <dgm:bulletEnabled val="1"/>
        </dgm:presLayoutVars>
      </dgm:prSet>
      <dgm:spPr/>
    </dgm:pt>
  </dgm:ptLst>
  <dgm:cxnLst>
    <dgm:cxn modelId="{6A86F80B-C3A9-47BD-935F-4DAFFB7D4C39}" srcId="{5018A5FB-F854-40A8-BB18-229C33C5076B}" destId="{125B67A0-BE8A-446D-AFB5-24EDC83E57A5}" srcOrd="3" destOrd="0" parTransId="{0B2BF4A7-CA0E-4695-81DF-A3980CD2D90B}" sibTransId="{3F62A28B-9F06-4983-A337-DBC30A72B2B3}"/>
    <dgm:cxn modelId="{8F5C1C0C-6A27-46F2-A22A-619A7F3CF3F7}" srcId="{5018A5FB-F854-40A8-BB18-229C33C5076B}" destId="{61D9E1AC-D355-4467-BB3E-1DEB2E5EC15F}" srcOrd="4" destOrd="0" parTransId="{37F54FCB-C5FF-47D5-81E5-8B87375562F1}" sibTransId="{96C10455-7CA1-4216-89BE-17862BB89F87}"/>
    <dgm:cxn modelId="{0DE14220-0E6E-4E83-A21E-D32AED270F31}" type="presOf" srcId="{5018A5FB-F854-40A8-BB18-229C33C5076B}" destId="{90C02B76-F691-42A1-914D-A3138FF491FE}" srcOrd="0" destOrd="0" presId="urn:microsoft.com/office/officeart/2016/7/layout/RepeatingBendingProcessNew"/>
    <dgm:cxn modelId="{416C3537-C061-4287-9D6D-077CC91B284F}" type="presOf" srcId="{31E6CE78-F664-407B-9F96-578C9CEC07F5}" destId="{B0100BED-4AB4-4197-BB20-35A88D474137}" srcOrd="1" destOrd="0" presId="urn:microsoft.com/office/officeart/2016/7/layout/RepeatingBendingProcessNew"/>
    <dgm:cxn modelId="{74F4B93C-FECF-4D3A-BD84-FE1A05044125}" type="presOf" srcId="{3DB4B7D7-1529-4BEE-82B8-85C9A10F2AFD}" destId="{8C13A7C1-6B6C-4963-9754-B1CE094F199E}" srcOrd="0" destOrd="0" presId="urn:microsoft.com/office/officeart/2016/7/layout/RepeatingBendingProcessNew"/>
    <dgm:cxn modelId="{4A7A8D3D-788C-428D-9CFE-450E5834ECA7}" type="presOf" srcId="{34552346-1F32-46BB-9CDD-FC7F474434AB}" destId="{BAA8DE1A-7767-4549-9890-D48581C72624}" srcOrd="0" destOrd="0" presId="urn:microsoft.com/office/officeart/2016/7/layout/RepeatingBendingProcessNew"/>
    <dgm:cxn modelId="{37C2D448-CB10-451A-9C2E-3B7E80BDF8FD}" srcId="{5018A5FB-F854-40A8-BB18-229C33C5076B}" destId="{3DB4B7D7-1529-4BEE-82B8-85C9A10F2AFD}" srcOrd="1" destOrd="0" parTransId="{E1B45EEC-F88E-42A6-B99A-B37828AC556D}" sibTransId="{31E6CE78-F664-407B-9F96-578C9CEC07F5}"/>
    <dgm:cxn modelId="{D9535E4A-6172-4872-B267-7BED33C23D79}" type="presOf" srcId="{3F62A28B-9F06-4983-A337-DBC30A72B2B3}" destId="{41964895-2706-4372-9C3D-DCA2C1F0E5DD}" srcOrd="0" destOrd="0" presId="urn:microsoft.com/office/officeart/2016/7/layout/RepeatingBendingProcessNew"/>
    <dgm:cxn modelId="{02C9C54C-55E6-420E-AD72-E0E364C6CE75}" type="presOf" srcId="{96C10455-7CA1-4216-89BE-17862BB89F87}" destId="{F67ED3D7-0687-4150-9166-39B7237B0D69}" srcOrd="0" destOrd="0" presId="urn:microsoft.com/office/officeart/2016/7/layout/RepeatingBendingProcessNew"/>
    <dgm:cxn modelId="{2544A96F-0FB0-4C09-B546-D027D51883B3}" type="presOf" srcId="{61D9E1AC-D355-4467-BB3E-1DEB2E5EC15F}" destId="{BC66C919-B893-46B0-9B26-E8129FCCAAC4}" srcOrd="0" destOrd="0" presId="urn:microsoft.com/office/officeart/2016/7/layout/RepeatingBendingProcessNew"/>
    <dgm:cxn modelId="{26CEAC52-CAD4-46F3-9E2F-CAC8C3F9E7EF}" type="presOf" srcId="{3F62A28B-9F06-4983-A337-DBC30A72B2B3}" destId="{A77E32C9-1CEB-4902-8C3C-4E7E1D7098AD}" srcOrd="1" destOrd="0" presId="urn:microsoft.com/office/officeart/2016/7/layout/RepeatingBendingProcessNew"/>
    <dgm:cxn modelId="{B4CF8E76-36DC-455E-B1C0-37C66296554E}" srcId="{5018A5FB-F854-40A8-BB18-229C33C5076B}" destId="{DCABD206-B08C-4F31-8A9F-16C29CE589FB}" srcOrd="2" destOrd="0" parTransId="{310C60EC-9671-4C25-9A28-13A98ABA07B6}" sibTransId="{8C228162-C9E5-48D5-98A8-37C409D67876}"/>
    <dgm:cxn modelId="{C18A8079-BAC6-4AA4-A6B8-5D9D17011DAE}" type="presOf" srcId="{125B67A0-BE8A-446D-AFB5-24EDC83E57A5}" destId="{D3A08397-E191-4ED6-AAA0-DCABE72A1004}" srcOrd="0" destOrd="0" presId="urn:microsoft.com/office/officeart/2016/7/layout/RepeatingBendingProcessNew"/>
    <dgm:cxn modelId="{D5D64D86-014B-46F8-A507-626EA8FB0E11}" srcId="{5018A5FB-F854-40A8-BB18-229C33C5076B}" destId="{19BF22C7-2EFA-4AD9-8129-7B7D4F51E0A3}" srcOrd="5" destOrd="0" parTransId="{0E1D5701-90C4-4099-9BB7-417DFE6976CC}" sibTransId="{45496EB8-79D8-4D0E-B217-B7F80C883D21}"/>
    <dgm:cxn modelId="{E1AD1491-2E8A-407D-BD2D-70F5DF343938}" type="presOf" srcId="{34552346-1F32-46BB-9CDD-FC7F474434AB}" destId="{3E53F7E8-3BA5-40C5-8773-6825F5ED08BA}" srcOrd="1" destOrd="0" presId="urn:microsoft.com/office/officeart/2016/7/layout/RepeatingBendingProcessNew"/>
    <dgm:cxn modelId="{784352A5-A8D0-4769-8F66-1CE43E1D759B}" type="presOf" srcId="{8C228162-C9E5-48D5-98A8-37C409D67876}" destId="{088CC32C-1DD7-4D6A-BB82-C7EC8AC20DDF}" srcOrd="0" destOrd="0" presId="urn:microsoft.com/office/officeart/2016/7/layout/RepeatingBendingProcessNew"/>
    <dgm:cxn modelId="{1E081AA7-8408-46E3-9146-E86D48E83D4B}" type="presOf" srcId="{FFD73A1E-D611-49F7-A307-0D684935C3FE}" destId="{51D32858-B7ED-45FB-ACC6-F785BEB44A48}" srcOrd="0" destOrd="0" presId="urn:microsoft.com/office/officeart/2016/7/layout/RepeatingBendingProcessNew"/>
    <dgm:cxn modelId="{B0A006B8-8941-4769-B3D6-570D11660EE6}" type="presOf" srcId="{96C10455-7CA1-4216-89BE-17862BB89F87}" destId="{C849FA00-D1B3-4568-80D9-9F6E184CDE44}" srcOrd="1" destOrd="0" presId="urn:microsoft.com/office/officeart/2016/7/layout/RepeatingBendingProcessNew"/>
    <dgm:cxn modelId="{2B3E22C1-9CB1-47FB-893C-7C0EEA00997D}" type="presOf" srcId="{DCABD206-B08C-4F31-8A9F-16C29CE589FB}" destId="{C2DF1898-D85F-4093-B274-B6284DB4DAED}" srcOrd="0" destOrd="0" presId="urn:microsoft.com/office/officeart/2016/7/layout/RepeatingBendingProcessNew"/>
    <dgm:cxn modelId="{EB26A3D5-FF4F-4521-A97C-6F1C8734E355}" type="presOf" srcId="{19BF22C7-2EFA-4AD9-8129-7B7D4F51E0A3}" destId="{979ABF3A-602C-4FA6-BF3D-CB50E1E85E34}" srcOrd="0" destOrd="0" presId="urn:microsoft.com/office/officeart/2016/7/layout/RepeatingBendingProcessNew"/>
    <dgm:cxn modelId="{6381C8D5-5273-430C-A0D4-A7B94085AA07}" type="presOf" srcId="{8C228162-C9E5-48D5-98A8-37C409D67876}" destId="{288FF96B-A5DC-418A-AA49-944DC6DB4A56}" srcOrd="1" destOrd="0" presId="urn:microsoft.com/office/officeart/2016/7/layout/RepeatingBendingProcessNew"/>
    <dgm:cxn modelId="{26EB92F8-65CD-4C41-81E2-0861B014187D}" srcId="{5018A5FB-F854-40A8-BB18-229C33C5076B}" destId="{FFD73A1E-D611-49F7-A307-0D684935C3FE}" srcOrd="0" destOrd="0" parTransId="{C38D8A18-34D8-4FBC-92AD-8B74DBE1EDB8}" sibTransId="{34552346-1F32-46BB-9CDD-FC7F474434AB}"/>
    <dgm:cxn modelId="{2FD28EFA-D790-46C7-9AC3-60A9A823B845}" type="presOf" srcId="{31E6CE78-F664-407B-9F96-578C9CEC07F5}" destId="{7CA45882-4961-4CCA-A428-7E00D3A69469}" srcOrd="0" destOrd="0" presId="urn:microsoft.com/office/officeart/2016/7/layout/RepeatingBendingProcessNew"/>
    <dgm:cxn modelId="{CD144487-8999-45D0-8390-3274F577531C}" type="presParOf" srcId="{90C02B76-F691-42A1-914D-A3138FF491FE}" destId="{51D32858-B7ED-45FB-ACC6-F785BEB44A48}" srcOrd="0" destOrd="0" presId="urn:microsoft.com/office/officeart/2016/7/layout/RepeatingBendingProcessNew"/>
    <dgm:cxn modelId="{2AF1A96F-2227-4186-9FB9-3C63855BFB9E}" type="presParOf" srcId="{90C02B76-F691-42A1-914D-A3138FF491FE}" destId="{BAA8DE1A-7767-4549-9890-D48581C72624}" srcOrd="1" destOrd="0" presId="urn:microsoft.com/office/officeart/2016/7/layout/RepeatingBendingProcessNew"/>
    <dgm:cxn modelId="{64BF0FEF-5EBC-42F9-8BE8-D88CEE4308D4}" type="presParOf" srcId="{BAA8DE1A-7767-4549-9890-D48581C72624}" destId="{3E53F7E8-3BA5-40C5-8773-6825F5ED08BA}" srcOrd="0" destOrd="0" presId="urn:microsoft.com/office/officeart/2016/7/layout/RepeatingBendingProcessNew"/>
    <dgm:cxn modelId="{32AD8CED-129B-4E98-A2D6-39EA20DA131C}" type="presParOf" srcId="{90C02B76-F691-42A1-914D-A3138FF491FE}" destId="{8C13A7C1-6B6C-4963-9754-B1CE094F199E}" srcOrd="2" destOrd="0" presId="urn:microsoft.com/office/officeart/2016/7/layout/RepeatingBendingProcessNew"/>
    <dgm:cxn modelId="{EF20E4E4-C2B5-4071-A2A8-EDC037A4100F}" type="presParOf" srcId="{90C02B76-F691-42A1-914D-A3138FF491FE}" destId="{7CA45882-4961-4CCA-A428-7E00D3A69469}" srcOrd="3" destOrd="0" presId="urn:microsoft.com/office/officeart/2016/7/layout/RepeatingBendingProcessNew"/>
    <dgm:cxn modelId="{BD7DF359-1F21-4D63-9BC3-8D2CE316FC0F}" type="presParOf" srcId="{7CA45882-4961-4CCA-A428-7E00D3A69469}" destId="{B0100BED-4AB4-4197-BB20-35A88D474137}" srcOrd="0" destOrd="0" presId="urn:microsoft.com/office/officeart/2016/7/layout/RepeatingBendingProcessNew"/>
    <dgm:cxn modelId="{B4C1648E-82EA-40F2-ABD1-96E56DF846B6}" type="presParOf" srcId="{90C02B76-F691-42A1-914D-A3138FF491FE}" destId="{C2DF1898-D85F-4093-B274-B6284DB4DAED}" srcOrd="4" destOrd="0" presId="urn:microsoft.com/office/officeart/2016/7/layout/RepeatingBendingProcessNew"/>
    <dgm:cxn modelId="{259BE2BD-18CD-4AFF-A080-306B1F710C81}" type="presParOf" srcId="{90C02B76-F691-42A1-914D-A3138FF491FE}" destId="{088CC32C-1DD7-4D6A-BB82-C7EC8AC20DDF}" srcOrd="5" destOrd="0" presId="urn:microsoft.com/office/officeart/2016/7/layout/RepeatingBendingProcessNew"/>
    <dgm:cxn modelId="{6B19C15C-C71B-42E7-8A0F-071C4F6A2F30}" type="presParOf" srcId="{088CC32C-1DD7-4D6A-BB82-C7EC8AC20DDF}" destId="{288FF96B-A5DC-418A-AA49-944DC6DB4A56}" srcOrd="0" destOrd="0" presId="urn:microsoft.com/office/officeart/2016/7/layout/RepeatingBendingProcessNew"/>
    <dgm:cxn modelId="{6A38C59B-045E-45AA-A26D-89FD0919C4A8}" type="presParOf" srcId="{90C02B76-F691-42A1-914D-A3138FF491FE}" destId="{D3A08397-E191-4ED6-AAA0-DCABE72A1004}" srcOrd="6" destOrd="0" presId="urn:microsoft.com/office/officeart/2016/7/layout/RepeatingBendingProcessNew"/>
    <dgm:cxn modelId="{FA015F36-4B34-4835-AF65-326042B1BD15}" type="presParOf" srcId="{90C02B76-F691-42A1-914D-A3138FF491FE}" destId="{41964895-2706-4372-9C3D-DCA2C1F0E5DD}" srcOrd="7" destOrd="0" presId="urn:microsoft.com/office/officeart/2016/7/layout/RepeatingBendingProcessNew"/>
    <dgm:cxn modelId="{5D89ABF6-BE1D-42F8-9EB0-B16FD4A22073}" type="presParOf" srcId="{41964895-2706-4372-9C3D-DCA2C1F0E5DD}" destId="{A77E32C9-1CEB-4902-8C3C-4E7E1D7098AD}" srcOrd="0" destOrd="0" presId="urn:microsoft.com/office/officeart/2016/7/layout/RepeatingBendingProcessNew"/>
    <dgm:cxn modelId="{C4AC4E71-0C22-40D9-85CB-56715425271B}" type="presParOf" srcId="{90C02B76-F691-42A1-914D-A3138FF491FE}" destId="{BC66C919-B893-46B0-9B26-E8129FCCAAC4}" srcOrd="8" destOrd="0" presId="urn:microsoft.com/office/officeart/2016/7/layout/RepeatingBendingProcessNew"/>
    <dgm:cxn modelId="{9BED904E-61E5-4329-A391-ECC9CB16F81B}" type="presParOf" srcId="{90C02B76-F691-42A1-914D-A3138FF491FE}" destId="{F67ED3D7-0687-4150-9166-39B7237B0D69}" srcOrd="9" destOrd="0" presId="urn:microsoft.com/office/officeart/2016/7/layout/RepeatingBendingProcessNew"/>
    <dgm:cxn modelId="{B5E55DEF-4C33-47D1-8C2C-2028761B5394}" type="presParOf" srcId="{F67ED3D7-0687-4150-9166-39B7237B0D69}" destId="{C849FA00-D1B3-4568-80D9-9F6E184CDE44}" srcOrd="0" destOrd="0" presId="urn:microsoft.com/office/officeart/2016/7/layout/RepeatingBendingProcessNew"/>
    <dgm:cxn modelId="{1B546285-1076-410B-BB23-40634C8D886F}" type="presParOf" srcId="{90C02B76-F691-42A1-914D-A3138FF491FE}" destId="{979ABF3A-602C-4FA6-BF3D-CB50E1E85E34}"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8DB035-4ADB-4BC9-95CA-735ACFAB983C}"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5CEA5D0D-CB07-4457-97C4-263A8E4FDE3D}">
      <dgm:prSet custT="1"/>
      <dgm:spPr/>
      <dgm:t>
        <a:bodyPr/>
        <a:lstStyle/>
        <a:p>
          <a:r>
            <a:rPr lang="ar-SA" sz="1100" b="1" kern="1200" dirty="0"/>
            <a:t>الأمانة </a:t>
          </a:r>
          <a:r>
            <a:rPr lang="ar-SA" sz="1400" b="1" kern="1200" dirty="0">
              <a:solidFill>
                <a:prstClr val="white"/>
              </a:solidFill>
              <a:latin typeface="Simplified Arabic" panose="02020603050405020304" pitchFamily="18" charset="-78"/>
              <a:ea typeface="+mn-ea"/>
              <a:cs typeface="Simplified Arabic" panose="02020603050405020304" pitchFamily="18" charset="-78"/>
            </a:rPr>
            <a:t>العلمية</a:t>
          </a:r>
          <a:endParaRPr lang="en-US" sz="1400" b="1" kern="1200" dirty="0">
            <a:solidFill>
              <a:prstClr val="white"/>
            </a:solidFill>
            <a:latin typeface="Simplified Arabic" panose="02020603050405020304" pitchFamily="18" charset="-78"/>
            <a:ea typeface="+mn-ea"/>
            <a:cs typeface="Simplified Arabic" panose="02020603050405020304" pitchFamily="18" charset="-78"/>
          </a:endParaRPr>
        </a:p>
      </dgm:t>
    </dgm:pt>
    <dgm:pt modelId="{54AB80AE-6A83-4655-BE25-07C4C5958351}" type="parTrans" cxnId="{1C668B86-84FA-4FF6-85D7-7441764E9986}">
      <dgm:prSet/>
      <dgm:spPr/>
      <dgm:t>
        <a:bodyPr/>
        <a:lstStyle/>
        <a:p>
          <a:endParaRPr lang="en-US"/>
        </a:p>
      </dgm:t>
    </dgm:pt>
    <dgm:pt modelId="{50EBBF06-A38D-4CFB-A84C-DEF57810AADC}" type="sibTrans" cxnId="{1C668B86-84FA-4FF6-85D7-7441764E9986}">
      <dgm:prSet/>
      <dgm:spPr/>
      <dgm:t>
        <a:bodyPr/>
        <a:lstStyle/>
        <a:p>
          <a:endParaRPr lang="en-US"/>
        </a:p>
      </dgm:t>
    </dgm:pt>
    <dgm:pt modelId="{0567FEB7-A19F-4F1E-92FB-5924AABEECFD}">
      <dgm:prSet custT="1"/>
      <dgm:spPr/>
      <dgm:t>
        <a:bodyPr/>
        <a:lstStyle/>
        <a:p>
          <a:r>
            <a:rPr lang="ar-SA" sz="1400" b="1" dirty="0">
              <a:latin typeface="Simplified Arabic" panose="02020603050405020304" pitchFamily="18" charset="-78"/>
              <a:cs typeface="Simplified Arabic" panose="02020603050405020304" pitchFamily="18" charset="-78"/>
            </a:rPr>
            <a:t>الدقة في النقل</a:t>
          </a:r>
          <a:endParaRPr lang="en-US" sz="1400" dirty="0">
            <a:latin typeface="Simplified Arabic" panose="02020603050405020304" pitchFamily="18" charset="-78"/>
            <a:cs typeface="Simplified Arabic" panose="02020603050405020304" pitchFamily="18" charset="-78"/>
          </a:endParaRPr>
        </a:p>
      </dgm:t>
    </dgm:pt>
    <dgm:pt modelId="{D81A3DB9-C049-428C-9A0F-999671B75079}" type="parTrans" cxnId="{D1F5EFFE-10F4-4400-854A-3FACDEC2BBC7}">
      <dgm:prSet/>
      <dgm:spPr/>
      <dgm:t>
        <a:bodyPr/>
        <a:lstStyle/>
        <a:p>
          <a:endParaRPr lang="en-US"/>
        </a:p>
      </dgm:t>
    </dgm:pt>
    <dgm:pt modelId="{7436AAB3-CF98-4193-8A9C-DBEC4FE6A82B}" type="sibTrans" cxnId="{D1F5EFFE-10F4-4400-854A-3FACDEC2BBC7}">
      <dgm:prSet/>
      <dgm:spPr/>
      <dgm:t>
        <a:bodyPr/>
        <a:lstStyle/>
        <a:p>
          <a:endParaRPr lang="en-US"/>
        </a:p>
      </dgm:t>
    </dgm:pt>
    <dgm:pt modelId="{75AF80D3-79C5-4C83-AD09-C0AB03715979}">
      <dgm:prSet custT="1"/>
      <dgm:spPr/>
      <dgm:t>
        <a:bodyPr/>
        <a:lstStyle/>
        <a:p>
          <a:r>
            <a:rPr lang="ar-SA" sz="1400" b="1" kern="1200" dirty="0">
              <a:solidFill>
                <a:prstClr val="white"/>
              </a:solidFill>
              <a:latin typeface="Simplified Arabic" panose="02020603050405020304" pitchFamily="18" charset="-78"/>
              <a:ea typeface="+mn-ea"/>
              <a:cs typeface="Simplified Arabic" panose="02020603050405020304" pitchFamily="18" charset="-78"/>
            </a:rPr>
            <a:t>توثيق</a:t>
          </a:r>
          <a:r>
            <a:rPr lang="ar-SA" sz="1400" b="1" kern="1200" dirty="0"/>
            <a:t> المصدر</a:t>
          </a:r>
          <a:endParaRPr lang="en-US" sz="1400" kern="1200" dirty="0"/>
        </a:p>
      </dgm:t>
    </dgm:pt>
    <dgm:pt modelId="{AC407A9C-7443-4346-AEE7-377A45B0E380}" type="parTrans" cxnId="{D0CBA262-24B7-42B6-9F71-64663779712C}">
      <dgm:prSet/>
      <dgm:spPr/>
      <dgm:t>
        <a:bodyPr/>
        <a:lstStyle/>
        <a:p>
          <a:endParaRPr lang="en-US"/>
        </a:p>
      </dgm:t>
    </dgm:pt>
    <dgm:pt modelId="{78947C2D-54FB-458C-BD1A-255E25C48A99}" type="sibTrans" cxnId="{D0CBA262-24B7-42B6-9F71-64663779712C}">
      <dgm:prSet/>
      <dgm:spPr/>
      <dgm:t>
        <a:bodyPr/>
        <a:lstStyle/>
        <a:p>
          <a:endParaRPr lang="en-US"/>
        </a:p>
      </dgm:t>
    </dgm:pt>
    <dgm:pt modelId="{7D8453A1-36F2-48C0-9FDB-4E4532AAD443}">
      <dgm:prSet custT="1"/>
      <dgm:spPr/>
      <dgm:t>
        <a:bodyPr/>
        <a:lstStyle/>
        <a:p>
          <a:r>
            <a:rPr lang="ar-SA" sz="1200" b="1" kern="1200" dirty="0"/>
            <a:t>الاعتدال </a:t>
          </a:r>
          <a:r>
            <a:rPr lang="ar-SA" sz="1400" b="1" kern="1200" dirty="0">
              <a:solidFill>
                <a:prstClr val="white"/>
              </a:solidFill>
              <a:latin typeface="Simplified Arabic" panose="02020603050405020304" pitchFamily="18" charset="-78"/>
              <a:ea typeface="+mn-ea"/>
              <a:cs typeface="Simplified Arabic" panose="02020603050405020304" pitchFamily="18" charset="-78"/>
            </a:rPr>
            <a:t>في</a:t>
          </a:r>
          <a:r>
            <a:rPr lang="ar-SA" sz="1200" b="1" kern="1200" dirty="0"/>
            <a:t> الاقتباس</a:t>
          </a:r>
          <a:endParaRPr lang="en-US" sz="1200" kern="1200" dirty="0"/>
        </a:p>
      </dgm:t>
    </dgm:pt>
    <dgm:pt modelId="{8CA34A77-3745-4945-8DA9-903E81EA1004}" type="parTrans" cxnId="{F4694B1A-6B23-4C46-9AFE-B35E2E61AF3D}">
      <dgm:prSet/>
      <dgm:spPr/>
      <dgm:t>
        <a:bodyPr/>
        <a:lstStyle/>
        <a:p>
          <a:endParaRPr lang="en-US"/>
        </a:p>
      </dgm:t>
    </dgm:pt>
    <dgm:pt modelId="{AAEF2AA8-1166-4690-B57C-5F6E5FF7C6BE}" type="sibTrans" cxnId="{F4694B1A-6B23-4C46-9AFE-B35E2E61AF3D}">
      <dgm:prSet/>
      <dgm:spPr/>
      <dgm:t>
        <a:bodyPr/>
        <a:lstStyle/>
        <a:p>
          <a:endParaRPr lang="en-US"/>
        </a:p>
      </dgm:t>
    </dgm:pt>
    <dgm:pt modelId="{21C5912D-32F6-4FAA-9AF3-8F0128B1E037}">
      <dgm:prSet custT="1"/>
      <dgm:spPr/>
      <dgm:t>
        <a:bodyPr/>
        <a:lstStyle/>
        <a:p>
          <a:r>
            <a:rPr lang="ar-SA" sz="1100" b="1" kern="1200" dirty="0"/>
            <a:t>ارتباط الاقتباس </a:t>
          </a:r>
          <a:r>
            <a:rPr lang="ar-SA" sz="1400" b="1" kern="1200" dirty="0">
              <a:solidFill>
                <a:prstClr val="white"/>
              </a:solidFill>
              <a:latin typeface="Simplified Arabic" panose="02020603050405020304" pitchFamily="18" charset="-78"/>
              <a:ea typeface="+mn-ea"/>
              <a:cs typeface="Simplified Arabic" panose="02020603050405020304" pitchFamily="18" charset="-78"/>
            </a:rPr>
            <a:t>بموضوع</a:t>
          </a:r>
          <a:r>
            <a:rPr lang="ar-SA" sz="1100" b="1" kern="1200" dirty="0"/>
            <a:t> البحث</a:t>
          </a:r>
          <a:endParaRPr lang="en-US" sz="1100" kern="1200" dirty="0"/>
        </a:p>
      </dgm:t>
    </dgm:pt>
    <dgm:pt modelId="{B99F446B-1E42-48DE-9FFB-A7758DC5F226}" type="parTrans" cxnId="{BDA81B62-08E7-43C9-BAFA-6ACB55C49E7B}">
      <dgm:prSet/>
      <dgm:spPr/>
      <dgm:t>
        <a:bodyPr/>
        <a:lstStyle/>
        <a:p>
          <a:endParaRPr lang="en-US"/>
        </a:p>
      </dgm:t>
    </dgm:pt>
    <dgm:pt modelId="{E0D55087-E45F-4DF9-B422-6C498B3827F4}" type="sibTrans" cxnId="{BDA81B62-08E7-43C9-BAFA-6ACB55C49E7B}">
      <dgm:prSet/>
      <dgm:spPr/>
      <dgm:t>
        <a:bodyPr/>
        <a:lstStyle/>
        <a:p>
          <a:endParaRPr lang="en-US"/>
        </a:p>
      </dgm:t>
    </dgm:pt>
    <dgm:pt modelId="{4214DB6C-0FAF-461F-A42C-9DBEBE980811}">
      <dgm:prSet custT="1"/>
      <dgm:spPr/>
      <dgm:t>
        <a:bodyPr/>
        <a:lstStyle/>
        <a:p>
          <a:r>
            <a:rPr lang="ar-SA" sz="1100" b="1" kern="1200" dirty="0"/>
            <a:t>الاعتماد على </a:t>
          </a:r>
          <a:r>
            <a:rPr lang="ar-SA" sz="1400" b="1" kern="1200" dirty="0">
              <a:solidFill>
                <a:prstClr val="white"/>
              </a:solidFill>
              <a:latin typeface="Simplified Arabic" panose="02020603050405020304" pitchFamily="18" charset="-78"/>
              <a:ea typeface="+mn-ea"/>
              <a:cs typeface="Simplified Arabic" panose="02020603050405020304" pitchFamily="18" charset="-78"/>
            </a:rPr>
            <a:t>مصادر</a:t>
          </a:r>
          <a:r>
            <a:rPr lang="ar-SA" sz="1100" b="1" kern="1200" dirty="0"/>
            <a:t> موثوقة</a:t>
          </a:r>
          <a:endParaRPr lang="en-US" sz="1100" kern="1200" dirty="0"/>
        </a:p>
      </dgm:t>
    </dgm:pt>
    <dgm:pt modelId="{BD8BAB8B-D7A9-4E5C-B4B4-BDBE2090336C}" type="parTrans" cxnId="{28739CD1-C6AD-4108-B09B-F0D316E9C251}">
      <dgm:prSet/>
      <dgm:spPr/>
      <dgm:t>
        <a:bodyPr/>
        <a:lstStyle/>
        <a:p>
          <a:endParaRPr lang="en-US"/>
        </a:p>
      </dgm:t>
    </dgm:pt>
    <dgm:pt modelId="{7E5A2D4B-DBD9-4026-8B41-3A587CFA93D3}" type="sibTrans" cxnId="{28739CD1-C6AD-4108-B09B-F0D316E9C251}">
      <dgm:prSet/>
      <dgm:spPr/>
      <dgm:t>
        <a:bodyPr/>
        <a:lstStyle/>
        <a:p>
          <a:endParaRPr lang="en-US"/>
        </a:p>
      </dgm:t>
    </dgm:pt>
    <dgm:pt modelId="{6A1460B0-1A69-48B1-84D7-1165D809D922}">
      <dgm:prSet custT="1"/>
      <dgm:spPr/>
      <dgm:t>
        <a:bodyPr/>
        <a:lstStyle/>
        <a:p>
          <a:r>
            <a:rPr lang="ar-SA" sz="1400" b="1" kern="1200" dirty="0">
              <a:solidFill>
                <a:prstClr val="white"/>
              </a:solidFill>
              <a:latin typeface="Simplified Arabic" panose="02020603050405020304" pitchFamily="18" charset="-78"/>
              <a:ea typeface="+mn-ea"/>
              <a:cs typeface="Simplified Arabic" panose="02020603050405020304" pitchFamily="18" charset="-78"/>
            </a:rPr>
            <a:t>تجنب</a:t>
          </a:r>
          <a:r>
            <a:rPr lang="ar-SA" sz="1100" b="1" kern="1200" dirty="0"/>
            <a:t> الاقتباس المفرط</a:t>
          </a:r>
          <a:endParaRPr lang="en-US" sz="1100" kern="1200" dirty="0"/>
        </a:p>
      </dgm:t>
    </dgm:pt>
    <dgm:pt modelId="{0828FCE9-08FE-4643-A31D-72D4032F7908}" type="parTrans" cxnId="{E0C3250C-447B-44C2-AB9E-66F0A5D83158}">
      <dgm:prSet/>
      <dgm:spPr/>
      <dgm:t>
        <a:bodyPr/>
        <a:lstStyle/>
        <a:p>
          <a:endParaRPr lang="en-US"/>
        </a:p>
      </dgm:t>
    </dgm:pt>
    <dgm:pt modelId="{3F0C5D47-EE54-497F-9523-99253219CA13}" type="sibTrans" cxnId="{E0C3250C-447B-44C2-AB9E-66F0A5D83158}">
      <dgm:prSet/>
      <dgm:spPr/>
      <dgm:t>
        <a:bodyPr/>
        <a:lstStyle/>
        <a:p>
          <a:endParaRPr lang="en-US"/>
        </a:p>
      </dgm:t>
    </dgm:pt>
    <dgm:pt modelId="{61532B76-8B98-4379-BC10-19F834A06043}" type="pres">
      <dgm:prSet presAssocID="{1A8DB035-4ADB-4BC9-95CA-735ACFAB983C}" presName="diagram" presStyleCnt="0">
        <dgm:presLayoutVars>
          <dgm:dir/>
          <dgm:resizeHandles val="exact"/>
        </dgm:presLayoutVars>
      </dgm:prSet>
      <dgm:spPr/>
    </dgm:pt>
    <dgm:pt modelId="{AE2FC4F5-D3A0-4431-9498-F4B59ED5ABB4}" type="pres">
      <dgm:prSet presAssocID="{5CEA5D0D-CB07-4457-97C4-263A8E4FDE3D}" presName="arrow" presStyleLbl="node1" presStyleIdx="0" presStyleCnt="7">
        <dgm:presLayoutVars>
          <dgm:bulletEnabled val="1"/>
        </dgm:presLayoutVars>
      </dgm:prSet>
      <dgm:spPr/>
    </dgm:pt>
    <dgm:pt modelId="{EF77F03B-FB11-4810-B87D-C9A45AB43ABE}" type="pres">
      <dgm:prSet presAssocID="{0567FEB7-A19F-4F1E-92FB-5924AABEECFD}" presName="arrow" presStyleLbl="node1" presStyleIdx="1" presStyleCnt="7">
        <dgm:presLayoutVars>
          <dgm:bulletEnabled val="1"/>
        </dgm:presLayoutVars>
      </dgm:prSet>
      <dgm:spPr/>
    </dgm:pt>
    <dgm:pt modelId="{60A29F1C-7DAD-46E9-8D04-D84ECED14072}" type="pres">
      <dgm:prSet presAssocID="{75AF80D3-79C5-4C83-AD09-C0AB03715979}" presName="arrow" presStyleLbl="node1" presStyleIdx="2" presStyleCnt="7">
        <dgm:presLayoutVars>
          <dgm:bulletEnabled val="1"/>
        </dgm:presLayoutVars>
      </dgm:prSet>
      <dgm:spPr/>
    </dgm:pt>
    <dgm:pt modelId="{90BF60BD-91AF-415B-B585-8BA88A5B7AAF}" type="pres">
      <dgm:prSet presAssocID="{7D8453A1-36F2-48C0-9FDB-4E4532AAD443}" presName="arrow" presStyleLbl="node1" presStyleIdx="3" presStyleCnt="7">
        <dgm:presLayoutVars>
          <dgm:bulletEnabled val="1"/>
        </dgm:presLayoutVars>
      </dgm:prSet>
      <dgm:spPr/>
    </dgm:pt>
    <dgm:pt modelId="{CF54DCA3-3253-4DA9-95CC-AEFD02D773C5}" type="pres">
      <dgm:prSet presAssocID="{21C5912D-32F6-4FAA-9AF3-8F0128B1E037}" presName="arrow" presStyleLbl="node1" presStyleIdx="4" presStyleCnt="7">
        <dgm:presLayoutVars>
          <dgm:bulletEnabled val="1"/>
        </dgm:presLayoutVars>
      </dgm:prSet>
      <dgm:spPr/>
    </dgm:pt>
    <dgm:pt modelId="{3C7534C5-0446-42FA-91BF-2F8F962F24B7}" type="pres">
      <dgm:prSet presAssocID="{4214DB6C-0FAF-461F-A42C-9DBEBE980811}" presName="arrow" presStyleLbl="node1" presStyleIdx="5" presStyleCnt="7">
        <dgm:presLayoutVars>
          <dgm:bulletEnabled val="1"/>
        </dgm:presLayoutVars>
      </dgm:prSet>
      <dgm:spPr/>
    </dgm:pt>
    <dgm:pt modelId="{B21B3CC4-CEAC-4300-A860-28CB293034A4}" type="pres">
      <dgm:prSet presAssocID="{6A1460B0-1A69-48B1-84D7-1165D809D922}" presName="arrow" presStyleLbl="node1" presStyleIdx="6" presStyleCnt="7">
        <dgm:presLayoutVars>
          <dgm:bulletEnabled val="1"/>
        </dgm:presLayoutVars>
      </dgm:prSet>
      <dgm:spPr/>
    </dgm:pt>
  </dgm:ptLst>
  <dgm:cxnLst>
    <dgm:cxn modelId="{151FE006-125F-4F23-B219-4C266C61F044}" type="presOf" srcId="{1A8DB035-4ADB-4BC9-95CA-735ACFAB983C}" destId="{61532B76-8B98-4379-BC10-19F834A06043}" srcOrd="0" destOrd="0" presId="urn:microsoft.com/office/officeart/2005/8/layout/arrow5"/>
    <dgm:cxn modelId="{E0C3250C-447B-44C2-AB9E-66F0A5D83158}" srcId="{1A8DB035-4ADB-4BC9-95CA-735ACFAB983C}" destId="{6A1460B0-1A69-48B1-84D7-1165D809D922}" srcOrd="6" destOrd="0" parTransId="{0828FCE9-08FE-4643-A31D-72D4032F7908}" sibTransId="{3F0C5D47-EE54-497F-9523-99253219CA13}"/>
    <dgm:cxn modelId="{F4694B1A-6B23-4C46-9AFE-B35E2E61AF3D}" srcId="{1A8DB035-4ADB-4BC9-95CA-735ACFAB983C}" destId="{7D8453A1-36F2-48C0-9FDB-4E4532AAD443}" srcOrd="3" destOrd="0" parTransId="{8CA34A77-3745-4945-8DA9-903E81EA1004}" sibTransId="{AAEF2AA8-1166-4690-B57C-5F6E5FF7C6BE}"/>
    <dgm:cxn modelId="{D96EF55B-F956-4493-9995-E7B6EDEC2014}" type="presOf" srcId="{7D8453A1-36F2-48C0-9FDB-4E4532AAD443}" destId="{90BF60BD-91AF-415B-B585-8BA88A5B7AAF}" srcOrd="0" destOrd="0" presId="urn:microsoft.com/office/officeart/2005/8/layout/arrow5"/>
    <dgm:cxn modelId="{BDA81B62-08E7-43C9-BAFA-6ACB55C49E7B}" srcId="{1A8DB035-4ADB-4BC9-95CA-735ACFAB983C}" destId="{21C5912D-32F6-4FAA-9AF3-8F0128B1E037}" srcOrd="4" destOrd="0" parTransId="{B99F446B-1E42-48DE-9FFB-A7758DC5F226}" sibTransId="{E0D55087-E45F-4DF9-B422-6C498B3827F4}"/>
    <dgm:cxn modelId="{D0CBA262-24B7-42B6-9F71-64663779712C}" srcId="{1A8DB035-4ADB-4BC9-95CA-735ACFAB983C}" destId="{75AF80D3-79C5-4C83-AD09-C0AB03715979}" srcOrd="2" destOrd="0" parTransId="{AC407A9C-7443-4346-AEE7-377A45B0E380}" sibTransId="{78947C2D-54FB-458C-BD1A-255E25C48A99}"/>
    <dgm:cxn modelId="{CC40C464-FDAE-47C5-830C-1ABBD1E990A0}" type="presOf" srcId="{0567FEB7-A19F-4F1E-92FB-5924AABEECFD}" destId="{EF77F03B-FB11-4810-B87D-C9A45AB43ABE}" srcOrd="0" destOrd="0" presId="urn:microsoft.com/office/officeart/2005/8/layout/arrow5"/>
    <dgm:cxn modelId="{C4A1FF4A-14A3-4D08-90B5-D3D2BD83E87A}" type="presOf" srcId="{6A1460B0-1A69-48B1-84D7-1165D809D922}" destId="{B21B3CC4-CEAC-4300-A860-28CB293034A4}" srcOrd="0" destOrd="0" presId="urn:microsoft.com/office/officeart/2005/8/layout/arrow5"/>
    <dgm:cxn modelId="{24951E4C-057E-40F8-B361-1E8AA8CF2EDE}" type="presOf" srcId="{4214DB6C-0FAF-461F-A42C-9DBEBE980811}" destId="{3C7534C5-0446-42FA-91BF-2F8F962F24B7}" srcOrd="0" destOrd="0" presId="urn:microsoft.com/office/officeart/2005/8/layout/arrow5"/>
    <dgm:cxn modelId="{1C668B86-84FA-4FF6-85D7-7441764E9986}" srcId="{1A8DB035-4ADB-4BC9-95CA-735ACFAB983C}" destId="{5CEA5D0D-CB07-4457-97C4-263A8E4FDE3D}" srcOrd="0" destOrd="0" parTransId="{54AB80AE-6A83-4655-BE25-07C4C5958351}" sibTransId="{50EBBF06-A38D-4CFB-A84C-DEF57810AADC}"/>
    <dgm:cxn modelId="{E39BAFAA-DE93-435B-85D8-6535423B1743}" type="presOf" srcId="{75AF80D3-79C5-4C83-AD09-C0AB03715979}" destId="{60A29F1C-7DAD-46E9-8D04-D84ECED14072}" srcOrd="0" destOrd="0" presId="urn:microsoft.com/office/officeart/2005/8/layout/arrow5"/>
    <dgm:cxn modelId="{A2A094B9-807E-4237-859C-480B385A016D}" type="presOf" srcId="{5CEA5D0D-CB07-4457-97C4-263A8E4FDE3D}" destId="{AE2FC4F5-D3A0-4431-9498-F4B59ED5ABB4}" srcOrd="0" destOrd="0" presId="urn:microsoft.com/office/officeart/2005/8/layout/arrow5"/>
    <dgm:cxn modelId="{ED2C8EBC-953F-46BA-BC82-3DF57C301F6E}" type="presOf" srcId="{21C5912D-32F6-4FAA-9AF3-8F0128B1E037}" destId="{CF54DCA3-3253-4DA9-95CC-AEFD02D773C5}" srcOrd="0" destOrd="0" presId="urn:microsoft.com/office/officeart/2005/8/layout/arrow5"/>
    <dgm:cxn modelId="{28739CD1-C6AD-4108-B09B-F0D316E9C251}" srcId="{1A8DB035-4ADB-4BC9-95CA-735ACFAB983C}" destId="{4214DB6C-0FAF-461F-A42C-9DBEBE980811}" srcOrd="5" destOrd="0" parTransId="{BD8BAB8B-D7A9-4E5C-B4B4-BDBE2090336C}" sibTransId="{7E5A2D4B-DBD9-4026-8B41-3A587CFA93D3}"/>
    <dgm:cxn modelId="{D1F5EFFE-10F4-4400-854A-3FACDEC2BBC7}" srcId="{1A8DB035-4ADB-4BC9-95CA-735ACFAB983C}" destId="{0567FEB7-A19F-4F1E-92FB-5924AABEECFD}" srcOrd="1" destOrd="0" parTransId="{D81A3DB9-C049-428C-9A0F-999671B75079}" sibTransId="{7436AAB3-CF98-4193-8A9C-DBEC4FE6A82B}"/>
    <dgm:cxn modelId="{D6DEEA15-41B7-4BFA-82E8-2FBA621301F8}" type="presParOf" srcId="{61532B76-8B98-4379-BC10-19F834A06043}" destId="{AE2FC4F5-D3A0-4431-9498-F4B59ED5ABB4}" srcOrd="0" destOrd="0" presId="urn:microsoft.com/office/officeart/2005/8/layout/arrow5"/>
    <dgm:cxn modelId="{C5D377D0-00AB-4735-B222-FCDF6EE4E738}" type="presParOf" srcId="{61532B76-8B98-4379-BC10-19F834A06043}" destId="{EF77F03B-FB11-4810-B87D-C9A45AB43ABE}" srcOrd="1" destOrd="0" presId="urn:microsoft.com/office/officeart/2005/8/layout/arrow5"/>
    <dgm:cxn modelId="{D5F6C175-E0D1-4048-876B-230C839AD24B}" type="presParOf" srcId="{61532B76-8B98-4379-BC10-19F834A06043}" destId="{60A29F1C-7DAD-46E9-8D04-D84ECED14072}" srcOrd="2" destOrd="0" presId="urn:microsoft.com/office/officeart/2005/8/layout/arrow5"/>
    <dgm:cxn modelId="{65243116-DA39-4375-9019-0F681654EDF9}" type="presParOf" srcId="{61532B76-8B98-4379-BC10-19F834A06043}" destId="{90BF60BD-91AF-415B-B585-8BA88A5B7AAF}" srcOrd="3" destOrd="0" presId="urn:microsoft.com/office/officeart/2005/8/layout/arrow5"/>
    <dgm:cxn modelId="{C7D68EF3-E679-4A68-B295-B708CB297C6E}" type="presParOf" srcId="{61532B76-8B98-4379-BC10-19F834A06043}" destId="{CF54DCA3-3253-4DA9-95CC-AEFD02D773C5}" srcOrd="4" destOrd="0" presId="urn:microsoft.com/office/officeart/2005/8/layout/arrow5"/>
    <dgm:cxn modelId="{708BC15A-51BD-4CAC-8312-37AECACAFBE7}" type="presParOf" srcId="{61532B76-8B98-4379-BC10-19F834A06043}" destId="{3C7534C5-0446-42FA-91BF-2F8F962F24B7}" srcOrd="5" destOrd="0" presId="urn:microsoft.com/office/officeart/2005/8/layout/arrow5"/>
    <dgm:cxn modelId="{A9B043DB-EB19-4423-B055-901E35994474}" type="presParOf" srcId="{61532B76-8B98-4379-BC10-19F834A06043}" destId="{B21B3CC4-CEAC-4300-A860-28CB293034A4}" srcOrd="6"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97FB52-7D2D-47CE-8CD8-83F40B9805CE}"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EA56EE1B-E88E-490C-BBA2-A71C9E7520B6}">
      <dgm:prSet custT="1"/>
      <dgm:spPr/>
      <dgm:t>
        <a:bodyPr/>
        <a:lstStyle/>
        <a:p>
          <a:pPr marL="0" lvl="0" indent="0" algn="ctr" defTabSz="1244600">
            <a:lnSpc>
              <a:spcPct val="90000"/>
            </a:lnSpc>
            <a:spcBef>
              <a:spcPct val="0"/>
            </a:spcBef>
            <a:spcAft>
              <a:spcPct val="35000"/>
            </a:spcAft>
            <a:buNone/>
          </a:pPr>
          <a:r>
            <a:rPr lang="ar-SA" sz="2800" b="1" kern="1200" dirty="0">
              <a:solidFill>
                <a:prstClr val="white"/>
              </a:solidFill>
              <a:latin typeface="Calibri"/>
              <a:ea typeface="+mn-ea"/>
              <a:cs typeface="+mn-cs"/>
            </a:rPr>
            <a:t>الخطوة الأولى: تحديد الفكرة المطلوبة</a:t>
          </a:r>
          <a:endParaRPr lang="en-US" sz="2800" b="1" kern="1200" dirty="0">
            <a:solidFill>
              <a:prstClr val="white"/>
            </a:solidFill>
            <a:latin typeface="Calibri"/>
            <a:ea typeface="+mn-ea"/>
            <a:cs typeface="+mn-cs"/>
          </a:endParaRPr>
        </a:p>
      </dgm:t>
    </dgm:pt>
    <dgm:pt modelId="{97E4C19C-2EC2-45E3-8B47-F42AC76B8357}" type="parTrans" cxnId="{144C41D3-7E7E-4F07-84C8-DF92DE0F52E1}">
      <dgm:prSet/>
      <dgm:spPr/>
      <dgm:t>
        <a:bodyPr/>
        <a:lstStyle/>
        <a:p>
          <a:endParaRPr lang="en-US"/>
        </a:p>
      </dgm:t>
    </dgm:pt>
    <dgm:pt modelId="{04E724BE-FF0A-4943-8CEE-D300B89A0010}" type="sibTrans" cxnId="{144C41D3-7E7E-4F07-84C8-DF92DE0F52E1}">
      <dgm:prSet/>
      <dgm:spPr/>
      <dgm:t>
        <a:bodyPr/>
        <a:lstStyle/>
        <a:p>
          <a:endParaRPr lang="en-US"/>
        </a:p>
      </dgm:t>
    </dgm:pt>
    <dgm:pt modelId="{DB19CD09-7988-47C0-9693-AD00F9E106E4}">
      <dgm:prSet custT="1"/>
      <dgm:spPr/>
      <dgm:t>
        <a:bodyPr/>
        <a:lstStyle/>
        <a:p>
          <a:r>
            <a:rPr lang="ar-SA" sz="2800" b="1" dirty="0">
              <a:latin typeface="Simplified Arabic" panose="02020603050405020304" pitchFamily="18" charset="-78"/>
              <a:cs typeface="Simplified Arabic" panose="02020603050405020304" pitchFamily="18" charset="-78"/>
            </a:rPr>
            <a:t>الخطوة الثانية: اختيار المصدر المناسب</a:t>
          </a:r>
          <a:endParaRPr lang="en-US" sz="2800" dirty="0">
            <a:latin typeface="Simplified Arabic" panose="02020603050405020304" pitchFamily="18" charset="-78"/>
            <a:cs typeface="Simplified Arabic" panose="02020603050405020304" pitchFamily="18" charset="-78"/>
          </a:endParaRPr>
        </a:p>
      </dgm:t>
    </dgm:pt>
    <dgm:pt modelId="{3ED57294-881B-4672-B471-B3550EA1D2B9}" type="parTrans" cxnId="{618BC0D3-8AD6-43BC-BF59-370E757E9F07}">
      <dgm:prSet/>
      <dgm:spPr/>
      <dgm:t>
        <a:bodyPr/>
        <a:lstStyle/>
        <a:p>
          <a:endParaRPr lang="en-US"/>
        </a:p>
      </dgm:t>
    </dgm:pt>
    <dgm:pt modelId="{1DA20F1E-FB9B-4560-BDE7-34EA4C843BDE}" type="sibTrans" cxnId="{618BC0D3-8AD6-43BC-BF59-370E757E9F07}">
      <dgm:prSet/>
      <dgm:spPr/>
      <dgm:t>
        <a:bodyPr/>
        <a:lstStyle/>
        <a:p>
          <a:endParaRPr lang="en-US"/>
        </a:p>
      </dgm:t>
    </dgm:pt>
    <dgm:pt modelId="{44026B6C-BDC0-4A95-B613-71FEBAA3AE7F}">
      <dgm:prSet custT="1"/>
      <dgm:spPr/>
      <dgm:t>
        <a:bodyPr/>
        <a:lstStyle/>
        <a:p>
          <a:r>
            <a:rPr lang="ar-SA" sz="2800" b="1" kern="1200" dirty="0"/>
            <a:t>الخطوة الثالثة: </a:t>
          </a:r>
          <a:r>
            <a:rPr lang="ar-SA" sz="2800" b="1" kern="1200" dirty="0">
              <a:solidFill>
                <a:prstClr val="white"/>
              </a:solidFill>
              <a:latin typeface="Simplified Arabic" panose="02020603050405020304" pitchFamily="18" charset="-78"/>
              <a:ea typeface="+mn-ea"/>
              <a:cs typeface="Simplified Arabic" panose="02020603050405020304" pitchFamily="18" charset="-78"/>
            </a:rPr>
            <a:t>قراءة</a:t>
          </a:r>
          <a:r>
            <a:rPr lang="ar-SA" sz="2800" b="1" kern="1200" dirty="0"/>
            <a:t> النص وفهمه</a:t>
          </a:r>
          <a:endParaRPr lang="en-US" sz="2800" kern="1200" dirty="0"/>
        </a:p>
      </dgm:t>
    </dgm:pt>
    <dgm:pt modelId="{05A3D87A-A788-420C-9AED-CE69B6CD71EC}" type="parTrans" cxnId="{1F2730E0-B5E7-4AF5-AF35-34C6103278B8}">
      <dgm:prSet/>
      <dgm:spPr/>
      <dgm:t>
        <a:bodyPr/>
        <a:lstStyle/>
        <a:p>
          <a:endParaRPr lang="en-US"/>
        </a:p>
      </dgm:t>
    </dgm:pt>
    <dgm:pt modelId="{EFA95D46-0EA3-49F3-A499-EF5EB5982321}" type="sibTrans" cxnId="{1F2730E0-B5E7-4AF5-AF35-34C6103278B8}">
      <dgm:prSet/>
      <dgm:spPr/>
      <dgm:t>
        <a:bodyPr/>
        <a:lstStyle/>
        <a:p>
          <a:endParaRPr lang="en-US"/>
        </a:p>
      </dgm:t>
    </dgm:pt>
    <dgm:pt modelId="{7523B0A8-5341-4A7A-87CD-CE770B8C48EA}">
      <dgm:prSet custT="1"/>
      <dgm:spPr/>
      <dgm:t>
        <a:bodyPr/>
        <a:lstStyle/>
        <a:p>
          <a:pPr marL="0" lvl="0" indent="0" algn="ctr" defTabSz="1244600">
            <a:lnSpc>
              <a:spcPct val="90000"/>
            </a:lnSpc>
            <a:spcBef>
              <a:spcPct val="0"/>
            </a:spcBef>
            <a:spcAft>
              <a:spcPct val="35000"/>
            </a:spcAft>
            <a:buNone/>
          </a:pPr>
          <a:r>
            <a:rPr lang="ar-SA" sz="2800" b="1" kern="1200" dirty="0">
              <a:solidFill>
                <a:prstClr val="white"/>
              </a:solidFill>
              <a:latin typeface="Calibri"/>
              <a:ea typeface="+mn-ea"/>
              <a:cs typeface="+mn-cs"/>
            </a:rPr>
            <a:t>الخطوة الرابعة: تحديد نوع الاقتباس</a:t>
          </a:r>
          <a:endParaRPr lang="en-US" sz="2800" b="1" kern="1200" dirty="0">
            <a:solidFill>
              <a:prstClr val="white"/>
            </a:solidFill>
            <a:latin typeface="Calibri"/>
            <a:ea typeface="+mn-ea"/>
            <a:cs typeface="+mn-cs"/>
          </a:endParaRPr>
        </a:p>
      </dgm:t>
    </dgm:pt>
    <dgm:pt modelId="{5687DD5A-3E1F-4F0E-8FAB-B8EC0FBD40FE}" type="parTrans" cxnId="{A40853A8-DA3A-445B-AF17-00AF4B13ED3B}">
      <dgm:prSet/>
      <dgm:spPr/>
      <dgm:t>
        <a:bodyPr/>
        <a:lstStyle/>
        <a:p>
          <a:endParaRPr lang="en-US"/>
        </a:p>
      </dgm:t>
    </dgm:pt>
    <dgm:pt modelId="{A4BCA442-CFEE-4729-B2C0-44D21BAB5755}" type="sibTrans" cxnId="{A40853A8-DA3A-445B-AF17-00AF4B13ED3B}">
      <dgm:prSet/>
      <dgm:spPr/>
      <dgm:t>
        <a:bodyPr/>
        <a:lstStyle/>
        <a:p>
          <a:endParaRPr lang="en-US"/>
        </a:p>
      </dgm:t>
    </dgm:pt>
    <dgm:pt modelId="{2A2B6E8D-C48C-43A1-86A9-357DE98CE098}">
      <dgm:prSet custT="1"/>
      <dgm:spPr/>
      <dgm:t>
        <a:bodyPr/>
        <a:lstStyle/>
        <a:p>
          <a:pPr marL="0" lvl="0" indent="0" algn="ctr" defTabSz="1244600">
            <a:lnSpc>
              <a:spcPct val="90000"/>
            </a:lnSpc>
            <a:spcBef>
              <a:spcPct val="0"/>
            </a:spcBef>
            <a:spcAft>
              <a:spcPct val="35000"/>
            </a:spcAft>
            <a:buNone/>
          </a:pPr>
          <a:r>
            <a:rPr lang="ar-SA" sz="2800" b="1" kern="1200" dirty="0">
              <a:solidFill>
                <a:prstClr val="white"/>
              </a:solidFill>
              <a:latin typeface="Calibri"/>
              <a:ea typeface="+mn-ea"/>
              <a:cs typeface="+mn-cs"/>
            </a:rPr>
            <a:t>الخطوة الخامسة: توثيق المصدر</a:t>
          </a:r>
          <a:endParaRPr lang="en-US" sz="2800" b="1" kern="1200" dirty="0">
            <a:solidFill>
              <a:prstClr val="white"/>
            </a:solidFill>
            <a:latin typeface="Calibri"/>
            <a:ea typeface="+mn-ea"/>
            <a:cs typeface="+mn-cs"/>
          </a:endParaRPr>
        </a:p>
      </dgm:t>
    </dgm:pt>
    <dgm:pt modelId="{F84DF370-2911-4348-97FB-9CAD0DECEC14}" type="parTrans" cxnId="{5252BC0E-26B0-4A39-87B5-E741484408FE}">
      <dgm:prSet/>
      <dgm:spPr/>
      <dgm:t>
        <a:bodyPr/>
        <a:lstStyle/>
        <a:p>
          <a:endParaRPr lang="en-US"/>
        </a:p>
      </dgm:t>
    </dgm:pt>
    <dgm:pt modelId="{46E5A030-5FA4-46B3-AEB3-436D5E0BD87E}" type="sibTrans" cxnId="{5252BC0E-26B0-4A39-87B5-E741484408FE}">
      <dgm:prSet/>
      <dgm:spPr/>
      <dgm:t>
        <a:bodyPr/>
        <a:lstStyle/>
        <a:p>
          <a:endParaRPr lang="en-US"/>
        </a:p>
      </dgm:t>
    </dgm:pt>
    <dgm:pt modelId="{BA1C7034-645B-4862-9B45-AA0E0F1CEDA4}">
      <dgm:prSet custT="1"/>
      <dgm:spPr/>
      <dgm:t>
        <a:bodyPr/>
        <a:lstStyle/>
        <a:p>
          <a:pPr marL="0" lvl="0" indent="0" algn="ctr" defTabSz="1244600">
            <a:lnSpc>
              <a:spcPct val="90000"/>
            </a:lnSpc>
            <a:spcBef>
              <a:spcPct val="0"/>
            </a:spcBef>
            <a:spcAft>
              <a:spcPct val="35000"/>
            </a:spcAft>
            <a:buNone/>
          </a:pPr>
          <a:r>
            <a:rPr lang="ar-SA" sz="2800" b="1" kern="1200" dirty="0">
              <a:solidFill>
                <a:prstClr val="white"/>
              </a:solidFill>
              <a:latin typeface="Calibri"/>
              <a:ea typeface="+mn-ea"/>
              <a:cs typeface="+mn-cs"/>
            </a:rPr>
            <a:t>الخطوة السادسة: دمج الاقتباس داخل النص</a:t>
          </a:r>
          <a:endParaRPr lang="en-US" sz="2800" b="1" kern="1200" dirty="0">
            <a:solidFill>
              <a:prstClr val="white"/>
            </a:solidFill>
            <a:latin typeface="Calibri"/>
            <a:ea typeface="+mn-ea"/>
            <a:cs typeface="+mn-cs"/>
          </a:endParaRPr>
        </a:p>
      </dgm:t>
    </dgm:pt>
    <dgm:pt modelId="{F4200B10-859E-4DC7-8F8A-54385E9EC104}" type="parTrans" cxnId="{F7DA7768-04B9-405B-8E54-15607DD5307B}">
      <dgm:prSet/>
      <dgm:spPr/>
      <dgm:t>
        <a:bodyPr/>
        <a:lstStyle/>
        <a:p>
          <a:endParaRPr lang="en-US"/>
        </a:p>
      </dgm:t>
    </dgm:pt>
    <dgm:pt modelId="{AEBE1514-68E8-4817-A49D-D64B1796B0AD}" type="sibTrans" cxnId="{F7DA7768-04B9-405B-8E54-15607DD5307B}">
      <dgm:prSet/>
      <dgm:spPr/>
      <dgm:t>
        <a:bodyPr/>
        <a:lstStyle/>
        <a:p>
          <a:endParaRPr lang="en-US"/>
        </a:p>
      </dgm:t>
    </dgm:pt>
    <dgm:pt modelId="{B0C52BAB-6974-4E38-8147-A6FD71034AFB}" type="pres">
      <dgm:prSet presAssocID="{AD97FB52-7D2D-47CE-8CD8-83F40B9805CE}" presName="diagram" presStyleCnt="0">
        <dgm:presLayoutVars>
          <dgm:dir/>
          <dgm:resizeHandles val="exact"/>
        </dgm:presLayoutVars>
      </dgm:prSet>
      <dgm:spPr/>
    </dgm:pt>
    <dgm:pt modelId="{18C29E71-EEAB-4CA3-AE8C-327ADDAE9A14}" type="pres">
      <dgm:prSet presAssocID="{EA56EE1B-E88E-490C-BBA2-A71C9E7520B6}" presName="node" presStyleLbl="node1" presStyleIdx="0" presStyleCnt="6">
        <dgm:presLayoutVars>
          <dgm:bulletEnabled val="1"/>
        </dgm:presLayoutVars>
      </dgm:prSet>
      <dgm:spPr/>
    </dgm:pt>
    <dgm:pt modelId="{41977EB7-3B04-4C3A-BB87-AF827A9B1BA0}" type="pres">
      <dgm:prSet presAssocID="{04E724BE-FF0A-4943-8CEE-D300B89A0010}" presName="sibTrans" presStyleCnt="0"/>
      <dgm:spPr/>
    </dgm:pt>
    <dgm:pt modelId="{39E3C6BA-096F-45E1-B844-168F78E202A5}" type="pres">
      <dgm:prSet presAssocID="{DB19CD09-7988-47C0-9693-AD00F9E106E4}" presName="node" presStyleLbl="node1" presStyleIdx="1" presStyleCnt="6">
        <dgm:presLayoutVars>
          <dgm:bulletEnabled val="1"/>
        </dgm:presLayoutVars>
      </dgm:prSet>
      <dgm:spPr/>
    </dgm:pt>
    <dgm:pt modelId="{9D7B63B3-F4D3-4341-9DFF-58837D547FB5}" type="pres">
      <dgm:prSet presAssocID="{1DA20F1E-FB9B-4560-BDE7-34EA4C843BDE}" presName="sibTrans" presStyleCnt="0"/>
      <dgm:spPr/>
    </dgm:pt>
    <dgm:pt modelId="{40803E0B-8E90-45D6-BB07-C46102C78AF9}" type="pres">
      <dgm:prSet presAssocID="{44026B6C-BDC0-4A95-B613-71FEBAA3AE7F}" presName="node" presStyleLbl="node1" presStyleIdx="2" presStyleCnt="6">
        <dgm:presLayoutVars>
          <dgm:bulletEnabled val="1"/>
        </dgm:presLayoutVars>
      </dgm:prSet>
      <dgm:spPr/>
    </dgm:pt>
    <dgm:pt modelId="{5C66248C-4FF0-4065-B976-82C9D43E35EB}" type="pres">
      <dgm:prSet presAssocID="{EFA95D46-0EA3-49F3-A499-EF5EB5982321}" presName="sibTrans" presStyleCnt="0"/>
      <dgm:spPr/>
    </dgm:pt>
    <dgm:pt modelId="{D5A93835-1F73-44CE-ABEB-44633E389901}" type="pres">
      <dgm:prSet presAssocID="{7523B0A8-5341-4A7A-87CD-CE770B8C48EA}" presName="node" presStyleLbl="node1" presStyleIdx="3" presStyleCnt="6">
        <dgm:presLayoutVars>
          <dgm:bulletEnabled val="1"/>
        </dgm:presLayoutVars>
      </dgm:prSet>
      <dgm:spPr/>
    </dgm:pt>
    <dgm:pt modelId="{21DE0C73-492A-41F3-8332-2687444D2F7F}" type="pres">
      <dgm:prSet presAssocID="{A4BCA442-CFEE-4729-B2C0-44D21BAB5755}" presName="sibTrans" presStyleCnt="0"/>
      <dgm:spPr/>
    </dgm:pt>
    <dgm:pt modelId="{70FEC44C-1117-487F-8C64-5DA7279CB26C}" type="pres">
      <dgm:prSet presAssocID="{2A2B6E8D-C48C-43A1-86A9-357DE98CE098}" presName="node" presStyleLbl="node1" presStyleIdx="4" presStyleCnt="6">
        <dgm:presLayoutVars>
          <dgm:bulletEnabled val="1"/>
        </dgm:presLayoutVars>
      </dgm:prSet>
      <dgm:spPr/>
    </dgm:pt>
    <dgm:pt modelId="{CD58748D-F632-4594-A3D4-F4EBA2FAF717}" type="pres">
      <dgm:prSet presAssocID="{46E5A030-5FA4-46B3-AEB3-436D5E0BD87E}" presName="sibTrans" presStyleCnt="0"/>
      <dgm:spPr/>
    </dgm:pt>
    <dgm:pt modelId="{6DA23A78-C8DD-47A6-8980-626E3E39C24A}" type="pres">
      <dgm:prSet presAssocID="{BA1C7034-645B-4862-9B45-AA0E0F1CEDA4}" presName="node" presStyleLbl="node1" presStyleIdx="5" presStyleCnt="6">
        <dgm:presLayoutVars>
          <dgm:bulletEnabled val="1"/>
        </dgm:presLayoutVars>
      </dgm:prSet>
      <dgm:spPr/>
    </dgm:pt>
  </dgm:ptLst>
  <dgm:cxnLst>
    <dgm:cxn modelId="{5252BC0E-26B0-4A39-87B5-E741484408FE}" srcId="{AD97FB52-7D2D-47CE-8CD8-83F40B9805CE}" destId="{2A2B6E8D-C48C-43A1-86A9-357DE98CE098}" srcOrd="4" destOrd="0" parTransId="{F84DF370-2911-4348-97FB-9CAD0DECEC14}" sibTransId="{46E5A030-5FA4-46B3-AEB3-436D5E0BD87E}"/>
    <dgm:cxn modelId="{B41C5313-F49C-4609-80F9-81BE5F29D3D5}" type="presOf" srcId="{BA1C7034-645B-4862-9B45-AA0E0F1CEDA4}" destId="{6DA23A78-C8DD-47A6-8980-626E3E39C24A}" srcOrd="0" destOrd="0" presId="urn:microsoft.com/office/officeart/2005/8/layout/default"/>
    <dgm:cxn modelId="{2E82FF26-F9A5-4A36-8EA1-883EBC80D22B}" type="presOf" srcId="{EA56EE1B-E88E-490C-BBA2-A71C9E7520B6}" destId="{18C29E71-EEAB-4CA3-AE8C-327ADDAE9A14}" srcOrd="0" destOrd="0" presId="urn:microsoft.com/office/officeart/2005/8/layout/default"/>
    <dgm:cxn modelId="{5D912B3B-1067-4ADC-86AD-B83F59C9D8D7}" type="presOf" srcId="{DB19CD09-7988-47C0-9693-AD00F9E106E4}" destId="{39E3C6BA-096F-45E1-B844-168F78E202A5}" srcOrd="0" destOrd="0" presId="urn:microsoft.com/office/officeart/2005/8/layout/default"/>
    <dgm:cxn modelId="{B49B2C5F-7442-4208-8B5A-2B872F0195C4}" type="presOf" srcId="{AD97FB52-7D2D-47CE-8CD8-83F40B9805CE}" destId="{B0C52BAB-6974-4E38-8147-A6FD71034AFB}" srcOrd="0" destOrd="0" presId="urn:microsoft.com/office/officeart/2005/8/layout/default"/>
    <dgm:cxn modelId="{F7DA7768-04B9-405B-8E54-15607DD5307B}" srcId="{AD97FB52-7D2D-47CE-8CD8-83F40B9805CE}" destId="{BA1C7034-645B-4862-9B45-AA0E0F1CEDA4}" srcOrd="5" destOrd="0" parTransId="{F4200B10-859E-4DC7-8F8A-54385E9EC104}" sibTransId="{AEBE1514-68E8-4817-A49D-D64B1796B0AD}"/>
    <dgm:cxn modelId="{1BF66376-3D9B-41E7-99CC-2AC563ED1BAC}" type="presOf" srcId="{7523B0A8-5341-4A7A-87CD-CE770B8C48EA}" destId="{D5A93835-1F73-44CE-ABEB-44633E389901}" srcOrd="0" destOrd="0" presId="urn:microsoft.com/office/officeart/2005/8/layout/default"/>
    <dgm:cxn modelId="{E183EDA4-4C70-4C0E-98A5-30EEF4B3DE95}" type="presOf" srcId="{44026B6C-BDC0-4A95-B613-71FEBAA3AE7F}" destId="{40803E0B-8E90-45D6-BB07-C46102C78AF9}" srcOrd="0" destOrd="0" presId="urn:microsoft.com/office/officeart/2005/8/layout/default"/>
    <dgm:cxn modelId="{A40853A8-DA3A-445B-AF17-00AF4B13ED3B}" srcId="{AD97FB52-7D2D-47CE-8CD8-83F40B9805CE}" destId="{7523B0A8-5341-4A7A-87CD-CE770B8C48EA}" srcOrd="3" destOrd="0" parTransId="{5687DD5A-3E1F-4F0E-8FAB-B8EC0FBD40FE}" sibTransId="{A4BCA442-CFEE-4729-B2C0-44D21BAB5755}"/>
    <dgm:cxn modelId="{144C41D3-7E7E-4F07-84C8-DF92DE0F52E1}" srcId="{AD97FB52-7D2D-47CE-8CD8-83F40B9805CE}" destId="{EA56EE1B-E88E-490C-BBA2-A71C9E7520B6}" srcOrd="0" destOrd="0" parTransId="{97E4C19C-2EC2-45E3-8B47-F42AC76B8357}" sibTransId="{04E724BE-FF0A-4943-8CEE-D300B89A0010}"/>
    <dgm:cxn modelId="{618BC0D3-8AD6-43BC-BF59-370E757E9F07}" srcId="{AD97FB52-7D2D-47CE-8CD8-83F40B9805CE}" destId="{DB19CD09-7988-47C0-9693-AD00F9E106E4}" srcOrd="1" destOrd="0" parTransId="{3ED57294-881B-4672-B471-B3550EA1D2B9}" sibTransId="{1DA20F1E-FB9B-4560-BDE7-34EA4C843BDE}"/>
    <dgm:cxn modelId="{5F4344D4-F681-4698-941D-90113DE01790}" type="presOf" srcId="{2A2B6E8D-C48C-43A1-86A9-357DE98CE098}" destId="{70FEC44C-1117-487F-8C64-5DA7279CB26C}" srcOrd="0" destOrd="0" presId="urn:microsoft.com/office/officeart/2005/8/layout/default"/>
    <dgm:cxn modelId="{1F2730E0-B5E7-4AF5-AF35-34C6103278B8}" srcId="{AD97FB52-7D2D-47CE-8CD8-83F40B9805CE}" destId="{44026B6C-BDC0-4A95-B613-71FEBAA3AE7F}" srcOrd="2" destOrd="0" parTransId="{05A3D87A-A788-420C-9AED-CE69B6CD71EC}" sibTransId="{EFA95D46-0EA3-49F3-A499-EF5EB5982321}"/>
    <dgm:cxn modelId="{4F035A26-8320-4CBE-8C16-CAF40BF1589E}" type="presParOf" srcId="{B0C52BAB-6974-4E38-8147-A6FD71034AFB}" destId="{18C29E71-EEAB-4CA3-AE8C-327ADDAE9A14}" srcOrd="0" destOrd="0" presId="urn:microsoft.com/office/officeart/2005/8/layout/default"/>
    <dgm:cxn modelId="{EAA6BE65-AF3E-45E2-980D-F161B563FF4D}" type="presParOf" srcId="{B0C52BAB-6974-4E38-8147-A6FD71034AFB}" destId="{41977EB7-3B04-4C3A-BB87-AF827A9B1BA0}" srcOrd="1" destOrd="0" presId="urn:microsoft.com/office/officeart/2005/8/layout/default"/>
    <dgm:cxn modelId="{B6945BCE-2646-4FE3-900D-C9D43B9E29B2}" type="presParOf" srcId="{B0C52BAB-6974-4E38-8147-A6FD71034AFB}" destId="{39E3C6BA-096F-45E1-B844-168F78E202A5}" srcOrd="2" destOrd="0" presId="urn:microsoft.com/office/officeart/2005/8/layout/default"/>
    <dgm:cxn modelId="{CADA6F68-90D3-48BD-A928-0F0E4ED078BF}" type="presParOf" srcId="{B0C52BAB-6974-4E38-8147-A6FD71034AFB}" destId="{9D7B63B3-F4D3-4341-9DFF-58837D547FB5}" srcOrd="3" destOrd="0" presId="urn:microsoft.com/office/officeart/2005/8/layout/default"/>
    <dgm:cxn modelId="{7A82B74B-A740-4091-B567-8AA9FCF36592}" type="presParOf" srcId="{B0C52BAB-6974-4E38-8147-A6FD71034AFB}" destId="{40803E0B-8E90-45D6-BB07-C46102C78AF9}" srcOrd="4" destOrd="0" presId="urn:microsoft.com/office/officeart/2005/8/layout/default"/>
    <dgm:cxn modelId="{6ECB026F-4DD2-4D31-854E-595E2D684E30}" type="presParOf" srcId="{B0C52BAB-6974-4E38-8147-A6FD71034AFB}" destId="{5C66248C-4FF0-4065-B976-82C9D43E35EB}" srcOrd="5" destOrd="0" presId="urn:microsoft.com/office/officeart/2005/8/layout/default"/>
    <dgm:cxn modelId="{D08E974F-4636-4AF7-90BC-6BBA20D72B55}" type="presParOf" srcId="{B0C52BAB-6974-4E38-8147-A6FD71034AFB}" destId="{D5A93835-1F73-44CE-ABEB-44633E389901}" srcOrd="6" destOrd="0" presId="urn:microsoft.com/office/officeart/2005/8/layout/default"/>
    <dgm:cxn modelId="{CB46C056-75FA-49E2-904E-6865ABADDBC8}" type="presParOf" srcId="{B0C52BAB-6974-4E38-8147-A6FD71034AFB}" destId="{21DE0C73-492A-41F3-8332-2687444D2F7F}" srcOrd="7" destOrd="0" presId="urn:microsoft.com/office/officeart/2005/8/layout/default"/>
    <dgm:cxn modelId="{C7AE91BA-6EED-4323-9573-D0325B74AAA3}" type="presParOf" srcId="{B0C52BAB-6974-4E38-8147-A6FD71034AFB}" destId="{70FEC44C-1117-487F-8C64-5DA7279CB26C}" srcOrd="8" destOrd="0" presId="urn:microsoft.com/office/officeart/2005/8/layout/default"/>
    <dgm:cxn modelId="{4495E50C-4CA1-4430-9A79-5A54C786DFF4}" type="presParOf" srcId="{B0C52BAB-6974-4E38-8147-A6FD71034AFB}" destId="{CD58748D-F632-4594-A3D4-F4EBA2FAF717}" srcOrd="9" destOrd="0" presId="urn:microsoft.com/office/officeart/2005/8/layout/default"/>
    <dgm:cxn modelId="{1BD75E62-3A85-464D-838D-74D4FAEE3F85}" type="presParOf" srcId="{B0C52BAB-6974-4E38-8147-A6FD71034AFB}" destId="{6DA23A78-C8DD-47A6-8980-626E3E39C24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EED7AA-1C6C-49BE-A23C-E681E05408C4}" type="doc">
      <dgm:prSet loTypeId="urn:microsoft.com/office/officeart/2005/8/layout/default" loCatId="list" qsTypeId="urn:microsoft.com/office/officeart/2005/8/quickstyle/simple1" qsCatId="simple" csTypeId="urn:microsoft.com/office/officeart/2005/8/colors/accent0_3" csCatId="mainScheme"/>
      <dgm:spPr/>
      <dgm:t>
        <a:bodyPr/>
        <a:lstStyle/>
        <a:p>
          <a:endParaRPr lang="en-US"/>
        </a:p>
      </dgm:t>
    </dgm:pt>
    <dgm:pt modelId="{C5580BEE-B7F9-4E2D-996B-B8B4CB8A8FC8}">
      <dgm:prSet custT="1"/>
      <dgm:spPr/>
      <dgm:t>
        <a:bodyPr/>
        <a:lstStyle/>
        <a:p>
          <a:r>
            <a:rPr lang="ar-SA" sz="2800" b="1" dirty="0">
              <a:latin typeface="Simplified Arabic" panose="02020603050405020304" pitchFamily="18" charset="-78"/>
              <a:cs typeface="Simplified Arabic" panose="02020603050405020304" pitchFamily="18" charset="-78"/>
            </a:rPr>
            <a:t>نظام</a:t>
          </a:r>
          <a:r>
            <a:rPr lang="en-US" sz="2800" b="1" dirty="0">
              <a:latin typeface="Simplified Arabic" panose="02020603050405020304" pitchFamily="18" charset="-78"/>
              <a:cs typeface="Simplified Arabic" panose="02020603050405020304" pitchFamily="18" charset="-78"/>
            </a:rPr>
            <a:t> APA</a:t>
          </a:r>
          <a:endParaRPr lang="en-US" sz="2800" dirty="0">
            <a:latin typeface="Simplified Arabic" panose="02020603050405020304" pitchFamily="18" charset="-78"/>
            <a:cs typeface="Simplified Arabic" panose="02020603050405020304" pitchFamily="18" charset="-78"/>
          </a:endParaRPr>
        </a:p>
      </dgm:t>
    </dgm:pt>
    <dgm:pt modelId="{39590AD9-5F08-43B0-A3A5-CC70F37F9BAF}" type="parTrans" cxnId="{4FE65EB6-78FA-465E-9CCB-8D7A0D4B2D37}">
      <dgm:prSet/>
      <dgm:spPr/>
      <dgm:t>
        <a:bodyPr/>
        <a:lstStyle/>
        <a:p>
          <a:endParaRPr lang="en-US"/>
        </a:p>
      </dgm:t>
    </dgm:pt>
    <dgm:pt modelId="{97AC4220-9495-42B8-80AA-BC886E6F5C72}" type="sibTrans" cxnId="{4FE65EB6-78FA-465E-9CCB-8D7A0D4B2D37}">
      <dgm:prSet/>
      <dgm:spPr/>
      <dgm:t>
        <a:bodyPr/>
        <a:lstStyle/>
        <a:p>
          <a:endParaRPr lang="en-US"/>
        </a:p>
      </dgm:t>
    </dgm:pt>
    <dgm:pt modelId="{E7082ECE-3624-4F51-AB67-0667CAC89250}">
      <dgm:prSet custT="1"/>
      <dgm:spPr/>
      <dgm:t>
        <a:bodyPr/>
        <a:lstStyle/>
        <a:p>
          <a:r>
            <a:rPr lang="ar-SA" sz="2800" b="1" kern="1200" dirty="0">
              <a:solidFill>
                <a:prstClr val="white"/>
              </a:solidFill>
              <a:latin typeface="Simplified Arabic" panose="02020603050405020304" pitchFamily="18" charset="-78"/>
              <a:ea typeface="+mn-ea"/>
              <a:cs typeface="Simplified Arabic" panose="02020603050405020304" pitchFamily="18" charset="-78"/>
            </a:rPr>
            <a:t>نظام</a:t>
          </a:r>
          <a:r>
            <a:rPr lang="en-US" sz="4600" b="1" kern="1200" dirty="0"/>
            <a:t> </a:t>
          </a:r>
          <a:r>
            <a:rPr lang="en-US" sz="2800" b="1" kern="1200" dirty="0">
              <a:solidFill>
                <a:prstClr val="white"/>
              </a:solidFill>
              <a:latin typeface="Simplified Arabic" panose="02020603050405020304" pitchFamily="18" charset="-78"/>
              <a:ea typeface="+mn-ea"/>
              <a:cs typeface="Simplified Arabic" panose="02020603050405020304" pitchFamily="18" charset="-78"/>
            </a:rPr>
            <a:t>Chicago</a:t>
          </a:r>
        </a:p>
      </dgm:t>
    </dgm:pt>
    <dgm:pt modelId="{435DB7B8-010A-424F-855D-64564BA4FEC6}" type="parTrans" cxnId="{C870D3E5-BDFC-4FAC-A4B1-B6B8CEAA2AB8}">
      <dgm:prSet/>
      <dgm:spPr/>
      <dgm:t>
        <a:bodyPr/>
        <a:lstStyle/>
        <a:p>
          <a:endParaRPr lang="en-US"/>
        </a:p>
      </dgm:t>
    </dgm:pt>
    <dgm:pt modelId="{0E309A8D-3773-461F-BC0D-42D40BE0CCF1}" type="sibTrans" cxnId="{C870D3E5-BDFC-4FAC-A4B1-B6B8CEAA2AB8}">
      <dgm:prSet/>
      <dgm:spPr/>
      <dgm:t>
        <a:bodyPr/>
        <a:lstStyle/>
        <a:p>
          <a:endParaRPr lang="en-US"/>
        </a:p>
      </dgm:t>
    </dgm:pt>
    <dgm:pt modelId="{5B55064B-5861-499D-A4BF-497574DE7C7F}">
      <dgm:prSet custT="1"/>
      <dgm:spPr/>
      <dgm:t>
        <a:bodyPr/>
        <a:lstStyle/>
        <a:p>
          <a:r>
            <a:rPr lang="ar-SA" sz="2800" b="1" dirty="0">
              <a:latin typeface="Simplified Arabic" panose="02020603050405020304" pitchFamily="18" charset="-78"/>
              <a:cs typeface="Simplified Arabic" panose="02020603050405020304" pitchFamily="18" charset="-78"/>
            </a:rPr>
            <a:t>نظام</a:t>
          </a:r>
          <a:r>
            <a:rPr lang="en-US" sz="2800" b="1" dirty="0">
              <a:latin typeface="Simplified Arabic" panose="02020603050405020304" pitchFamily="18" charset="-78"/>
              <a:cs typeface="Simplified Arabic" panose="02020603050405020304" pitchFamily="18" charset="-78"/>
            </a:rPr>
            <a:t> Harvard</a:t>
          </a:r>
          <a:endParaRPr lang="en-US" sz="2800" dirty="0">
            <a:latin typeface="Simplified Arabic" panose="02020603050405020304" pitchFamily="18" charset="-78"/>
            <a:cs typeface="Simplified Arabic" panose="02020603050405020304" pitchFamily="18" charset="-78"/>
          </a:endParaRPr>
        </a:p>
      </dgm:t>
    </dgm:pt>
    <dgm:pt modelId="{84EE2855-BA06-4788-8294-183756AB4C32}" type="parTrans" cxnId="{DA791373-E32F-466D-A819-7E7F90702F4F}">
      <dgm:prSet/>
      <dgm:spPr/>
      <dgm:t>
        <a:bodyPr/>
        <a:lstStyle/>
        <a:p>
          <a:endParaRPr lang="en-US"/>
        </a:p>
      </dgm:t>
    </dgm:pt>
    <dgm:pt modelId="{0BA8C69A-DD0F-4C52-A3D4-8628E1A7F55F}" type="sibTrans" cxnId="{DA791373-E32F-466D-A819-7E7F90702F4F}">
      <dgm:prSet/>
      <dgm:spPr/>
      <dgm:t>
        <a:bodyPr/>
        <a:lstStyle/>
        <a:p>
          <a:endParaRPr lang="en-US"/>
        </a:p>
      </dgm:t>
    </dgm:pt>
    <dgm:pt modelId="{2E8F638C-0B90-454A-B789-C78B78001B6C}">
      <dgm:prSet custT="1"/>
      <dgm:spPr/>
      <dgm:t>
        <a:bodyPr/>
        <a:lstStyle/>
        <a:p>
          <a:r>
            <a:rPr lang="ar-SA" sz="2800" b="1" dirty="0">
              <a:latin typeface="Simplified Arabic" panose="02020603050405020304" pitchFamily="18" charset="-78"/>
              <a:cs typeface="Simplified Arabic" panose="02020603050405020304" pitchFamily="18" charset="-78"/>
            </a:rPr>
            <a:t>نظام </a:t>
          </a:r>
          <a:r>
            <a:rPr lang="en-US" sz="2800" b="1" dirty="0">
              <a:latin typeface="Simplified Arabic" panose="02020603050405020304" pitchFamily="18" charset="-78"/>
              <a:cs typeface="Simplified Arabic" panose="02020603050405020304" pitchFamily="18" charset="-78"/>
            </a:rPr>
            <a:t>IEEE</a:t>
          </a:r>
          <a:endParaRPr lang="en-US" sz="2800" dirty="0">
            <a:latin typeface="Simplified Arabic" panose="02020603050405020304" pitchFamily="18" charset="-78"/>
            <a:cs typeface="Simplified Arabic" panose="02020603050405020304" pitchFamily="18" charset="-78"/>
          </a:endParaRPr>
        </a:p>
      </dgm:t>
    </dgm:pt>
    <dgm:pt modelId="{5FCA0B82-6346-4233-A3D2-D5BA268AB845}" type="parTrans" cxnId="{FA090165-AEA7-4113-A5B4-0878B2312A7E}">
      <dgm:prSet/>
      <dgm:spPr/>
      <dgm:t>
        <a:bodyPr/>
        <a:lstStyle/>
        <a:p>
          <a:endParaRPr lang="en-US"/>
        </a:p>
      </dgm:t>
    </dgm:pt>
    <dgm:pt modelId="{DA515D46-C8F5-479B-A2E7-8DDB08B0B9D9}" type="sibTrans" cxnId="{FA090165-AEA7-4113-A5B4-0878B2312A7E}">
      <dgm:prSet/>
      <dgm:spPr/>
      <dgm:t>
        <a:bodyPr/>
        <a:lstStyle/>
        <a:p>
          <a:endParaRPr lang="en-US"/>
        </a:p>
      </dgm:t>
    </dgm:pt>
    <dgm:pt modelId="{78085BC7-25C3-4D12-BBE8-AB41E598E51A}">
      <dgm:prSet custT="1"/>
      <dgm:spPr/>
      <dgm:t>
        <a:bodyPr/>
        <a:lstStyle/>
        <a:p>
          <a:r>
            <a:rPr lang="ar-SA" sz="2800" b="1" dirty="0">
              <a:latin typeface="Simplified Arabic" panose="02020603050405020304" pitchFamily="18" charset="-78"/>
              <a:cs typeface="Simplified Arabic" panose="02020603050405020304" pitchFamily="18" charset="-78"/>
            </a:rPr>
            <a:t>نظام</a:t>
          </a:r>
          <a:r>
            <a:rPr lang="en-US" sz="2800" b="1" dirty="0">
              <a:latin typeface="Simplified Arabic" panose="02020603050405020304" pitchFamily="18" charset="-78"/>
              <a:cs typeface="Simplified Arabic" panose="02020603050405020304" pitchFamily="18" charset="-78"/>
            </a:rPr>
            <a:t> MLA</a:t>
          </a:r>
          <a:endParaRPr lang="en-US" sz="2800" dirty="0">
            <a:latin typeface="Simplified Arabic" panose="02020603050405020304" pitchFamily="18" charset="-78"/>
            <a:cs typeface="Simplified Arabic" panose="02020603050405020304" pitchFamily="18" charset="-78"/>
          </a:endParaRPr>
        </a:p>
      </dgm:t>
    </dgm:pt>
    <dgm:pt modelId="{5644BFB8-9702-4637-BC84-17F60FD32268}" type="parTrans" cxnId="{188438D4-7976-46B9-816F-3171FA121AFE}">
      <dgm:prSet/>
      <dgm:spPr/>
      <dgm:t>
        <a:bodyPr/>
        <a:lstStyle/>
        <a:p>
          <a:endParaRPr lang="en-US"/>
        </a:p>
      </dgm:t>
    </dgm:pt>
    <dgm:pt modelId="{8F1AA664-C5B1-43A2-B617-1C291C82697C}" type="sibTrans" cxnId="{188438D4-7976-46B9-816F-3171FA121AFE}">
      <dgm:prSet/>
      <dgm:spPr/>
      <dgm:t>
        <a:bodyPr/>
        <a:lstStyle/>
        <a:p>
          <a:endParaRPr lang="en-US"/>
        </a:p>
      </dgm:t>
    </dgm:pt>
    <dgm:pt modelId="{E6258899-AD6C-4D6B-82F9-1582CCFEDB0A}" type="pres">
      <dgm:prSet presAssocID="{4DEED7AA-1C6C-49BE-A23C-E681E05408C4}" presName="diagram" presStyleCnt="0">
        <dgm:presLayoutVars>
          <dgm:dir/>
          <dgm:resizeHandles val="exact"/>
        </dgm:presLayoutVars>
      </dgm:prSet>
      <dgm:spPr/>
    </dgm:pt>
    <dgm:pt modelId="{BC80F4B4-010B-4736-90FB-93DDD89B0178}" type="pres">
      <dgm:prSet presAssocID="{C5580BEE-B7F9-4E2D-996B-B8B4CB8A8FC8}" presName="node" presStyleLbl="node1" presStyleIdx="0" presStyleCnt="5" custLinFactNeighborX="-23374" custLinFactNeighborY="3590">
        <dgm:presLayoutVars>
          <dgm:bulletEnabled val="1"/>
        </dgm:presLayoutVars>
      </dgm:prSet>
      <dgm:spPr/>
    </dgm:pt>
    <dgm:pt modelId="{F8575B84-8152-44E9-871E-99585E4D68DC}" type="pres">
      <dgm:prSet presAssocID="{97AC4220-9495-42B8-80AA-BC886E6F5C72}" presName="sibTrans" presStyleCnt="0"/>
      <dgm:spPr/>
    </dgm:pt>
    <dgm:pt modelId="{5735AF8A-A7B0-4526-8047-628BD3059DFE}" type="pres">
      <dgm:prSet presAssocID="{E7082ECE-3624-4F51-AB67-0667CAC89250}" presName="node" presStyleLbl="node1" presStyleIdx="1" presStyleCnt="5">
        <dgm:presLayoutVars>
          <dgm:bulletEnabled val="1"/>
        </dgm:presLayoutVars>
      </dgm:prSet>
      <dgm:spPr/>
    </dgm:pt>
    <dgm:pt modelId="{EDF1816D-A176-43FB-90D2-4C0E5C65AC9E}" type="pres">
      <dgm:prSet presAssocID="{0E309A8D-3773-461F-BC0D-42D40BE0CCF1}" presName="sibTrans" presStyleCnt="0"/>
      <dgm:spPr/>
    </dgm:pt>
    <dgm:pt modelId="{EDA6BD54-379E-423C-87F4-C23B5DDD0D31}" type="pres">
      <dgm:prSet presAssocID="{5B55064B-5861-499D-A4BF-497574DE7C7F}" presName="node" presStyleLbl="node1" presStyleIdx="2" presStyleCnt="5">
        <dgm:presLayoutVars>
          <dgm:bulletEnabled val="1"/>
        </dgm:presLayoutVars>
      </dgm:prSet>
      <dgm:spPr/>
    </dgm:pt>
    <dgm:pt modelId="{AF4E3DE9-E0CF-49F8-82DF-45DD862FBE4F}" type="pres">
      <dgm:prSet presAssocID="{0BA8C69A-DD0F-4C52-A3D4-8628E1A7F55F}" presName="sibTrans" presStyleCnt="0"/>
      <dgm:spPr/>
    </dgm:pt>
    <dgm:pt modelId="{53E52E7A-FE54-46CF-8A47-8BBD75FB0616}" type="pres">
      <dgm:prSet presAssocID="{2E8F638C-0B90-454A-B789-C78B78001B6C}" presName="node" presStyleLbl="node1" presStyleIdx="3" presStyleCnt="5">
        <dgm:presLayoutVars>
          <dgm:bulletEnabled val="1"/>
        </dgm:presLayoutVars>
      </dgm:prSet>
      <dgm:spPr/>
    </dgm:pt>
    <dgm:pt modelId="{FF478B2C-167A-4A11-A749-D9FC9DFBF1D0}" type="pres">
      <dgm:prSet presAssocID="{DA515D46-C8F5-479B-A2E7-8DDB08B0B9D9}" presName="sibTrans" presStyleCnt="0"/>
      <dgm:spPr/>
    </dgm:pt>
    <dgm:pt modelId="{194EC4E1-5258-4DD1-8DF9-50BBBCEDB3AF}" type="pres">
      <dgm:prSet presAssocID="{78085BC7-25C3-4D12-BBE8-AB41E598E51A}" presName="node" presStyleLbl="node1" presStyleIdx="4" presStyleCnt="5">
        <dgm:presLayoutVars>
          <dgm:bulletEnabled val="1"/>
        </dgm:presLayoutVars>
      </dgm:prSet>
      <dgm:spPr/>
    </dgm:pt>
  </dgm:ptLst>
  <dgm:cxnLst>
    <dgm:cxn modelId="{5B8BB40D-6E4F-4396-8588-09598E86A167}" type="presOf" srcId="{4DEED7AA-1C6C-49BE-A23C-E681E05408C4}" destId="{E6258899-AD6C-4D6B-82F9-1582CCFEDB0A}" srcOrd="0" destOrd="0" presId="urn:microsoft.com/office/officeart/2005/8/layout/default"/>
    <dgm:cxn modelId="{02D85228-0B00-414C-8401-2DEC26A76648}" type="presOf" srcId="{E7082ECE-3624-4F51-AB67-0667CAC89250}" destId="{5735AF8A-A7B0-4526-8047-628BD3059DFE}" srcOrd="0" destOrd="0" presId="urn:microsoft.com/office/officeart/2005/8/layout/default"/>
    <dgm:cxn modelId="{FA090165-AEA7-4113-A5B4-0878B2312A7E}" srcId="{4DEED7AA-1C6C-49BE-A23C-E681E05408C4}" destId="{2E8F638C-0B90-454A-B789-C78B78001B6C}" srcOrd="3" destOrd="0" parTransId="{5FCA0B82-6346-4233-A3D2-D5BA268AB845}" sibTransId="{DA515D46-C8F5-479B-A2E7-8DDB08B0B9D9}"/>
    <dgm:cxn modelId="{AEADAC6B-2034-4298-BA68-8D5FE3A2DAA9}" type="presOf" srcId="{2E8F638C-0B90-454A-B789-C78B78001B6C}" destId="{53E52E7A-FE54-46CF-8A47-8BBD75FB0616}" srcOrd="0" destOrd="0" presId="urn:microsoft.com/office/officeart/2005/8/layout/default"/>
    <dgm:cxn modelId="{DA791373-E32F-466D-A819-7E7F90702F4F}" srcId="{4DEED7AA-1C6C-49BE-A23C-E681E05408C4}" destId="{5B55064B-5861-499D-A4BF-497574DE7C7F}" srcOrd="2" destOrd="0" parTransId="{84EE2855-BA06-4788-8294-183756AB4C32}" sibTransId="{0BA8C69A-DD0F-4C52-A3D4-8628E1A7F55F}"/>
    <dgm:cxn modelId="{79483B55-CB62-45B2-AD70-72821925BF39}" type="presOf" srcId="{78085BC7-25C3-4D12-BBE8-AB41E598E51A}" destId="{194EC4E1-5258-4DD1-8DF9-50BBBCEDB3AF}" srcOrd="0" destOrd="0" presId="urn:microsoft.com/office/officeart/2005/8/layout/default"/>
    <dgm:cxn modelId="{9843F6AD-B51B-4D0B-9F5B-1A9380576E06}" type="presOf" srcId="{5B55064B-5861-499D-A4BF-497574DE7C7F}" destId="{EDA6BD54-379E-423C-87F4-C23B5DDD0D31}" srcOrd="0" destOrd="0" presId="urn:microsoft.com/office/officeart/2005/8/layout/default"/>
    <dgm:cxn modelId="{4FE65EB6-78FA-465E-9CCB-8D7A0D4B2D37}" srcId="{4DEED7AA-1C6C-49BE-A23C-E681E05408C4}" destId="{C5580BEE-B7F9-4E2D-996B-B8B4CB8A8FC8}" srcOrd="0" destOrd="0" parTransId="{39590AD9-5F08-43B0-A3A5-CC70F37F9BAF}" sibTransId="{97AC4220-9495-42B8-80AA-BC886E6F5C72}"/>
    <dgm:cxn modelId="{188438D4-7976-46B9-816F-3171FA121AFE}" srcId="{4DEED7AA-1C6C-49BE-A23C-E681E05408C4}" destId="{78085BC7-25C3-4D12-BBE8-AB41E598E51A}" srcOrd="4" destOrd="0" parTransId="{5644BFB8-9702-4637-BC84-17F60FD32268}" sibTransId="{8F1AA664-C5B1-43A2-B617-1C291C82697C}"/>
    <dgm:cxn modelId="{C870D3E5-BDFC-4FAC-A4B1-B6B8CEAA2AB8}" srcId="{4DEED7AA-1C6C-49BE-A23C-E681E05408C4}" destId="{E7082ECE-3624-4F51-AB67-0667CAC89250}" srcOrd="1" destOrd="0" parTransId="{435DB7B8-010A-424F-855D-64564BA4FEC6}" sibTransId="{0E309A8D-3773-461F-BC0D-42D40BE0CCF1}"/>
    <dgm:cxn modelId="{A988BEEB-DDE8-4D82-BBB7-2962EF1262F5}" type="presOf" srcId="{C5580BEE-B7F9-4E2D-996B-B8B4CB8A8FC8}" destId="{BC80F4B4-010B-4736-90FB-93DDD89B0178}" srcOrd="0" destOrd="0" presId="urn:microsoft.com/office/officeart/2005/8/layout/default"/>
    <dgm:cxn modelId="{BEF70C43-2788-4C6C-AB97-EEB282BB0771}" type="presParOf" srcId="{E6258899-AD6C-4D6B-82F9-1582CCFEDB0A}" destId="{BC80F4B4-010B-4736-90FB-93DDD89B0178}" srcOrd="0" destOrd="0" presId="urn:microsoft.com/office/officeart/2005/8/layout/default"/>
    <dgm:cxn modelId="{B9002C94-71C2-4E7A-84BF-322FE89DD065}" type="presParOf" srcId="{E6258899-AD6C-4D6B-82F9-1582CCFEDB0A}" destId="{F8575B84-8152-44E9-871E-99585E4D68DC}" srcOrd="1" destOrd="0" presId="urn:microsoft.com/office/officeart/2005/8/layout/default"/>
    <dgm:cxn modelId="{E646BC21-E3CC-44F4-AA72-3ECA9C0228D1}" type="presParOf" srcId="{E6258899-AD6C-4D6B-82F9-1582CCFEDB0A}" destId="{5735AF8A-A7B0-4526-8047-628BD3059DFE}" srcOrd="2" destOrd="0" presId="urn:microsoft.com/office/officeart/2005/8/layout/default"/>
    <dgm:cxn modelId="{AAEF666A-FCFD-49D5-997A-5DD24CA4E9E1}" type="presParOf" srcId="{E6258899-AD6C-4D6B-82F9-1582CCFEDB0A}" destId="{EDF1816D-A176-43FB-90D2-4C0E5C65AC9E}" srcOrd="3" destOrd="0" presId="urn:microsoft.com/office/officeart/2005/8/layout/default"/>
    <dgm:cxn modelId="{87D2B08F-6C70-4C5C-9D3A-ED8857BB19DC}" type="presParOf" srcId="{E6258899-AD6C-4D6B-82F9-1582CCFEDB0A}" destId="{EDA6BD54-379E-423C-87F4-C23B5DDD0D31}" srcOrd="4" destOrd="0" presId="urn:microsoft.com/office/officeart/2005/8/layout/default"/>
    <dgm:cxn modelId="{AB905239-72F1-4CC5-8A6E-7D1919692B20}" type="presParOf" srcId="{E6258899-AD6C-4D6B-82F9-1582CCFEDB0A}" destId="{AF4E3DE9-E0CF-49F8-82DF-45DD862FBE4F}" srcOrd="5" destOrd="0" presId="urn:microsoft.com/office/officeart/2005/8/layout/default"/>
    <dgm:cxn modelId="{3512F7D9-495D-4189-B291-CBE09554D5CE}" type="presParOf" srcId="{E6258899-AD6C-4D6B-82F9-1582CCFEDB0A}" destId="{53E52E7A-FE54-46CF-8A47-8BBD75FB0616}" srcOrd="6" destOrd="0" presId="urn:microsoft.com/office/officeart/2005/8/layout/default"/>
    <dgm:cxn modelId="{B11A8015-5CFB-41B2-94E3-298C3251A0D8}" type="presParOf" srcId="{E6258899-AD6C-4D6B-82F9-1582CCFEDB0A}" destId="{FF478B2C-167A-4A11-A749-D9FC9DFBF1D0}" srcOrd="7" destOrd="0" presId="urn:microsoft.com/office/officeart/2005/8/layout/default"/>
    <dgm:cxn modelId="{DE03128B-CD28-4C9F-AC42-D1ABD829ACEC}" type="presParOf" srcId="{E6258899-AD6C-4D6B-82F9-1582CCFEDB0A}" destId="{194EC4E1-5258-4DD1-8DF9-50BBBCEDB3A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5E85D77-F5B6-426E-9346-3A503B86292F}"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5D9EE4B1-E82E-43C0-960E-06D9CD993607}">
      <dgm:prSet custT="1"/>
      <dgm:spPr/>
      <dgm:t>
        <a:bodyPr/>
        <a:lstStyle/>
        <a:p>
          <a:r>
            <a:rPr lang="ar-SA" sz="3200" b="1" dirty="0">
              <a:latin typeface="Simplified Arabic" panose="02020603050405020304" pitchFamily="18" charset="-78"/>
              <a:cs typeface="Simplified Arabic" panose="02020603050405020304" pitchFamily="18" charset="-78"/>
            </a:rPr>
            <a:t>الاقتباس</a:t>
          </a:r>
          <a:endParaRPr lang="en-US" sz="3200" dirty="0">
            <a:latin typeface="Simplified Arabic" panose="02020603050405020304" pitchFamily="18" charset="-78"/>
            <a:cs typeface="Simplified Arabic" panose="02020603050405020304" pitchFamily="18" charset="-78"/>
          </a:endParaRPr>
        </a:p>
      </dgm:t>
    </dgm:pt>
    <dgm:pt modelId="{0B996CFD-95B8-4FEA-AC25-93D9951CC771}" type="parTrans" cxnId="{8FE007AD-FD32-4AE0-8AA1-680A28730286}">
      <dgm:prSet/>
      <dgm:spPr/>
      <dgm:t>
        <a:bodyPr/>
        <a:lstStyle/>
        <a:p>
          <a:endParaRPr lang="en-US"/>
        </a:p>
      </dgm:t>
    </dgm:pt>
    <dgm:pt modelId="{4509800E-83E3-429B-993F-FF6A1D9FE729}" type="sibTrans" cxnId="{8FE007AD-FD32-4AE0-8AA1-680A28730286}">
      <dgm:prSet/>
      <dgm:spPr/>
      <dgm:t>
        <a:bodyPr/>
        <a:lstStyle/>
        <a:p>
          <a:endParaRPr lang="en-US"/>
        </a:p>
      </dgm:t>
    </dgm:pt>
    <dgm:pt modelId="{C1591088-BCD1-4D67-A420-4012C488D8C2}">
      <dgm:prSet custT="1"/>
      <dgm:spPr/>
      <dgm:t>
        <a:bodyPr/>
        <a:lstStyle/>
        <a:p>
          <a:r>
            <a:rPr lang="ar-SA" sz="3200" b="1" dirty="0">
              <a:latin typeface="Simplified Arabic" panose="02020603050405020304" pitchFamily="18" charset="-78"/>
              <a:cs typeface="Simplified Arabic" panose="02020603050405020304" pitchFamily="18" charset="-78"/>
            </a:rPr>
            <a:t>الانتحال العلمي</a:t>
          </a:r>
          <a:endParaRPr lang="en-US" sz="3200" dirty="0">
            <a:latin typeface="Simplified Arabic" panose="02020603050405020304" pitchFamily="18" charset="-78"/>
            <a:cs typeface="Simplified Arabic" panose="02020603050405020304" pitchFamily="18" charset="-78"/>
          </a:endParaRPr>
        </a:p>
      </dgm:t>
    </dgm:pt>
    <dgm:pt modelId="{DC66553A-6002-4C95-95AD-8E571687C504}" type="parTrans" cxnId="{B30DDB55-DC6D-4E76-9AFD-3FBF5539D450}">
      <dgm:prSet/>
      <dgm:spPr/>
      <dgm:t>
        <a:bodyPr/>
        <a:lstStyle/>
        <a:p>
          <a:endParaRPr lang="en-US"/>
        </a:p>
      </dgm:t>
    </dgm:pt>
    <dgm:pt modelId="{39CB2617-7648-4DAB-B63E-DC8389421265}" type="sibTrans" cxnId="{B30DDB55-DC6D-4E76-9AFD-3FBF5539D450}">
      <dgm:prSet/>
      <dgm:spPr/>
      <dgm:t>
        <a:bodyPr/>
        <a:lstStyle/>
        <a:p>
          <a:endParaRPr lang="en-US"/>
        </a:p>
      </dgm:t>
    </dgm:pt>
    <dgm:pt modelId="{AF8A66C9-4D7F-4AD9-B425-40304D56F7F0}">
      <dgm:prSet custT="1"/>
      <dgm:spPr/>
      <dgm:t>
        <a:bodyPr/>
        <a:lstStyle/>
        <a:p>
          <a:r>
            <a:rPr lang="ar-SA" sz="3200" b="1" dirty="0">
              <a:latin typeface="Simplified Arabic" panose="02020603050405020304" pitchFamily="18" charset="-78"/>
              <a:cs typeface="Simplified Arabic" panose="02020603050405020304" pitchFamily="18" charset="-78"/>
            </a:rPr>
            <a:t>أشكال الانتحال</a:t>
          </a:r>
          <a:endParaRPr lang="en-US" sz="3200" dirty="0">
            <a:latin typeface="Simplified Arabic" panose="02020603050405020304" pitchFamily="18" charset="-78"/>
            <a:cs typeface="Simplified Arabic" panose="02020603050405020304" pitchFamily="18" charset="-78"/>
          </a:endParaRPr>
        </a:p>
      </dgm:t>
    </dgm:pt>
    <dgm:pt modelId="{7E49D59F-980B-476E-8D0E-C1B42B4D511A}" type="parTrans" cxnId="{71FD8C96-8A5B-438F-90B2-32053346A0FA}">
      <dgm:prSet/>
      <dgm:spPr/>
      <dgm:t>
        <a:bodyPr/>
        <a:lstStyle/>
        <a:p>
          <a:endParaRPr lang="en-US"/>
        </a:p>
      </dgm:t>
    </dgm:pt>
    <dgm:pt modelId="{FBB27D50-1207-4F8A-AAB0-90AFCCEF7A7D}" type="sibTrans" cxnId="{71FD8C96-8A5B-438F-90B2-32053346A0FA}">
      <dgm:prSet/>
      <dgm:spPr/>
      <dgm:t>
        <a:bodyPr/>
        <a:lstStyle/>
        <a:p>
          <a:endParaRPr lang="en-US"/>
        </a:p>
      </dgm:t>
    </dgm:pt>
    <dgm:pt modelId="{E81DA24A-CBDF-408F-BAC2-7C68E2D0D498}" type="pres">
      <dgm:prSet presAssocID="{45E85D77-F5B6-426E-9346-3A503B86292F}" presName="hierChild1" presStyleCnt="0">
        <dgm:presLayoutVars>
          <dgm:chPref val="1"/>
          <dgm:dir/>
          <dgm:animOne val="branch"/>
          <dgm:animLvl val="lvl"/>
          <dgm:resizeHandles/>
        </dgm:presLayoutVars>
      </dgm:prSet>
      <dgm:spPr/>
    </dgm:pt>
    <dgm:pt modelId="{2EE8F951-F52E-4953-8731-8C743C8BF31C}" type="pres">
      <dgm:prSet presAssocID="{5D9EE4B1-E82E-43C0-960E-06D9CD993607}" presName="hierRoot1" presStyleCnt="0"/>
      <dgm:spPr/>
    </dgm:pt>
    <dgm:pt modelId="{93060D0F-AEAF-4444-B6B5-8F0B15C17730}" type="pres">
      <dgm:prSet presAssocID="{5D9EE4B1-E82E-43C0-960E-06D9CD993607}" presName="composite" presStyleCnt="0"/>
      <dgm:spPr/>
    </dgm:pt>
    <dgm:pt modelId="{AE6E5D04-82FD-4A6C-B0AD-35BA73FF4DCE}" type="pres">
      <dgm:prSet presAssocID="{5D9EE4B1-E82E-43C0-960E-06D9CD993607}" presName="background" presStyleLbl="node0" presStyleIdx="0" presStyleCnt="3"/>
      <dgm:spPr/>
    </dgm:pt>
    <dgm:pt modelId="{3D0DFD23-E3F6-432E-8C8B-AEC5AEDC11E2}" type="pres">
      <dgm:prSet presAssocID="{5D9EE4B1-E82E-43C0-960E-06D9CD993607}" presName="text" presStyleLbl="fgAcc0" presStyleIdx="0" presStyleCnt="3">
        <dgm:presLayoutVars>
          <dgm:chPref val="3"/>
        </dgm:presLayoutVars>
      </dgm:prSet>
      <dgm:spPr/>
    </dgm:pt>
    <dgm:pt modelId="{A7A8CA61-D822-4AEC-B71C-51AD3770F324}" type="pres">
      <dgm:prSet presAssocID="{5D9EE4B1-E82E-43C0-960E-06D9CD993607}" presName="hierChild2" presStyleCnt="0"/>
      <dgm:spPr/>
    </dgm:pt>
    <dgm:pt modelId="{82C8B5EE-6BB9-4094-B12D-6FBD98A08193}" type="pres">
      <dgm:prSet presAssocID="{C1591088-BCD1-4D67-A420-4012C488D8C2}" presName="hierRoot1" presStyleCnt="0"/>
      <dgm:spPr/>
    </dgm:pt>
    <dgm:pt modelId="{00F2BD43-317E-47A1-A67A-2622B896A18F}" type="pres">
      <dgm:prSet presAssocID="{C1591088-BCD1-4D67-A420-4012C488D8C2}" presName="composite" presStyleCnt="0"/>
      <dgm:spPr/>
    </dgm:pt>
    <dgm:pt modelId="{1D8F0365-FC25-4E24-8420-60431F0A8BB7}" type="pres">
      <dgm:prSet presAssocID="{C1591088-BCD1-4D67-A420-4012C488D8C2}" presName="background" presStyleLbl="node0" presStyleIdx="1" presStyleCnt="3"/>
      <dgm:spPr/>
    </dgm:pt>
    <dgm:pt modelId="{928B9382-4605-452C-BF04-9E33A4B45799}" type="pres">
      <dgm:prSet presAssocID="{C1591088-BCD1-4D67-A420-4012C488D8C2}" presName="text" presStyleLbl="fgAcc0" presStyleIdx="1" presStyleCnt="3">
        <dgm:presLayoutVars>
          <dgm:chPref val="3"/>
        </dgm:presLayoutVars>
      </dgm:prSet>
      <dgm:spPr/>
    </dgm:pt>
    <dgm:pt modelId="{C83A2943-65C5-4205-B66F-E9FDCC575478}" type="pres">
      <dgm:prSet presAssocID="{C1591088-BCD1-4D67-A420-4012C488D8C2}" presName="hierChild2" presStyleCnt="0"/>
      <dgm:spPr/>
    </dgm:pt>
    <dgm:pt modelId="{089E5698-1E18-4EBC-A62C-6E4E090E9A15}" type="pres">
      <dgm:prSet presAssocID="{AF8A66C9-4D7F-4AD9-B425-40304D56F7F0}" presName="hierRoot1" presStyleCnt="0"/>
      <dgm:spPr/>
    </dgm:pt>
    <dgm:pt modelId="{B048FB1A-50B0-4F9C-8D33-0A5C9F261183}" type="pres">
      <dgm:prSet presAssocID="{AF8A66C9-4D7F-4AD9-B425-40304D56F7F0}" presName="composite" presStyleCnt="0"/>
      <dgm:spPr/>
    </dgm:pt>
    <dgm:pt modelId="{D53917D0-3CF1-4DDA-B2F2-3D5B8E24B541}" type="pres">
      <dgm:prSet presAssocID="{AF8A66C9-4D7F-4AD9-B425-40304D56F7F0}" presName="background" presStyleLbl="node0" presStyleIdx="2" presStyleCnt="3"/>
      <dgm:spPr/>
    </dgm:pt>
    <dgm:pt modelId="{2B7F5F48-8ED1-4557-9587-D54BF1DAA0EC}" type="pres">
      <dgm:prSet presAssocID="{AF8A66C9-4D7F-4AD9-B425-40304D56F7F0}" presName="text" presStyleLbl="fgAcc0" presStyleIdx="2" presStyleCnt="3">
        <dgm:presLayoutVars>
          <dgm:chPref val="3"/>
        </dgm:presLayoutVars>
      </dgm:prSet>
      <dgm:spPr/>
    </dgm:pt>
    <dgm:pt modelId="{299FF497-11F1-46AE-A823-5F4F34EF36F1}" type="pres">
      <dgm:prSet presAssocID="{AF8A66C9-4D7F-4AD9-B425-40304D56F7F0}" presName="hierChild2" presStyleCnt="0"/>
      <dgm:spPr/>
    </dgm:pt>
  </dgm:ptLst>
  <dgm:cxnLst>
    <dgm:cxn modelId="{832E6018-3CF7-4F44-83B6-CBD9300E144B}" type="presOf" srcId="{C1591088-BCD1-4D67-A420-4012C488D8C2}" destId="{928B9382-4605-452C-BF04-9E33A4B45799}" srcOrd="0" destOrd="0" presId="urn:microsoft.com/office/officeart/2005/8/layout/hierarchy1"/>
    <dgm:cxn modelId="{B30DDB55-DC6D-4E76-9AFD-3FBF5539D450}" srcId="{45E85D77-F5B6-426E-9346-3A503B86292F}" destId="{C1591088-BCD1-4D67-A420-4012C488D8C2}" srcOrd="1" destOrd="0" parTransId="{DC66553A-6002-4C95-95AD-8E571687C504}" sibTransId="{39CB2617-7648-4DAB-B63E-DC8389421265}"/>
    <dgm:cxn modelId="{71FD8C96-8A5B-438F-90B2-32053346A0FA}" srcId="{45E85D77-F5B6-426E-9346-3A503B86292F}" destId="{AF8A66C9-4D7F-4AD9-B425-40304D56F7F0}" srcOrd="2" destOrd="0" parTransId="{7E49D59F-980B-476E-8D0E-C1B42B4D511A}" sibTransId="{FBB27D50-1207-4F8A-AAB0-90AFCCEF7A7D}"/>
    <dgm:cxn modelId="{8FE007AD-FD32-4AE0-8AA1-680A28730286}" srcId="{45E85D77-F5B6-426E-9346-3A503B86292F}" destId="{5D9EE4B1-E82E-43C0-960E-06D9CD993607}" srcOrd="0" destOrd="0" parTransId="{0B996CFD-95B8-4FEA-AC25-93D9951CC771}" sibTransId="{4509800E-83E3-429B-993F-FF6A1D9FE729}"/>
    <dgm:cxn modelId="{C9B48AAE-5925-41D9-8A2A-993F75E069A3}" type="presOf" srcId="{AF8A66C9-4D7F-4AD9-B425-40304D56F7F0}" destId="{2B7F5F48-8ED1-4557-9587-D54BF1DAA0EC}" srcOrd="0" destOrd="0" presId="urn:microsoft.com/office/officeart/2005/8/layout/hierarchy1"/>
    <dgm:cxn modelId="{8AB510D3-E049-4F04-893F-0A3677D4DFA3}" type="presOf" srcId="{45E85D77-F5B6-426E-9346-3A503B86292F}" destId="{E81DA24A-CBDF-408F-BAC2-7C68E2D0D498}" srcOrd="0" destOrd="0" presId="urn:microsoft.com/office/officeart/2005/8/layout/hierarchy1"/>
    <dgm:cxn modelId="{79F41FD6-593C-475F-AA04-8D1A22FFE810}" type="presOf" srcId="{5D9EE4B1-E82E-43C0-960E-06D9CD993607}" destId="{3D0DFD23-E3F6-432E-8C8B-AEC5AEDC11E2}" srcOrd="0" destOrd="0" presId="urn:microsoft.com/office/officeart/2005/8/layout/hierarchy1"/>
    <dgm:cxn modelId="{D58F3488-82BB-40EC-A51D-C647998F06A6}" type="presParOf" srcId="{E81DA24A-CBDF-408F-BAC2-7C68E2D0D498}" destId="{2EE8F951-F52E-4953-8731-8C743C8BF31C}" srcOrd="0" destOrd="0" presId="urn:microsoft.com/office/officeart/2005/8/layout/hierarchy1"/>
    <dgm:cxn modelId="{A10E73AB-F548-4DF2-AB40-2FD4AA20EF58}" type="presParOf" srcId="{2EE8F951-F52E-4953-8731-8C743C8BF31C}" destId="{93060D0F-AEAF-4444-B6B5-8F0B15C17730}" srcOrd="0" destOrd="0" presId="urn:microsoft.com/office/officeart/2005/8/layout/hierarchy1"/>
    <dgm:cxn modelId="{B460F52D-399C-4854-9085-F74F5F1917E0}" type="presParOf" srcId="{93060D0F-AEAF-4444-B6B5-8F0B15C17730}" destId="{AE6E5D04-82FD-4A6C-B0AD-35BA73FF4DCE}" srcOrd="0" destOrd="0" presId="urn:microsoft.com/office/officeart/2005/8/layout/hierarchy1"/>
    <dgm:cxn modelId="{BB09F0C6-027A-49DD-8418-C0D1678B053E}" type="presParOf" srcId="{93060D0F-AEAF-4444-B6B5-8F0B15C17730}" destId="{3D0DFD23-E3F6-432E-8C8B-AEC5AEDC11E2}" srcOrd="1" destOrd="0" presId="urn:microsoft.com/office/officeart/2005/8/layout/hierarchy1"/>
    <dgm:cxn modelId="{14C2823A-34CF-4A33-A14C-5DBD65305FDC}" type="presParOf" srcId="{2EE8F951-F52E-4953-8731-8C743C8BF31C}" destId="{A7A8CA61-D822-4AEC-B71C-51AD3770F324}" srcOrd="1" destOrd="0" presId="urn:microsoft.com/office/officeart/2005/8/layout/hierarchy1"/>
    <dgm:cxn modelId="{C88077C7-D369-4F8C-9DFA-348F31F3F98E}" type="presParOf" srcId="{E81DA24A-CBDF-408F-BAC2-7C68E2D0D498}" destId="{82C8B5EE-6BB9-4094-B12D-6FBD98A08193}" srcOrd="1" destOrd="0" presId="urn:microsoft.com/office/officeart/2005/8/layout/hierarchy1"/>
    <dgm:cxn modelId="{22D9976E-5A6F-4D9A-9168-B82B1D7693E0}" type="presParOf" srcId="{82C8B5EE-6BB9-4094-B12D-6FBD98A08193}" destId="{00F2BD43-317E-47A1-A67A-2622B896A18F}" srcOrd="0" destOrd="0" presId="urn:microsoft.com/office/officeart/2005/8/layout/hierarchy1"/>
    <dgm:cxn modelId="{AE28D1C1-5796-403F-A330-93FED03F90F8}" type="presParOf" srcId="{00F2BD43-317E-47A1-A67A-2622B896A18F}" destId="{1D8F0365-FC25-4E24-8420-60431F0A8BB7}" srcOrd="0" destOrd="0" presId="urn:microsoft.com/office/officeart/2005/8/layout/hierarchy1"/>
    <dgm:cxn modelId="{71652F14-7E16-41C9-8344-6A767E8A27F0}" type="presParOf" srcId="{00F2BD43-317E-47A1-A67A-2622B896A18F}" destId="{928B9382-4605-452C-BF04-9E33A4B45799}" srcOrd="1" destOrd="0" presId="urn:microsoft.com/office/officeart/2005/8/layout/hierarchy1"/>
    <dgm:cxn modelId="{768A0C44-65A2-4385-A45A-410DC15033B2}" type="presParOf" srcId="{82C8B5EE-6BB9-4094-B12D-6FBD98A08193}" destId="{C83A2943-65C5-4205-B66F-E9FDCC575478}" srcOrd="1" destOrd="0" presId="urn:microsoft.com/office/officeart/2005/8/layout/hierarchy1"/>
    <dgm:cxn modelId="{C0E87CDE-1F03-4DEA-AD48-A3B0FEE4B324}" type="presParOf" srcId="{E81DA24A-CBDF-408F-BAC2-7C68E2D0D498}" destId="{089E5698-1E18-4EBC-A62C-6E4E090E9A15}" srcOrd="2" destOrd="0" presId="urn:microsoft.com/office/officeart/2005/8/layout/hierarchy1"/>
    <dgm:cxn modelId="{B6DCCDC9-982F-40BB-8A46-5A2F00BBE4FD}" type="presParOf" srcId="{089E5698-1E18-4EBC-A62C-6E4E090E9A15}" destId="{B048FB1A-50B0-4F9C-8D33-0A5C9F261183}" srcOrd="0" destOrd="0" presId="urn:microsoft.com/office/officeart/2005/8/layout/hierarchy1"/>
    <dgm:cxn modelId="{A968DBB5-24AF-4DA1-B5C7-FA63828CDD00}" type="presParOf" srcId="{B048FB1A-50B0-4F9C-8D33-0A5C9F261183}" destId="{D53917D0-3CF1-4DDA-B2F2-3D5B8E24B541}" srcOrd="0" destOrd="0" presId="urn:microsoft.com/office/officeart/2005/8/layout/hierarchy1"/>
    <dgm:cxn modelId="{2A552EA9-1D23-469C-AA15-997E36A78B92}" type="presParOf" srcId="{B048FB1A-50B0-4F9C-8D33-0A5C9F261183}" destId="{2B7F5F48-8ED1-4557-9587-D54BF1DAA0EC}" srcOrd="1" destOrd="0" presId="urn:microsoft.com/office/officeart/2005/8/layout/hierarchy1"/>
    <dgm:cxn modelId="{FC64337D-4A6B-4683-BF2C-A3FD043F40F5}" type="presParOf" srcId="{089E5698-1E18-4EBC-A62C-6E4E090E9A15}" destId="{299FF497-11F1-46AE-A823-5F4F34EF36F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0BEED-7C70-41EE-83B2-A22E93364C41}">
      <dsp:nvSpPr>
        <dsp:cNvPr id="0" name=""/>
        <dsp:cNvSpPr/>
      </dsp:nvSpPr>
      <dsp:spPr>
        <a:xfrm>
          <a:off x="3080" y="29947"/>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a:t>تعزيز المصداقية العلمية</a:t>
          </a:r>
          <a:endParaRPr lang="en-US" sz="3200" kern="1200"/>
        </a:p>
      </dsp:txBody>
      <dsp:txXfrm>
        <a:off x="3080" y="29947"/>
        <a:ext cx="2444055" cy="1466433"/>
      </dsp:txXfrm>
    </dsp:sp>
    <dsp:sp modelId="{1EEC55CE-1FD7-44E0-8598-1F3338F8C090}">
      <dsp:nvSpPr>
        <dsp:cNvPr id="0" name=""/>
        <dsp:cNvSpPr/>
      </dsp:nvSpPr>
      <dsp:spPr>
        <a:xfrm>
          <a:off x="2691541" y="29947"/>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a:t>توثيق المعلومات والأفكار</a:t>
          </a:r>
          <a:endParaRPr lang="en-US" sz="3200" kern="1200"/>
        </a:p>
      </dsp:txBody>
      <dsp:txXfrm>
        <a:off x="2691541" y="29947"/>
        <a:ext cx="2444055" cy="1466433"/>
      </dsp:txXfrm>
    </dsp:sp>
    <dsp:sp modelId="{34729FFE-CED2-4D3F-8653-D5614E1931DF}">
      <dsp:nvSpPr>
        <dsp:cNvPr id="0" name=""/>
        <dsp:cNvSpPr/>
      </dsp:nvSpPr>
      <dsp:spPr>
        <a:xfrm>
          <a:off x="5380002" y="29947"/>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a:t>دعم الإطار النظري</a:t>
          </a:r>
          <a:endParaRPr lang="en-US" sz="3200" kern="1200"/>
        </a:p>
      </dsp:txBody>
      <dsp:txXfrm>
        <a:off x="5380002" y="29947"/>
        <a:ext cx="2444055" cy="1466433"/>
      </dsp:txXfrm>
    </dsp:sp>
    <dsp:sp modelId="{D3726F96-4D5D-4788-9F68-607625787273}">
      <dsp:nvSpPr>
        <dsp:cNvPr id="0" name=""/>
        <dsp:cNvSpPr/>
      </dsp:nvSpPr>
      <dsp:spPr>
        <a:xfrm>
          <a:off x="8068463" y="29947"/>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a:t>إبراز الجهد العلمي للباحث</a:t>
          </a:r>
          <a:endParaRPr lang="en-US" sz="3200" kern="1200"/>
        </a:p>
      </dsp:txBody>
      <dsp:txXfrm>
        <a:off x="8068463" y="29947"/>
        <a:ext cx="2444055" cy="1466433"/>
      </dsp:txXfrm>
    </dsp:sp>
    <dsp:sp modelId="{89B39276-A3A3-452E-A2E1-1CFD167137AF}">
      <dsp:nvSpPr>
        <dsp:cNvPr id="0" name=""/>
        <dsp:cNvSpPr/>
      </dsp:nvSpPr>
      <dsp:spPr>
        <a:xfrm>
          <a:off x="1347311" y="1740786"/>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a:t>تجنب السرقة العلمية</a:t>
          </a:r>
          <a:endParaRPr lang="en-US" sz="3200" kern="1200"/>
        </a:p>
      </dsp:txBody>
      <dsp:txXfrm>
        <a:off x="1347311" y="1740786"/>
        <a:ext cx="2444055" cy="1466433"/>
      </dsp:txXfrm>
    </dsp:sp>
    <dsp:sp modelId="{5D5EB773-0238-4A17-B91B-643AA49E3EE0}">
      <dsp:nvSpPr>
        <dsp:cNvPr id="0" name=""/>
        <dsp:cNvSpPr/>
      </dsp:nvSpPr>
      <dsp:spPr>
        <a:xfrm>
          <a:off x="4035772" y="1740786"/>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a:t>المقارنة بين الدراسات</a:t>
          </a:r>
          <a:endParaRPr lang="en-US" sz="3200" kern="1200"/>
        </a:p>
      </dsp:txBody>
      <dsp:txXfrm>
        <a:off x="4035772" y="1740786"/>
        <a:ext cx="2444055" cy="1466433"/>
      </dsp:txXfrm>
    </dsp:sp>
    <dsp:sp modelId="{6DC6D952-659D-4E8D-998F-23A6BD566D80}">
      <dsp:nvSpPr>
        <dsp:cNvPr id="0" name=""/>
        <dsp:cNvSpPr/>
      </dsp:nvSpPr>
      <dsp:spPr>
        <a:xfrm>
          <a:off x="6724233" y="1740786"/>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a:t>تفسير النتائج</a:t>
          </a:r>
          <a:endParaRPr lang="en-US" sz="3200" kern="1200"/>
        </a:p>
      </dsp:txBody>
      <dsp:txXfrm>
        <a:off x="6724233" y="1740786"/>
        <a:ext cx="2444055" cy="14664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F9E37-2C31-470C-A9E9-E7A122E79FEF}">
      <dsp:nvSpPr>
        <dsp:cNvPr id="0" name=""/>
        <dsp:cNvSpPr/>
      </dsp:nvSpPr>
      <dsp:spPr>
        <a:xfrm>
          <a:off x="570112" y="346371"/>
          <a:ext cx="4769703" cy="4769703"/>
        </a:xfrm>
        <a:prstGeom prst="pie">
          <a:avLst>
            <a:gd name="adj1" fmla="val 16200000"/>
            <a:gd name="adj2" fmla="val 19285716"/>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ar-SA" sz="1900" kern="1200"/>
            <a:t>تدعيم الأفكار والحجج العلمية</a:t>
          </a:r>
          <a:r>
            <a:rPr lang="en-US" sz="1900" kern="1200"/>
            <a:t>. </a:t>
          </a:r>
        </a:p>
      </dsp:txBody>
      <dsp:txXfrm>
        <a:off x="3075910" y="789272"/>
        <a:ext cx="1135643" cy="908515"/>
      </dsp:txXfrm>
    </dsp:sp>
    <dsp:sp modelId="{12BE46A7-DB14-4F5C-973B-0C23BBD523E3}">
      <dsp:nvSpPr>
        <dsp:cNvPr id="0" name=""/>
        <dsp:cNvSpPr/>
      </dsp:nvSpPr>
      <dsp:spPr>
        <a:xfrm>
          <a:off x="631437" y="423027"/>
          <a:ext cx="4769703" cy="4769703"/>
        </a:xfrm>
        <a:prstGeom prst="pie">
          <a:avLst>
            <a:gd name="adj1" fmla="val 19285716"/>
            <a:gd name="adj2" fmla="val 771428"/>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ar-SA" sz="1900" kern="1200"/>
            <a:t>تفسير المفاهيم والمصطلحات</a:t>
          </a:r>
          <a:r>
            <a:rPr lang="en-US" sz="1900" kern="1200"/>
            <a:t>. </a:t>
          </a:r>
        </a:p>
      </dsp:txBody>
      <dsp:txXfrm>
        <a:off x="3870861" y="2152045"/>
        <a:ext cx="1305990" cy="794950"/>
      </dsp:txXfrm>
    </dsp:sp>
    <dsp:sp modelId="{2C71D734-4B4E-4FDC-A47A-0914779C6FC6}">
      <dsp:nvSpPr>
        <dsp:cNvPr id="0" name=""/>
        <dsp:cNvSpPr/>
      </dsp:nvSpPr>
      <dsp:spPr>
        <a:xfrm>
          <a:off x="609292" y="519557"/>
          <a:ext cx="4769703" cy="4769703"/>
        </a:xfrm>
        <a:prstGeom prst="pie">
          <a:avLst>
            <a:gd name="adj1" fmla="val 771428"/>
            <a:gd name="adj2" fmla="val 3857143"/>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ar-SA" sz="1900" kern="1200"/>
            <a:t>توضيح وجهات النظر المختلفة</a:t>
          </a:r>
          <a:r>
            <a:rPr lang="en-US" sz="1900" kern="1200"/>
            <a:t>. </a:t>
          </a:r>
        </a:p>
      </dsp:txBody>
      <dsp:txXfrm>
        <a:off x="3672123" y="3344470"/>
        <a:ext cx="1135643" cy="880123"/>
      </dsp:txXfrm>
    </dsp:sp>
    <dsp:sp modelId="{1B8F3B84-5CF6-4D7F-AABD-B7109D387348}">
      <dsp:nvSpPr>
        <dsp:cNvPr id="0" name=""/>
        <dsp:cNvSpPr/>
      </dsp:nvSpPr>
      <dsp:spPr>
        <a:xfrm>
          <a:off x="520712" y="562143"/>
          <a:ext cx="4769703" cy="4769703"/>
        </a:xfrm>
        <a:prstGeom prst="pie">
          <a:avLst>
            <a:gd name="adj1" fmla="val 3857226"/>
            <a:gd name="adj2" fmla="val 694285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ar-SA" sz="1900" kern="1200"/>
            <a:t>بناء الإطار النظري</a:t>
          </a:r>
          <a:r>
            <a:rPr lang="en-US" sz="1900" kern="1200"/>
            <a:t>. </a:t>
          </a:r>
        </a:p>
      </dsp:txBody>
      <dsp:txXfrm>
        <a:off x="2351937" y="4309768"/>
        <a:ext cx="1107252" cy="794950"/>
      </dsp:txXfrm>
    </dsp:sp>
    <dsp:sp modelId="{5CCA1EC3-EC59-43A2-9D79-8C160370726E}">
      <dsp:nvSpPr>
        <dsp:cNvPr id="0" name=""/>
        <dsp:cNvSpPr/>
      </dsp:nvSpPr>
      <dsp:spPr>
        <a:xfrm>
          <a:off x="432131" y="519557"/>
          <a:ext cx="4769703" cy="4769703"/>
        </a:xfrm>
        <a:prstGeom prst="pie">
          <a:avLst>
            <a:gd name="adj1" fmla="val 6942858"/>
            <a:gd name="adj2" fmla="val 10028574"/>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ar-SA" sz="1900" kern="1200"/>
            <a:t>دعم النتائج البحثية</a:t>
          </a:r>
          <a:r>
            <a:rPr lang="en-US" sz="1900" kern="1200"/>
            <a:t>. </a:t>
          </a:r>
        </a:p>
      </dsp:txBody>
      <dsp:txXfrm>
        <a:off x="1003360" y="3344470"/>
        <a:ext cx="1135643" cy="880123"/>
      </dsp:txXfrm>
    </dsp:sp>
    <dsp:sp modelId="{C8256FFF-28B3-4438-8ED7-9D1971A6F425}">
      <dsp:nvSpPr>
        <dsp:cNvPr id="0" name=""/>
        <dsp:cNvSpPr/>
      </dsp:nvSpPr>
      <dsp:spPr>
        <a:xfrm>
          <a:off x="409986" y="423027"/>
          <a:ext cx="4769703" cy="4769703"/>
        </a:xfrm>
        <a:prstGeom prst="pie">
          <a:avLst>
            <a:gd name="adj1" fmla="val 10028574"/>
            <a:gd name="adj2" fmla="val 13114284"/>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ar-SA" sz="1900" kern="1200"/>
            <a:t>توسيع المعرفة العلمية</a:t>
          </a:r>
          <a:r>
            <a:rPr lang="en-US" sz="1900" kern="1200"/>
            <a:t>. </a:t>
          </a:r>
        </a:p>
      </dsp:txBody>
      <dsp:txXfrm>
        <a:off x="634276" y="2152045"/>
        <a:ext cx="1305990" cy="794950"/>
      </dsp:txXfrm>
    </dsp:sp>
    <dsp:sp modelId="{39B2F104-629E-49DB-90F9-AA32EE623D2B}">
      <dsp:nvSpPr>
        <dsp:cNvPr id="0" name=""/>
        <dsp:cNvSpPr/>
      </dsp:nvSpPr>
      <dsp:spPr>
        <a:xfrm>
          <a:off x="471311" y="346371"/>
          <a:ext cx="4769703" cy="4769703"/>
        </a:xfrm>
        <a:prstGeom prst="pie">
          <a:avLst>
            <a:gd name="adj1" fmla="val 13114284"/>
            <a:gd name="adj2" fmla="val 162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ar-SA" sz="1900" kern="1200"/>
            <a:t>ربط الدراسة بالدراسات السابقة</a:t>
          </a:r>
          <a:r>
            <a:rPr lang="en-US" sz="1900" kern="1200"/>
            <a:t>. </a:t>
          </a:r>
        </a:p>
      </dsp:txBody>
      <dsp:txXfrm>
        <a:off x="1599573" y="789272"/>
        <a:ext cx="1135643" cy="908515"/>
      </dsp:txXfrm>
    </dsp:sp>
    <dsp:sp modelId="{E2C246C7-7913-47A4-B29C-790ED9F91F38}">
      <dsp:nvSpPr>
        <dsp:cNvPr id="0" name=""/>
        <dsp:cNvSpPr/>
      </dsp:nvSpPr>
      <dsp:spPr>
        <a:xfrm>
          <a:off x="274607" y="51103"/>
          <a:ext cx="5360238" cy="5360238"/>
        </a:xfrm>
        <a:prstGeom prst="circularArrow">
          <a:avLst>
            <a:gd name="adj1" fmla="val 5085"/>
            <a:gd name="adj2" fmla="val 327528"/>
            <a:gd name="adj3" fmla="val 18957827"/>
            <a:gd name="adj4" fmla="val 16200343"/>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829719-0EFD-4ED7-A8A1-F824F84E7CAF}">
      <dsp:nvSpPr>
        <dsp:cNvPr id="0" name=""/>
        <dsp:cNvSpPr/>
      </dsp:nvSpPr>
      <dsp:spPr>
        <a:xfrm>
          <a:off x="336317" y="128099"/>
          <a:ext cx="5360238" cy="5360238"/>
        </a:xfrm>
        <a:prstGeom prst="circularArrow">
          <a:avLst>
            <a:gd name="adj1" fmla="val 5085"/>
            <a:gd name="adj2" fmla="val 327528"/>
            <a:gd name="adj3" fmla="val 443744"/>
            <a:gd name="adj4" fmla="val 19285776"/>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20DBF2-86C2-495B-ADC5-033A3AFCF33F}">
      <dsp:nvSpPr>
        <dsp:cNvPr id="0" name=""/>
        <dsp:cNvSpPr/>
      </dsp:nvSpPr>
      <dsp:spPr>
        <a:xfrm>
          <a:off x="314094" y="224405"/>
          <a:ext cx="5360238" cy="5360238"/>
        </a:xfrm>
        <a:prstGeom prst="circularArrow">
          <a:avLst>
            <a:gd name="adj1" fmla="val 5085"/>
            <a:gd name="adj2" fmla="val 327528"/>
            <a:gd name="adj3" fmla="val 3529100"/>
            <a:gd name="adj4" fmla="val 770764"/>
            <a:gd name="adj5" fmla="val 593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64C371-EF46-48AA-9C8C-B07FBB40C7F6}">
      <dsp:nvSpPr>
        <dsp:cNvPr id="0" name=""/>
        <dsp:cNvSpPr/>
      </dsp:nvSpPr>
      <dsp:spPr>
        <a:xfrm>
          <a:off x="225444" y="266751"/>
          <a:ext cx="5360238" cy="5360238"/>
        </a:xfrm>
        <a:prstGeom prst="circularArrow">
          <a:avLst>
            <a:gd name="adj1" fmla="val 5085"/>
            <a:gd name="adj2" fmla="val 327528"/>
            <a:gd name="adj3" fmla="val 6615046"/>
            <a:gd name="adj4" fmla="val 3857426"/>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A7905B-FD06-488D-9474-40C02D0CA2BA}">
      <dsp:nvSpPr>
        <dsp:cNvPr id="0" name=""/>
        <dsp:cNvSpPr/>
      </dsp:nvSpPr>
      <dsp:spPr>
        <a:xfrm>
          <a:off x="136795" y="224405"/>
          <a:ext cx="5360238" cy="5360238"/>
        </a:xfrm>
        <a:prstGeom prst="circularArrow">
          <a:avLst>
            <a:gd name="adj1" fmla="val 5085"/>
            <a:gd name="adj2" fmla="val 327528"/>
            <a:gd name="adj3" fmla="val 9701707"/>
            <a:gd name="adj4" fmla="val 6943371"/>
            <a:gd name="adj5" fmla="val 5932"/>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001311-90A2-4523-878A-F5FABC9CD949}">
      <dsp:nvSpPr>
        <dsp:cNvPr id="0" name=""/>
        <dsp:cNvSpPr/>
      </dsp:nvSpPr>
      <dsp:spPr>
        <a:xfrm>
          <a:off x="114571" y="128099"/>
          <a:ext cx="5360238" cy="5360238"/>
        </a:xfrm>
        <a:prstGeom prst="circularArrow">
          <a:avLst>
            <a:gd name="adj1" fmla="val 5085"/>
            <a:gd name="adj2" fmla="val 327528"/>
            <a:gd name="adj3" fmla="val 12786695"/>
            <a:gd name="adj4" fmla="val 10028727"/>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294C5AA-C89A-47B7-8A0E-79A9F27A7171}">
      <dsp:nvSpPr>
        <dsp:cNvPr id="0" name=""/>
        <dsp:cNvSpPr/>
      </dsp:nvSpPr>
      <dsp:spPr>
        <a:xfrm>
          <a:off x="176281" y="51103"/>
          <a:ext cx="5360238" cy="5360238"/>
        </a:xfrm>
        <a:prstGeom prst="circularArrow">
          <a:avLst>
            <a:gd name="adj1" fmla="val 5085"/>
            <a:gd name="adj2" fmla="val 327528"/>
            <a:gd name="adj3" fmla="val 15872129"/>
            <a:gd name="adj4" fmla="val 13114645"/>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A8DE1A-7767-4549-9890-D48581C72624}">
      <dsp:nvSpPr>
        <dsp:cNvPr id="0" name=""/>
        <dsp:cNvSpPr/>
      </dsp:nvSpPr>
      <dsp:spPr>
        <a:xfrm>
          <a:off x="2614981" y="709129"/>
          <a:ext cx="546965" cy="91440"/>
        </a:xfrm>
        <a:custGeom>
          <a:avLst/>
          <a:gdLst/>
          <a:ahLst/>
          <a:cxnLst/>
          <a:rect l="0" t="0" r="0" b="0"/>
          <a:pathLst>
            <a:path>
              <a:moveTo>
                <a:pt x="0" y="45720"/>
              </a:moveTo>
              <a:lnTo>
                <a:pt x="546965"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74024" y="751961"/>
        <a:ext cx="28878" cy="5775"/>
      </dsp:txXfrm>
    </dsp:sp>
    <dsp:sp modelId="{51D32858-B7ED-45FB-ACC6-F785BEB44A48}">
      <dsp:nvSpPr>
        <dsp:cNvPr id="0" name=""/>
        <dsp:cNvSpPr/>
      </dsp:nvSpPr>
      <dsp:spPr>
        <a:xfrm>
          <a:off x="105624" y="1502"/>
          <a:ext cx="2511156" cy="15066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1911350">
            <a:lnSpc>
              <a:spcPct val="90000"/>
            </a:lnSpc>
            <a:spcBef>
              <a:spcPct val="0"/>
            </a:spcBef>
            <a:spcAft>
              <a:spcPct val="35000"/>
            </a:spcAft>
            <a:buNone/>
          </a:pPr>
          <a:r>
            <a:rPr lang="ar-SA" sz="4300" b="1" kern="1200"/>
            <a:t>الاقتباس المباشر</a:t>
          </a:r>
          <a:endParaRPr lang="en-US" sz="4300" kern="1200"/>
        </a:p>
      </dsp:txBody>
      <dsp:txXfrm>
        <a:off x="105624" y="1502"/>
        <a:ext cx="2511156" cy="1506693"/>
      </dsp:txXfrm>
    </dsp:sp>
    <dsp:sp modelId="{7CA45882-4961-4CCA-A428-7E00D3A69469}">
      <dsp:nvSpPr>
        <dsp:cNvPr id="0" name=""/>
        <dsp:cNvSpPr/>
      </dsp:nvSpPr>
      <dsp:spPr>
        <a:xfrm>
          <a:off x="1361202" y="1506396"/>
          <a:ext cx="3088722" cy="546965"/>
        </a:xfrm>
        <a:custGeom>
          <a:avLst/>
          <a:gdLst/>
          <a:ahLst/>
          <a:cxnLst/>
          <a:rect l="0" t="0" r="0" b="0"/>
          <a:pathLst>
            <a:path>
              <a:moveTo>
                <a:pt x="3088722" y="0"/>
              </a:moveTo>
              <a:lnTo>
                <a:pt x="3088722" y="290582"/>
              </a:lnTo>
              <a:lnTo>
                <a:pt x="0" y="290582"/>
              </a:lnTo>
              <a:lnTo>
                <a:pt x="0" y="546965"/>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27007" y="1776991"/>
        <a:ext cx="157112" cy="5775"/>
      </dsp:txXfrm>
    </dsp:sp>
    <dsp:sp modelId="{8C13A7C1-6B6C-4963-9754-B1CE094F199E}">
      <dsp:nvSpPr>
        <dsp:cNvPr id="0" name=""/>
        <dsp:cNvSpPr/>
      </dsp:nvSpPr>
      <dsp:spPr>
        <a:xfrm>
          <a:off x="3194346" y="1502"/>
          <a:ext cx="2511156" cy="15066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1911350">
            <a:lnSpc>
              <a:spcPct val="90000"/>
            </a:lnSpc>
            <a:spcBef>
              <a:spcPct val="0"/>
            </a:spcBef>
            <a:spcAft>
              <a:spcPct val="35000"/>
            </a:spcAft>
            <a:buNone/>
          </a:pPr>
          <a:r>
            <a:rPr lang="ar-SA" sz="4300" b="1" kern="1200"/>
            <a:t>الاقتباس غير المباشر</a:t>
          </a:r>
          <a:endParaRPr lang="en-US" sz="4300" kern="1200"/>
        </a:p>
      </dsp:txBody>
      <dsp:txXfrm>
        <a:off x="3194346" y="1502"/>
        <a:ext cx="2511156" cy="1506693"/>
      </dsp:txXfrm>
    </dsp:sp>
    <dsp:sp modelId="{088CC32C-1DD7-4D6A-BB82-C7EC8AC20DDF}">
      <dsp:nvSpPr>
        <dsp:cNvPr id="0" name=""/>
        <dsp:cNvSpPr/>
      </dsp:nvSpPr>
      <dsp:spPr>
        <a:xfrm>
          <a:off x="2614981" y="2793389"/>
          <a:ext cx="546965" cy="91440"/>
        </a:xfrm>
        <a:custGeom>
          <a:avLst/>
          <a:gdLst/>
          <a:ahLst/>
          <a:cxnLst/>
          <a:rect l="0" t="0" r="0" b="0"/>
          <a:pathLst>
            <a:path>
              <a:moveTo>
                <a:pt x="0" y="45720"/>
              </a:moveTo>
              <a:lnTo>
                <a:pt x="546965"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74024" y="2836221"/>
        <a:ext cx="28878" cy="5775"/>
      </dsp:txXfrm>
    </dsp:sp>
    <dsp:sp modelId="{C2DF1898-D85F-4093-B274-B6284DB4DAED}">
      <dsp:nvSpPr>
        <dsp:cNvPr id="0" name=""/>
        <dsp:cNvSpPr/>
      </dsp:nvSpPr>
      <dsp:spPr>
        <a:xfrm>
          <a:off x="105624" y="2085762"/>
          <a:ext cx="2511156" cy="15066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1911350">
            <a:lnSpc>
              <a:spcPct val="90000"/>
            </a:lnSpc>
            <a:spcBef>
              <a:spcPct val="0"/>
            </a:spcBef>
            <a:spcAft>
              <a:spcPct val="35000"/>
            </a:spcAft>
            <a:buNone/>
          </a:pPr>
          <a:r>
            <a:rPr lang="ar-SA" sz="4300" b="1" kern="1200"/>
            <a:t>الاقتباس الجزئي</a:t>
          </a:r>
          <a:endParaRPr lang="en-US" sz="4300" kern="1200"/>
        </a:p>
      </dsp:txBody>
      <dsp:txXfrm>
        <a:off x="105624" y="2085762"/>
        <a:ext cx="2511156" cy="1506693"/>
      </dsp:txXfrm>
    </dsp:sp>
    <dsp:sp modelId="{41964895-2706-4372-9C3D-DCA2C1F0E5DD}">
      <dsp:nvSpPr>
        <dsp:cNvPr id="0" name=""/>
        <dsp:cNvSpPr/>
      </dsp:nvSpPr>
      <dsp:spPr>
        <a:xfrm>
          <a:off x="1361202" y="3590656"/>
          <a:ext cx="3088722" cy="546965"/>
        </a:xfrm>
        <a:custGeom>
          <a:avLst/>
          <a:gdLst/>
          <a:ahLst/>
          <a:cxnLst/>
          <a:rect l="0" t="0" r="0" b="0"/>
          <a:pathLst>
            <a:path>
              <a:moveTo>
                <a:pt x="3088722" y="0"/>
              </a:moveTo>
              <a:lnTo>
                <a:pt x="3088722" y="290582"/>
              </a:lnTo>
              <a:lnTo>
                <a:pt x="0" y="290582"/>
              </a:lnTo>
              <a:lnTo>
                <a:pt x="0" y="546965"/>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27007" y="3861251"/>
        <a:ext cx="157112" cy="5775"/>
      </dsp:txXfrm>
    </dsp:sp>
    <dsp:sp modelId="{D3A08397-E191-4ED6-AAA0-DCABE72A1004}">
      <dsp:nvSpPr>
        <dsp:cNvPr id="0" name=""/>
        <dsp:cNvSpPr/>
      </dsp:nvSpPr>
      <dsp:spPr>
        <a:xfrm>
          <a:off x="3194346" y="2085762"/>
          <a:ext cx="2511156" cy="15066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1911350">
            <a:lnSpc>
              <a:spcPct val="90000"/>
            </a:lnSpc>
            <a:spcBef>
              <a:spcPct val="0"/>
            </a:spcBef>
            <a:spcAft>
              <a:spcPct val="35000"/>
            </a:spcAft>
            <a:buNone/>
          </a:pPr>
          <a:r>
            <a:rPr lang="ar-SA" sz="4300" b="1" kern="1200"/>
            <a:t>الاقتباس الكلي</a:t>
          </a:r>
          <a:endParaRPr lang="en-US" sz="4300" kern="1200"/>
        </a:p>
      </dsp:txBody>
      <dsp:txXfrm>
        <a:off x="3194346" y="2085762"/>
        <a:ext cx="2511156" cy="1506693"/>
      </dsp:txXfrm>
    </dsp:sp>
    <dsp:sp modelId="{F67ED3D7-0687-4150-9166-39B7237B0D69}">
      <dsp:nvSpPr>
        <dsp:cNvPr id="0" name=""/>
        <dsp:cNvSpPr/>
      </dsp:nvSpPr>
      <dsp:spPr>
        <a:xfrm>
          <a:off x="2614981" y="4877649"/>
          <a:ext cx="546965" cy="91440"/>
        </a:xfrm>
        <a:custGeom>
          <a:avLst/>
          <a:gdLst/>
          <a:ahLst/>
          <a:cxnLst/>
          <a:rect l="0" t="0" r="0" b="0"/>
          <a:pathLst>
            <a:path>
              <a:moveTo>
                <a:pt x="0" y="45720"/>
              </a:moveTo>
              <a:lnTo>
                <a:pt x="546965"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74024" y="4920481"/>
        <a:ext cx="28878" cy="5775"/>
      </dsp:txXfrm>
    </dsp:sp>
    <dsp:sp modelId="{BC66C919-B893-46B0-9B26-E8129FCCAAC4}">
      <dsp:nvSpPr>
        <dsp:cNvPr id="0" name=""/>
        <dsp:cNvSpPr/>
      </dsp:nvSpPr>
      <dsp:spPr>
        <a:xfrm>
          <a:off x="105624" y="4170022"/>
          <a:ext cx="2511156" cy="15066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1911350">
            <a:lnSpc>
              <a:spcPct val="90000"/>
            </a:lnSpc>
            <a:spcBef>
              <a:spcPct val="0"/>
            </a:spcBef>
            <a:spcAft>
              <a:spcPct val="35000"/>
            </a:spcAft>
            <a:buNone/>
          </a:pPr>
          <a:r>
            <a:rPr lang="ar-SA" sz="4300" b="1" kern="1200"/>
            <a:t>الاقتباس من مصدر أولي</a:t>
          </a:r>
          <a:endParaRPr lang="en-US" sz="4300" kern="1200"/>
        </a:p>
      </dsp:txBody>
      <dsp:txXfrm>
        <a:off x="105624" y="4170022"/>
        <a:ext cx="2511156" cy="1506693"/>
      </dsp:txXfrm>
    </dsp:sp>
    <dsp:sp modelId="{979ABF3A-602C-4FA6-BF3D-CB50E1E85E34}">
      <dsp:nvSpPr>
        <dsp:cNvPr id="0" name=""/>
        <dsp:cNvSpPr/>
      </dsp:nvSpPr>
      <dsp:spPr>
        <a:xfrm>
          <a:off x="3194346" y="4170022"/>
          <a:ext cx="2511156" cy="15066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1911350">
            <a:lnSpc>
              <a:spcPct val="90000"/>
            </a:lnSpc>
            <a:spcBef>
              <a:spcPct val="0"/>
            </a:spcBef>
            <a:spcAft>
              <a:spcPct val="35000"/>
            </a:spcAft>
            <a:buNone/>
          </a:pPr>
          <a:r>
            <a:rPr lang="ar-SA" sz="4300" b="1" kern="1200"/>
            <a:t>الاقتباس من مصدر ثانوي</a:t>
          </a:r>
          <a:endParaRPr lang="en-US" sz="4300" kern="1200"/>
        </a:p>
      </dsp:txBody>
      <dsp:txXfrm>
        <a:off x="3194346" y="4170022"/>
        <a:ext cx="2511156" cy="15066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FC4F5-D3A0-4431-9498-F4B59ED5ABB4}">
      <dsp:nvSpPr>
        <dsp:cNvPr id="0" name=""/>
        <dsp:cNvSpPr/>
      </dsp:nvSpPr>
      <dsp:spPr>
        <a:xfrm>
          <a:off x="4665398" y="1928"/>
          <a:ext cx="1184802" cy="118480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ar-SA" sz="1100" b="1" kern="1200" dirty="0"/>
            <a:t>الأمانة </a:t>
          </a:r>
          <a:r>
            <a:rPr lang="ar-SA" sz="1400" b="1" kern="1200" dirty="0">
              <a:solidFill>
                <a:prstClr val="white"/>
              </a:solidFill>
              <a:latin typeface="Simplified Arabic" panose="02020603050405020304" pitchFamily="18" charset="-78"/>
              <a:ea typeface="+mn-ea"/>
              <a:cs typeface="Simplified Arabic" panose="02020603050405020304" pitchFamily="18" charset="-78"/>
            </a:rPr>
            <a:t>العلمية</a:t>
          </a:r>
          <a:endParaRPr lang="en-US" sz="1400" b="1" kern="1200" dirty="0">
            <a:solidFill>
              <a:prstClr val="white"/>
            </a:solidFill>
            <a:latin typeface="Simplified Arabic" panose="02020603050405020304" pitchFamily="18" charset="-78"/>
            <a:ea typeface="+mn-ea"/>
            <a:cs typeface="Simplified Arabic" panose="02020603050405020304" pitchFamily="18" charset="-78"/>
          </a:endParaRPr>
        </a:p>
      </dsp:txBody>
      <dsp:txXfrm>
        <a:off x="4961599" y="1928"/>
        <a:ext cx="592401" cy="977462"/>
      </dsp:txXfrm>
    </dsp:sp>
    <dsp:sp modelId="{EF77F03B-FB11-4810-B87D-C9A45AB43ABE}">
      <dsp:nvSpPr>
        <dsp:cNvPr id="0" name=""/>
        <dsp:cNvSpPr/>
      </dsp:nvSpPr>
      <dsp:spPr>
        <a:xfrm rot="3085714">
          <a:off x="5925275" y="608652"/>
          <a:ext cx="1184802" cy="118480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ar-SA" sz="1400" b="1" kern="1200" dirty="0">
              <a:latin typeface="Simplified Arabic" panose="02020603050405020304" pitchFamily="18" charset="-78"/>
              <a:cs typeface="Simplified Arabic" panose="02020603050405020304" pitchFamily="18" charset="-78"/>
            </a:rPr>
            <a:t>الدقة في النقل</a:t>
          </a:r>
          <a:endParaRPr lang="en-US" sz="1400" kern="1200" dirty="0">
            <a:latin typeface="Simplified Arabic" panose="02020603050405020304" pitchFamily="18" charset="-78"/>
            <a:cs typeface="Simplified Arabic" panose="02020603050405020304" pitchFamily="18" charset="-78"/>
          </a:endParaRPr>
        </a:p>
      </dsp:txBody>
      <dsp:txXfrm rot="-5400000">
        <a:off x="6109998" y="840215"/>
        <a:ext cx="977462" cy="592401"/>
      </dsp:txXfrm>
    </dsp:sp>
    <dsp:sp modelId="{60A29F1C-7DAD-46E9-8D04-D84ECED14072}">
      <dsp:nvSpPr>
        <dsp:cNvPr id="0" name=""/>
        <dsp:cNvSpPr/>
      </dsp:nvSpPr>
      <dsp:spPr>
        <a:xfrm rot="6171429">
          <a:off x="6236439" y="1971950"/>
          <a:ext cx="1184802" cy="118480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ar-SA" sz="1400" b="1" kern="1200" dirty="0">
              <a:solidFill>
                <a:prstClr val="white"/>
              </a:solidFill>
              <a:latin typeface="Simplified Arabic" panose="02020603050405020304" pitchFamily="18" charset="-78"/>
              <a:ea typeface="+mn-ea"/>
              <a:cs typeface="Simplified Arabic" panose="02020603050405020304" pitchFamily="18" charset="-78"/>
            </a:rPr>
            <a:t>توثيق</a:t>
          </a:r>
          <a:r>
            <a:rPr lang="ar-SA" sz="1400" b="1" kern="1200" dirty="0"/>
            <a:t> المصدر</a:t>
          </a:r>
          <a:endParaRPr lang="en-US" sz="1400" kern="1200" dirty="0"/>
        </a:p>
      </dsp:txBody>
      <dsp:txXfrm rot="-5400000">
        <a:off x="6441180" y="2291219"/>
        <a:ext cx="977462" cy="592401"/>
      </dsp:txXfrm>
    </dsp:sp>
    <dsp:sp modelId="{90BF60BD-91AF-415B-B585-8BA88A5B7AAF}">
      <dsp:nvSpPr>
        <dsp:cNvPr id="0" name=""/>
        <dsp:cNvSpPr/>
      </dsp:nvSpPr>
      <dsp:spPr>
        <a:xfrm rot="9257143">
          <a:off x="5364577" y="3065229"/>
          <a:ext cx="1184802" cy="118480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ar-SA" sz="1200" b="1" kern="1200" dirty="0"/>
            <a:t>الاعتدال </a:t>
          </a:r>
          <a:r>
            <a:rPr lang="ar-SA" sz="1400" b="1" kern="1200" dirty="0">
              <a:solidFill>
                <a:prstClr val="white"/>
              </a:solidFill>
              <a:latin typeface="Simplified Arabic" panose="02020603050405020304" pitchFamily="18" charset="-78"/>
              <a:ea typeface="+mn-ea"/>
              <a:cs typeface="Simplified Arabic" panose="02020603050405020304" pitchFamily="18" charset="-78"/>
            </a:rPr>
            <a:t>في</a:t>
          </a:r>
          <a:r>
            <a:rPr lang="ar-SA" sz="1200" b="1" kern="1200" dirty="0"/>
            <a:t> الاقتباس</a:t>
          </a:r>
          <a:endParaRPr lang="en-US" sz="1200" kern="1200" dirty="0"/>
        </a:p>
      </dsp:txBody>
      <dsp:txXfrm rot="10800000">
        <a:off x="5705758" y="3262303"/>
        <a:ext cx="592401" cy="977462"/>
      </dsp:txXfrm>
    </dsp:sp>
    <dsp:sp modelId="{CF54DCA3-3253-4DA9-95CC-AEFD02D773C5}">
      <dsp:nvSpPr>
        <dsp:cNvPr id="0" name=""/>
        <dsp:cNvSpPr/>
      </dsp:nvSpPr>
      <dsp:spPr>
        <a:xfrm rot="12342857">
          <a:off x="3966220" y="3065229"/>
          <a:ext cx="1184802" cy="118480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ar-SA" sz="1100" b="1" kern="1200" dirty="0"/>
            <a:t>ارتباط الاقتباس </a:t>
          </a:r>
          <a:r>
            <a:rPr lang="ar-SA" sz="1400" b="1" kern="1200" dirty="0">
              <a:solidFill>
                <a:prstClr val="white"/>
              </a:solidFill>
              <a:latin typeface="Simplified Arabic" panose="02020603050405020304" pitchFamily="18" charset="-78"/>
              <a:ea typeface="+mn-ea"/>
              <a:cs typeface="Simplified Arabic" panose="02020603050405020304" pitchFamily="18" charset="-78"/>
            </a:rPr>
            <a:t>بموضوع</a:t>
          </a:r>
          <a:r>
            <a:rPr lang="ar-SA" sz="1100" b="1" kern="1200" dirty="0"/>
            <a:t> البحث</a:t>
          </a:r>
          <a:endParaRPr lang="en-US" sz="1100" kern="1200" dirty="0"/>
        </a:p>
      </dsp:txBody>
      <dsp:txXfrm rot="10800000">
        <a:off x="4217439" y="3262302"/>
        <a:ext cx="592401" cy="977462"/>
      </dsp:txXfrm>
    </dsp:sp>
    <dsp:sp modelId="{3C7534C5-0446-42FA-91BF-2F8F962F24B7}">
      <dsp:nvSpPr>
        <dsp:cNvPr id="0" name=""/>
        <dsp:cNvSpPr/>
      </dsp:nvSpPr>
      <dsp:spPr>
        <a:xfrm rot="15428571">
          <a:off x="3094358" y="1971950"/>
          <a:ext cx="1184802" cy="118480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ar-SA" sz="1100" b="1" kern="1200" dirty="0"/>
            <a:t>الاعتماد على </a:t>
          </a:r>
          <a:r>
            <a:rPr lang="ar-SA" sz="1400" b="1" kern="1200" dirty="0">
              <a:solidFill>
                <a:prstClr val="white"/>
              </a:solidFill>
              <a:latin typeface="Simplified Arabic" panose="02020603050405020304" pitchFamily="18" charset="-78"/>
              <a:ea typeface="+mn-ea"/>
              <a:cs typeface="Simplified Arabic" panose="02020603050405020304" pitchFamily="18" charset="-78"/>
            </a:rPr>
            <a:t>مصادر</a:t>
          </a:r>
          <a:r>
            <a:rPr lang="ar-SA" sz="1100" b="1" kern="1200" dirty="0"/>
            <a:t> موثوقة</a:t>
          </a:r>
          <a:endParaRPr lang="en-US" sz="1100" kern="1200" dirty="0"/>
        </a:p>
      </dsp:txBody>
      <dsp:txXfrm rot="5400000">
        <a:off x="3096958" y="2291218"/>
        <a:ext cx="977462" cy="592401"/>
      </dsp:txXfrm>
    </dsp:sp>
    <dsp:sp modelId="{B21B3CC4-CEAC-4300-A860-28CB293034A4}">
      <dsp:nvSpPr>
        <dsp:cNvPr id="0" name=""/>
        <dsp:cNvSpPr/>
      </dsp:nvSpPr>
      <dsp:spPr>
        <a:xfrm rot="18514286">
          <a:off x="3405522" y="608652"/>
          <a:ext cx="1184802" cy="118480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ar-SA" sz="1400" b="1" kern="1200" dirty="0">
              <a:solidFill>
                <a:prstClr val="white"/>
              </a:solidFill>
              <a:latin typeface="Simplified Arabic" panose="02020603050405020304" pitchFamily="18" charset="-78"/>
              <a:ea typeface="+mn-ea"/>
              <a:cs typeface="Simplified Arabic" panose="02020603050405020304" pitchFamily="18" charset="-78"/>
            </a:rPr>
            <a:t>تجنب</a:t>
          </a:r>
          <a:r>
            <a:rPr lang="ar-SA" sz="1100" b="1" kern="1200" dirty="0"/>
            <a:t> الاقتباس المفرط</a:t>
          </a:r>
          <a:endParaRPr lang="en-US" sz="1100" kern="1200" dirty="0"/>
        </a:p>
      </dsp:txBody>
      <dsp:txXfrm rot="5400000">
        <a:off x="3428140" y="840214"/>
        <a:ext cx="977462" cy="5924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29E71-EEAB-4CA3-AE8C-327ADDAE9A14}">
      <dsp:nvSpPr>
        <dsp:cNvPr id="0" name=""/>
        <dsp:cNvSpPr/>
      </dsp:nvSpPr>
      <dsp:spPr>
        <a:xfrm>
          <a:off x="24645" y="11"/>
          <a:ext cx="3270721" cy="19624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solidFill>
                <a:prstClr val="white"/>
              </a:solidFill>
              <a:latin typeface="Calibri"/>
              <a:ea typeface="+mn-ea"/>
              <a:cs typeface="+mn-cs"/>
            </a:rPr>
            <a:t>الخطوة الأولى: تحديد الفكرة المطلوبة</a:t>
          </a:r>
          <a:endParaRPr lang="en-US" sz="2800" b="1" kern="1200" dirty="0">
            <a:solidFill>
              <a:prstClr val="white"/>
            </a:solidFill>
            <a:latin typeface="Calibri"/>
            <a:ea typeface="+mn-ea"/>
            <a:cs typeface="+mn-cs"/>
          </a:endParaRPr>
        </a:p>
      </dsp:txBody>
      <dsp:txXfrm>
        <a:off x="24645" y="11"/>
        <a:ext cx="3270721" cy="1962432"/>
      </dsp:txXfrm>
    </dsp:sp>
    <dsp:sp modelId="{39E3C6BA-096F-45E1-B844-168F78E202A5}">
      <dsp:nvSpPr>
        <dsp:cNvPr id="0" name=""/>
        <dsp:cNvSpPr/>
      </dsp:nvSpPr>
      <dsp:spPr>
        <a:xfrm>
          <a:off x="3622439" y="11"/>
          <a:ext cx="3270721" cy="19624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latin typeface="Simplified Arabic" panose="02020603050405020304" pitchFamily="18" charset="-78"/>
              <a:cs typeface="Simplified Arabic" panose="02020603050405020304" pitchFamily="18" charset="-78"/>
            </a:rPr>
            <a:t>الخطوة الثانية: اختيار المصدر المناسب</a:t>
          </a:r>
          <a:endParaRPr lang="en-US" sz="2800" kern="1200" dirty="0">
            <a:latin typeface="Simplified Arabic" panose="02020603050405020304" pitchFamily="18" charset="-78"/>
            <a:cs typeface="Simplified Arabic" panose="02020603050405020304" pitchFamily="18" charset="-78"/>
          </a:endParaRPr>
        </a:p>
      </dsp:txBody>
      <dsp:txXfrm>
        <a:off x="3622439" y="11"/>
        <a:ext cx="3270721" cy="1962432"/>
      </dsp:txXfrm>
    </dsp:sp>
    <dsp:sp modelId="{40803E0B-8E90-45D6-BB07-C46102C78AF9}">
      <dsp:nvSpPr>
        <dsp:cNvPr id="0" name=""/>
        <dsp:cNvSpPr/>
      </dsp:nvSpPr>
      <dsp:spPr>
        <a:xfrm>
          <a:off x="7220232" y="11"/>
          <a:ext cx="3270721" cy="19624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t>الخطوة الثالثة: </a:t>
          </a:r>
          <a:r>
            <a:rPr lang="ar-SA" sz="2800" b="1" kern="1200" dirty="0">
              <a:solidFill>
                <a:prstClr val="white"/>
              </a:solidFill>
              <a:latin typeface="Simplified Arabic" panose="02020603050405020304" pitchFamily="18" charset="-78"/>
              <a:ea typeface="+mn-ea"/>
              <a:cs typeface="Simplified Arabic" panose="02020603050405020304" pitchFamily="18" charset="-78"/>
            </a:rPr>
            <a:t>قراءة</a:t>
          </a:r>
          <a:r>
            <a:rPr lang="ar-SA" sz="2800" b="1" kern="1200" dirty="0"/>
            <a:t> النص وفهمه</a:t>
          </a:r>
          <a:endParaRPr lang="en-US" sz="2800" kern="1200" dirty="0"/>
        </a:p>
      </dsp:txBody>
      <dsp:txXfrm>
        <a:off x="7220232" y="11"/>
        <a:ext cx="3270721" cy="1962432"/>
      </dsp:txXfrm>
    </dsp:sp>
    <dsp:sp modelId="{D5A93835-1F73-44CE-ABEB-44633E389901}">
      <dsp:nvSpPr>
        <dsp:cNvPr id="0" name=""/>
        <dsp:cNvSpPr/>
      </dsp:nvSpPr>
      <dsp:spPr>
        <a:xfrm>
          <a:off x="24645" y="2289516"/>
          <a:ext cx="3270721" cy="19624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solidFill>
                <a:prstClr val="white"/>
              </a:solidFill>
              <a:latin typeface="Calibri"/>
              <a:ea typeface="+mn-ea"/>
              <a:cs typeface="+mn-cs"/>
            </a:rPr>
            <a:t>الخطوة الرابعة: تحديد نوع الاقتباس</a:t>
          </a:r>
          <a:endParaRPr lang="en-US" sz="2800" b="1" kern="1200" dirty="0">
            <a:solidFill>
              <a:prstClr val="white"/>
            </a:solidFill>
            <a:latin typeface="Calibri"/>
            <a:ea typeface="+mn-ea"/>
            <a:cs typeface="+mn-cs"/>
          </a:endParaRPr>
        </a:p>
      </dsp:txBody>
      <dsp:txXfrm>
        <a:off x="24645" y="2289516"/>
        <a:ext cx="3270721" cy="1962432"/>
      </dsp:txXfrm>
    </dsp:sp>
    <dsp:sp modelId="{70FEC44C-1117-487F-8C64-5DA7279CB26C}">
      <dsp:nvSpPr>
        <dsp:cNvPr id="0" name=""/>
        <dsp:cNvSpPr/>
      </dsp:nvSpPr>
      <dsp:spPr>
        <a:xfrm>
          <a:off x="3622439" y="2289516"/>
          <a:ext cx="3270721" cy="19624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solidFill>
                <a:prstClr val="white"/>
              </a:solidFill>
              <a:latin typeface="Calibri"/>
              <a:ea typeface="+mn-ea"/>
              <a:cs typeface="+mn-cs"/>
            </a:rPr>
            <a:t>الخطوة الخامسة: توثيق المصدر</a:t>
          </a:r>
          <a:endParaRPr lang="en-US" sz="2800" b="1" kern="1200" dirty="0">
            <a:solidFill>
              <a:prstClr val="white"/>
            </a:solidFill>
            <a:latin typeface="Calibri"/>
            <a:ea typeface="+mn-ea"/>
            <a:cs typeface="+mn-cs"/>
          </a:endParaRPr>
        </a:p>
      </dsp:txBody>
      <dsp:txXfrm>
        <a:off x="3622439" y="2289516"/>
        <a:ext cx="3270721" cy="1962432"/>
      </dsp:txXfrm>
    </dsp:sp>
    <dsp:sp modelId="{6DA23A78-C8DD-47A6-8980-626E3E39C24A}">
      <dsp:nvSpPr>
        <dsp:cNvPr id="0" name=""/>
        <dsp:cNvSpPr/>
      </dsp:nvSpPr>
      <dsp:spPr>
        <a:xfrm>
          <a:off x="7220232" y="2289516"/>
          <a:ext cx="3270721" cy="19624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solidFill>
                <a:prstClr val="white"/>
              </a:solidFill>
              <a:latin typeface="Calibri"/>
              <a:ea typeface="+mn-ea"/>
              <a:cs typeface="+mn-cs"/>
            </a:rPr>
            <a:t>الخطوة السادسة: دمج الاقتباس داخل النص</a:t>
          </a:r>
          <a:endParaRPr lang="en-US" sz="2800" b="1" kern="1200" dirty="0">
            <a:solidFill>
              <a:prstClr val="white"/>
            </a:solidFill>
            <a:latin typeface="Calibri"/>
            <a:ea typeface="+mn-ea"/>
            <a:cs typeface="+mn-cs"/>
          </a:endParaRPr>
        </a:p>
      </dsp:txBody>
      <dsp:txXfrm>
        <a:off x="7220232" y="2289516"/>
        <a:ext cx="3270721" cy="19624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0F4B4-010B-4736-90FB-93DDD89B0178}">
      <dsp:nvSpPr>
        <dsp:cNvPr id="0" name=""/>
        <dsp:cNvSpPr/>
      </dsp:nvSpPr>
      <dsp:spPr>
        <a:xfrm>
          <a:off x="0" y="132172"/>
          <a:ext cx="2766528" cy="165991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latin typeface="Simplified Arabic" panose="02020603050405020304" pitchFamily="18" charset="-78"/>
              <a:cs typeface="Simplified Arabic" panose="02020603050405020304" pitchFamily="18" charset="-78"/>
            </a:rPr>
            <a:t>نظام</a:t>
          </a:r>
          <a:r>
            <a:rPr lang="en-US" sz="2800" b="1" kern="1200" dirty="0">
              <a:latin typeface="Simplified Arabic" panose="02020603050405020304" pitchFamily="18" charset="-78"/>
              <a:cs typeface="Simplified Arabic" panose="02020603050405020304" pitchFamily="18" charset="-78"/>
            </a:rPr>
            <a:t> APA</a:t>
          </a:r>
          <a:endParaRPr lang="en-US" sz="2800" kern="1200" dirty="0">
            <a:latin typeface="Simplified Arabic" panose="02020603050405020304" pitchFamily="18" charset="-78"/>
            <a:cs typeface="Simplified Arabic" panose="02020603050405020304" pitchFamily="18" charset="-78"/>
          </a:endParaRPr>
        </a:p>
      </dsp:txBody>
      <dsp:txXfrm>
        <a:off x="0" y="132172"/>
        <a:ext cx="2766528" cy="1659916"/>
      </dsp:txXfrm>
    </dsp:sp>
    <dsp:sp modelId="{5735AF8A-A7B0-4526-8047-628BD3059DFE}">
      <dsp:nvSpPr>
        <dsp:cNvPr id="0" name=""/>
        <dsp:cNvSpPr/>
      </dsp:nvSpPr>
      <dsp:spPr>
        <a:xfrm>
          <a:off x="3043890" y="72581"/>
          <a:ext cx="2766528" cy="165991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solidFill>
                <a:prstClr val="white"/>
              </a:solidFill>
              <a:latin typeface="Simplified Arabic" panose="02020603050405020304" pitchFamily="18" charset="-78"/>
              <a:ea typeface="+mn-ea"/>
              <a:cs typeface="Simplified Arabic" panose="02020603050405020304" pitchFamily="18" charset="-78"/>
            </a:rPr>
            <a:t>نظام</a:t>
          </a:r>
          <a:r>
            <a:rPr lang="en-US" sz="4600" b="1" kern="1200" dirty="0"/>
            <a:t> </a:t>
          </a:r>
          <a:r>
            <a:rPr lang="en-US" sz="2800" b="1" kern="1200" dirty="0">
              <a:solidFill>
                <a:prstClr val="white"/>
              </a:solidFill>
              <a:latin typeface="Simplified Arabic" panose="02020603050405020304" pitchFamily="18" charset="-78"/>
              <a:ea typeface="+mn-ea"/>
              <a:cs typeface="Simplified Arabic" panose="02020603050405020304" pitchFamily="18" charset="-78"/>
            </a:rPr>
            <a:t>Chicago</a:t>
          </a:r>
        </a:p>
      </dsp:txBody>
      <dsp:txXfrm>
        <a:off x="3043890" y="72581"/>
        <a:ext cx="2766528" cy="1659916"/>
      </dsp:txXfrm>
    </dsp:sp>
    <dsp:sp modelId="{EDA6BD54-379E-423C-87F4-C23B5DDD0D31}">
      <dsp:nvSpPr>
        <dsp:cNvPr id="0" name=""/>
        <dsp:cNvSpPr/>
      </dsp:nvSpPr>
      <dsp:spPr>
        <a:xfrm>
          <a:off x="709" y="2009151"/>
          <a:ext cx="2766528" cy="165991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latin typeface="Simplified Arabic" panose="02020603050405020304" pitchFamily="18" charset="-78"/>
              <a:cs typeface="Simplified Arabic" panose="02020603050405020304" pitchFamily="18" charset="-78"/>
            </a:rPr>
            <a:t>نظام</a:t>
          </a:r>
          <a:r>
            <a:rPr lang="en-US" sz="2800" b="1" kern="1200" dirty="0">
              <a:latin typeface="Simplified Arabic" panose="02020603050405020304" pitchFamily="18" charset="-78"/>
              <a:cs typeface="Simplified Arabic" panose="02020603050405020304" pitchFamily="18" charset="-78"/>
            </a:rPr>
            <a:t> Harvard</a:t>
          </a:r>
          <a:endParaRPr lang="en-US" sz="2800" kern="1200" dirty="0">
            <a:latin typeface="Simplified Arabic" panose="02020603050405020304" pitchFamily="18" charset="-78"/>
            <a:cs typeface="Simplified Arabic" panose="02020603050405020304" pitchFamily="18" charset="-78"/>
          </a:endParaRPr>
        </a:p>
      </dsp:txBody>
      <dsp:txXfrm>
        <a:off x="709" y="2009151"/>
        <a:ext cx="2766528" cy="1659916"/>
      </dsp:txXfrm>
    </dsp:sp>
    <dsp:sp modelId="{53E52E7A-FE54-46CF-8A47-8BBD75FB0616}">
      <dsp:nvSpPr>
        <dsp:cNvPr id="0" name=""/>
        <dsp:cNvSpPr/>
      </dsp:nvSpPr>
      <dsp:spPr>
        <a:xfrm>
          <a:off x="3043890" y="2009151"/>
          <a:ext cx="2766528" cy="165991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latin typeface="Simplified Arabic" panose="02020603050405020304" pitchFamily="18" charset="-78"/>
              <a:cs typeface="Simplified Arabic" panose="02020603050405020304" pitchFamily="18" charset="-78"/>
            </a:rPr>
            <a:t>نظام </a:t>
          </a:r>
          <a:r>
            <a:rPr lang="en-US" sz="2800" b="1" kern="1200" dirty="0">
              <a:latin typeface="Simplified Arabic" panose="02020603050405020304" pitchFamily="18" charset="-78"/>
              <a:cs typeface="Simplified Arabic" panose="02020603050405020304" pitchFamily="18" charset="-78"/>
            </a:rPr>
            <a:t>IEEE</a:t>
          </a:r>
          <a:endParaRPr lang="en-US" sz="2800" kern="1200" dirty="0">
            <a:latin typeface="Simplified Arabic" panose="02020603050405020304" pitchFamily="18" charset="-78"/>
            <a:cs typeface="Simplified Arabic" panose="02020603050405020304" pitchFamily="18" charset="-78"/>
          </a:endParaRPr>
        </a:p>
      </dsp:txBody>
      <dsp:txXfrm>
        <a:off x="3043890" y="2009151"/>
        <a:ext cx="2766528" cy="1659916"/>
      </dsp:txXfrm>
    </dsp:sp>
    <dsp:sp modelId="{194EC4E1-5258-4DD1-8DF9-50BBBCEDB3AF}">
      <dsp:nvSpPr>
        <dsp:cNvPr id="0" name=""/>
        <dsp:cNvSpPr/>
      </dsp:nvSpPr>
      <dsp:spPr>
        <a:xfrm>
          <a:off x="1522299" y="3945720"/>
          <a:ext cx="2766528" cy="165991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b="1" kern="1200" dirty="0">
              <a:latin typeface="Simplified Arabic" panose="02020603050405020304" pitchFamily="18" charset="-78"/>
              <a:cs typeface="Simplified Arabic" panose="02020603050405020304" pitchFamily="18" charset="-78"/>
            </a:rPr>
            <a:t>نظام</a:t>
          </a:r>
          <a:r>
            <a:rPr lang="en-US" sz="2800" b="1" kern="1200" dirty="0">
              <a:latin typeface="Simplified Arabic" panose="02020603050405020304" pitchFamily="18" charset="-78"/>
              <a:cs typeface="Simplified Arabic" panose="02020603050405020304" pitchFamily="18" charset="-78"/>
            </a:rPr>
            <a:t> MLA</a:t>
          </a:r>
          <a:endParaRPr lang="en-US" sz="2800" kern="1200" dirty="0">
            <a:latin typeface="Simplified Arabic" panose="02020603050405020304" pitchFamily="18" charset="-78"/>
            <a:cs typeface="Simplified Arabic" panose="02020603050405020304" pitchFamily="18" charset="-78"/>
          </a:endParaRPr>
        </a:p>
      </dsp:txBody>
      <dsp:txXfrm>
        <a:off x="1522299" y="3945720"/>
        <a:ext cx="2766528" cy="16599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E5D04-82FD-4A6C-B0AD-35BA73FF4DCE}">
      <dsp:nvSpPr>
        <dsp:cNvPr id="0" name=""/>
        <dsp:cNvSpPr/>
      </dsp:nvSpPr>
      <dsp:spPr>
        <a:xfrm>
          <a:off x="0" y="602684"/>
          <a:ext cx="3070088" cy="19495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0DFD23-E3F6-432E-8C8B-AEC5AEDC11E2}">
      <dsp:nvSpPr>
        <dsp:cNvPr id="0" name=""/>
        <dsp:cNvSpPr/>
      </dsp:nvSpPr>
      <dsp:spPr>
        <a:xfrm>
          <a:off x="34112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الاقتباس</a:t>
          </a:r>
          <a:endParaRPr lang="en-US" sz="3200" kern="1200" dirty="0">
            <a:latin typeface="Simplified Arabic" panose="02020603050405020304" pitchFamily="18" charset="-78"/>
            <a:cs typeface="Simplified Arabic" panose="02020603050405020304" pitchFamily="18" charset="-78"/>
          </a:endParaRPr>
        </a:p>
      </dsp:txBody>
      <dsp:txXfrm>
        <a:off x="398219" y="983848"/>
        <a:ext cx="2955890" cy="1835307"/>
      </dsp:txXfrm>
    </dsp:sp>
    <dsp:sp modelId="{1D8F0365-FC25-4E24-8420-60431F0A8BB7}">
      <dsp:nvSpPr>
        <dsp:cNvPr id="0" name=""/>
        <dsp:cNvSpPr/>
      </dsp:nvSpPr>
      <dsp:spPr>
        <a:xfrm>
          <a:off x="3752329" y="602684"/>
          <a:ext cx="3070088" cy="19495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8B9382-4605-452C-BF04-9E33A4B45799}">
      <dsp:nvSpPr>
        <dsp:cNvPr id="0" name=""/>
        <dsp:cNvSpPr/>
      </dsp:nvSpPr>
      <dsp:spPr>
        <a:xfrm>
          <a:off x="409345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الانتحال العلمي</a:t>
          </a:r>
          <a:endParaRPr lang="en-US" sz="3200" kern="1200" dirty="0">
            <a:latin typeface="Simplified Arabic" panose="02020603050405020304" pitchFamily="18" charset="-78"/>
            <a:cs typeface="Simplified Arabic" panose="02020603050405020304" pitchFamily="18" charset="-78"/>
          </a:endParaRPr>
        </a:p>
      </dsp:txBody>
      <dsp:txXfrm>
        <a:off x="4150549" y="983848"/>
        <a:ext cx="2955890" cy="1835307"/>
      </dsp:txXfrm>
    </dsp:sp>
    <dsp:sp modelId="{D53917D0-3CF1-4DDA-B2F2-3D5B8E24B541}">
      <dsp:nvSpPr>
        <dsp:cNvPr id="0" name=""/>
        <dsp:cNvSpPr/>
      </dsp:nvSpPr>
      <dsp:spPr>
        <a:xfrm>
          <a:off x="7504659" y="602684"/>
          <a:ext cx="3070088" cy="19495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7F5F48-8ED1-4557-9587-D54BF1DAA0EC}">
      <dsp:nvSpPr>
        <dsp:cNvPr id="0" name=""/>
        <dsp:cNvSpPr/>
      </dsp:nvSpPr>
      <dsp:spPr>
        <a:xfrm>
          <a:off x="784578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أشكال الانتحال</a:t>
          </a:r>
          <a:endParaRPr lang="en-US" sz="3200" kern="1200" dirty="0">
            <a:latin typeface="Simplified Arabic" panose="02020603050405020304" pitchFamily="18" charset="-78"/>
            <a:cs typeface="Simplified Arabic" panose="02020603050405020304" pitchFamily="18" charset="-78"/>
          </a:endParaRPr>
        </a:p>
      </dsp:txBody>
      <dsp:txXfrm>
        <a:off x="7902879" y="983848"/>
        <a:ext cx="2955890" cy="183530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5/21/2026</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8510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7965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27076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90517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53533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79111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914300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4400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075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503382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5/21/2026</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5220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lIns="109728" tIns="109728" rIns="109728" bIns="91440" anchor="ct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lIns="109728" tIns="109728" rIns="109728" bIns="9144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lIns="109728" tIns="109728" rIns="109728" bIns="91440" anchor="ctr"/>
          <a:lstStyle>
            <a:lvl1pPr algn="l">
              <a:defRPr sz="1600">
                <a:solidFill>
                  <a:schemeClr val="tx1">
                    <a:tint val="75000"/>
                  </a:schemeClr>
                </a:solidFill>
              </a:defRPr>
            </a:lvl1pPr>
          </a:lstStyle>
          <a:p>
            <a:fld id="{72345051-2045-45DA-935E-2E3CA1A69ADC}" type="datetimeFigureOut">
              <a:rPr lang="en-US" smtClean="0"/>
              <a:t>5/21/2026</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lIns="109728" tIns="109728" rIns="109728" bIns="9144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lIns="109728" tIns="109728" rIns="109728" bIns="9144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401946670"/>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28" r:id="rId6"/>
    <p:sldLayoutId id="2147483724" r:id="rId7"/>
    <p:sldLayoutId id="2147483725" r:id="rId8"/>
    <p:sldLayoutId id="2147483726" r:id="rId9"/>
    <p:sldLayoutId id="2147483727" r:id="rId10"/>
    <p:sldLayoutId id="2147483729"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1961457E-C9A3-A8EB-586E-B6F520FDEC35}"/>
              </a:ext>
            </a:extLst>
          </p:cNvPr>
          <p:cNvSpPr>
            <a:spLocks noGrp="1"/>
          </p:cNvSpPr>
          <p:nvPr>
            <p:ph type="ctrTitle"/>
          </p:nvPr>
        </p:nvSpPr>
        <p:spPr>
          <a:xfrm>
            <a:off x="890338" y="640080"/>
            <a:ext cx="3734014" cy="3566160"/>
          </a:xfrm>
        </p:spPr>
        <p:txBody>
          <a:bodyPr anchor="b">
            <a:normAutofit/>
          </a:bodyPr>
          <a:lstStyle/>
          <a:p>
            <a:pPr algn="ctr">
              <a:lnSpc>
                <a:spcPct val="90000"/>
              </a:lnSpc>
            </a:pPr>
            <a:r>
              <a:rPr lang="ar-EG" sz="3600" b="1" dirty="0">
                <a:latin typeface="Simplified Arabic" panose="02020603050405020304" pitchFamily="18" charset="-78"/>
                <a:cs typeface="Simplified Arabic" panose="02020603050405020304" pitchFamily="18" charset="-78"/>
              </a:rPr>
              <a:t>أهمية</a:t>
            </a:r>
            <a:r>
              <a:rPr lang="ar-EG" sz="3600" dirty="0">
                <a:latin typeface="Simplified Arabic" panose="02020603050405020304" pitchFamily="18" charset="-78"/>
                <a:cs typeface="Simplified Arabic" panose="02020603050405020304" pitchFamily="18" charset="-78"/>
              </a:rPr>
              <a:t> </a:t>
            </a:r>
            <a:r>
              <a:rPr lang="ar-SA" sz="3600" b="1" dirty="0">
                <a:latin typeface="Simplified Arabic" panose="02020603050405020304" pitchFamily="18" charset="-78"/>
                <a:cs typeface="Simplified Arabic" panose="02020603050405020304" pitchFamily="18" charset="-78"/>
              </a:rPr>
              <a:t>الاقتباس في البحث العلمي</a:t>
            </a:r>
            <a:br>
              <a:rPr lang="en-US" sz="3600" dirty="0">
                <a:latin typeface="Simplified Arabic" panose="02020603050405020304" pitchFamily="18" charset="-78"/>
                <a:cs typeface="Simplified Arabic" panose="02020603050405020304" pitchFamily="18" charset="-78"/>
              </a:rPr>
            </a:br>
            <a:endParaRPr lang="ar-EG" sz="3600" dirty="0">
              <a:latin typeface="Simplified Arabic" panose="02020603050405020304" pitchFamily="18" charset="-78"/>
              <a:cs typeface="Simplified Arabic" panose="02020603050405020304" pitchFamily="18" charset="-78"/>
            </a:endParaRPr>
          </a:p>
        </p:txBody>
      </p:sp>
      <p:sp>
        <p:nvSpPr>
          <p:cNvPr id="3" name="عنوان فرعي 2">
            <a:extLst>
              <a:ext uri="{FF2B5EF4-FFF2-40B4-BE49-F238E27FC236}">
                <a16:creationId xmlns:a16="http://schemas.microsoft.com/office/drawing/2014/main" id="{6EA83313-FA0B-EB67-D335-08192F128878}"/>
              </a:ext>
            </a:extLst>
          </p:cNvPr>
          <p:cNvSpPr>
            <a:spLocks noGrp="1"/>
          </p:cNvSpPr>
          <p:nvPr>
            <p:ph type="subTitle" idx="1"/>
          </p:nvPr>
        </p:nvSpPr>
        <p:spPr>
          <a:xfrm>
            <a:off x="890339" y="4636008"/>
            <a:ext cx="3734014" cy="1572768"/>
          </a:xfrm>
        </p:spPr>
        <p:txBody>
          <a:bodyPr>
            <a:normAutofit/>
          </a:bodyPr>
          <a:lstStyle/>
          <a:p>
            <a:r>
              <a:rPr lang="ar-SA" b="1" dirty="0"/>
              <a:t>الاقتباس في البحث العلمي</a:t>
            </a:r>
            <a:endParaRPr lang="en-US" dirty="0"/>
          </a:p>
          <a:p>
            <a:endParaRPr lang="ar-EG" dirty="0"/>
          </a:p>
        </p:txBody>
      </p:sp>
      <p:sp>
        <p:nvSpPr>
          <p:cNvPr id="1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1114FF"/>
          </a:solidFill>
          <a:ln w="38100" cap="rnd">
            <a:solidFill>
              <a:srgbClr val="1114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7DE48CA-772E-2E48-2663-0E546732AF4E}"/>
              </a:ext>
            </a:extLst>
          </p:cNvPr>
          <p:cNvPicPr>
            <a:picLocks noChangeAspect="1"/>
          </p:cNvPicPr>
          <p:nvPr/>
        </p:nvPicPr>
        <p:blipFill>
          <a:blip r:embed="rId2">
            <a:duotone>
              <a:prstClr val="black"/>
              <a:schemeClr val="accent1">
                <a:tint val="45000"/>
                <a:satMod val="400000"/>
              </a:schemeClr>
            </a:duotone>
          </a:blip>
          <a:srcRect l="22015" r="-2" b="-2"/>
          <a:stretch>
            <a:fillRect/>
          </a:stretch>
        </p:blipFill>
        <p:spPr>
          <a:xfrm>
            <a:off x="5514690"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صورة 5">
            <a:extLst>
              <a:ext uri="{FF2B5EF4-FFF2-40B4-BE49-F238E27FC236}">
                <a16:creationId xmlns:a16="http://schemas.microsoft.com/office/drawing/2014/main" id="{FC8F471D-4C71-AD75-2A99-7FEBCE767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356" y="210312"/>
            <a:ext cx="1921205" cy="1187654"/>
          </a:xfrm>
          <a:prstGeom prst="rect">
            <a:avLst/>
          </a:prstGeom>
        </p:spPr>
      </p:pic>
    </p:spTree>
    <p:extLst>
      <p:ext uri="{BB962C8B-B14F-4D97-AF65-F5344CB8AC3E}">
        <p14:creationId xmlns:p14="http://schemas.microsoft.com/office/powerpoint/2010/main" val="1326650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1"/>
          </a:solidFill>
          <a:ln w="12700" cap="flat">
            <a:noFill/>
            <a:prstDash val="solid"/>
            <a:miter/>
          </a:ln>
        </p:spPr>
        <p:txBody>
          <a:bodyPr wrap="square" rtlCol="0" anchor="ctr">
            <a:noAutofit/>
          </a:bodyPr>
          <a:lstStyle/>
          <a:p>
            <a:endParaRPr lang="en-US"/>
          </a:p>
        </p:txBody>
      </p:sp>
      <p:sp>
        <p:nvSpPr>
          <p:cNvPr id="2" name="عنوان 1">
            <a:extLst>
              <a:ext uri="{FF2B5EF4-FFF2-40B4-BE49-F238E27FC236}">
                <a16:creationId xmlns:a16="http://schemas.microsoft.com/office/drawing/2014/main" id="{130D668E-3FAE-EC9D-1409-8E9E9F7D97D6}"/>
              </a:ext>
            </a:extLst>
          </p:cNvPr>
          <p:cNvSpPr>
            <a:spLocks noGrp="1"/>
          </p:cNvSpPr>
          <p:nvPr>
            <p:ph type="title"/>
          </p:nvPr>
        </p:nvSpPr>
        <p:spPr>
          <a:xfrm>
            <a:off x="841246" y="673770"/>
            <a:ext cx="3644489" cy="2414488"/>
          </a:xfrm>
        </p:spPr>
        <p:txBody>
          <a:bodyPr anchor="t">
            <a:normAutofit/>
          </a:bodyPr>
          <a:lstStyle/>
          <a:p>
            <a:r>
              <a:rPr lang="ar-SA" sz="6600" b="1">
                <a:solidFill>
                  <a:schemeClr val="bg1"/>
                </a:solidFill>
              </a:rPr>
              <a:t>مقدمة</a:t>
            </a:r>
            <a:br>
              <a:rPr lang="en-US" sz="6600">
                <a:solidFill>
                  <a:schemeClr val="bg1"/>
                </a:solidFill>
              </a:rPr>
            </a:br>
            <a:endParaRPr lang="ar-EG" sz="6600">
              <a:solidFill>
                <a:schemeClr val="bg1"/>
              </a:solidFill>
            </a:endParaRPr>
          </a:p>
        </p:txBody>
      </p:sp>
      <p:sp>
        <p:nvSpPr>
          <p:cNvPr id="3" name="عنصر نائب للمحتوى 2">
            <a:extLst>
              <a:ext uri="{FF2B5EF4-FFF2-40B4-BE49-F238E27FC236}">
                <a16:creationId xmlns:a16="http://schemas.microsoft.com/office/drawing/2014/main" id="{75A651BB-A19B-27F9-52CA-5A87B66E137B}"/>
              </a:ext>
            </a:extLst>
          </p:cNvPr>
          <p:cNvSpPr>
            <a:spLocks noGrp="1"/>
          </p:cNvSpPr>
          <p:nvPr>
            <p:ph idx="1"/>
          </p:nvPr>
        </p:nvSpPr>
        <p:spPr>
          <a:xfrm>
            <a:off x="6095999" y="882315"/>
            <a:ext cx="5254754" cy="5294647"/>
          </a:xfrm>
        </p:spPr>
        <p:txBody>
          <a:bodyPr>
            <a:normAutofit/>
          </a:bodyPr>
          <a:lstStyle/>
          <a:p>
            <a:pPr marL="0" indent="0" algn="just" rtl="1">
              <a:buNone/>
            </a:pPr>
            <a:r>
              <a:rPr lang="ar-SA" sz="2600" dirty="0">
                <a:latin typeface="Simplified Arabic" panose="02020603050405020304" pitchFamily="18" charset="-78"/>
                <a:cs typeface="Simplified Arabic" panose="02020603050405020304" pitchFamily="18" charset="-78"/>
              </a:rPr>
              <a:t>يُعد الاقتباس في البحث العلمي من أهم الركائز الأساسية التي تقوم عليها الكتابة الأكاديمية الرصينة، إذ يمثل وسيلة علمية ومنهجية يعتمد عليها الباحث في الاستفادة من جهود العلماء والباحثين السابقين، وتوظيف أفكارهم وآرائهم ونتائج دراساتهم بطريقة منظمة وموثقة داخل البحث العلمي، ولا يمكن تصور وجود بحث علمي قوي ومتكامل دون الاستناد إلى مصادر علمية موثوقة، لأن المعرفة العلمية بطبيعتها تراكمية؛ حيث يبني الباحث الجديد على ما توصل إليه الباحثون السابقون</a:t>
            </a:r>
            <a:r>
              <a:rPr lang="en-US" sz="2600" dirty="0">
                <a:latin typeface="Simplified Arabic" panose="02020603050405020304" pitchFamily="18" charset="-78"/>
                <a:cs typeface="Simplified Arabic" panose="02020603050405020304" pitchFamily="18" charset="-78"/>
              </a:rPr>
              <a:t>.</a:t>
            </a:r>
          </a:p>
          <a:p>
            <a:pPr marL="0" indent="0" algn="just" rtl="1">
              <a:buNone/>
            </a:pPr>
            <a:endParaRPr lang="ar-EG" sz="2600" dirty="0">
              <a:latin typeface="Simplified Arabic" panose="02020603050405020304" pitchFamily="18" charset="-78"/>
              <a:cs typeface="Simplified Arabic" panose="02020603050405020304" pitchFamily="18" charset="-78"/>
            </a:endParaRPr>
          </a:p>
        </p:txBody>
      </p:sp>
      <p:pic>
        <p:nvPicPr>
          <p:cNvPr id="4" name="صورة 3">
            <a:extLst>
              <a:ext uri="{FF2B5EF4-FFF2-40B4-BE49-F238E27FC236}">
                <a16:creationId xmlns:a16="http://schemas.microsoft.com/office/drawing/2014/main" id="{A88991C6-7472-29AC-AB36-09D085ABD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982" y="5050701"/>
            <a:ext cx="1921205" cy="1187654"/>
          </a:xfrm>
          <a:prstGeom prst="rect">
            <a:avLst/>
          </a:prstGeom>
        </p:spPr>
      </p:pic>
    </p:spTree>
    <p:extLst>
      <p:ext uri="{BB962C8B-B14F-4D97-AF65-F5344CB8AC3E}">
        <p14:creationId xmlns:p14="http://schemas.microsoft.com/office/powerpoint/2010/main" val="118181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عنوان 1">
            <a:extLst>
              <a:ext uri="{FF2B5EF4-FFF2-40B4-BE49-F238E27FC236}">
                <a16:creationId xmlns:a16="http://schemas.microsoft.com/office/drawing/2014/main" id="{8D7BADD7-136E-135D-ACE8-71CE5BA8A5B9}"/>
              </a:ext>
            </a:extLst>
          </p:cNvPr>
          <p:cNvSpPr>
            <a:spLocks noGrp="1"/>
          </p:cNvSpPr>
          <p:nvPr>
            <p:ph type="title"/>
          </p:nvPr>
        </p:nvSpPr>
        <p:spPr>
          <a:xfrm>
            <a:off x="838200" y="401221"/>
            <a:ext cx="10515600" cy="1348065"/>
          </a:xfrm>
        </p:spPr>
        <p:txBody>
          <a:bodyPr>
            <a:normAutofit/>
          </a:bodyPr>
          <a:lstStyle/>
          <a:p>
            <a:r>
              <a:rPr lang="ar-SA" sz="6800" b="1">
                <a:solidFill>
                  <a:schemeClr val="bg1"/>
                </a:solidFill>
              </a:rPr>
              <a:t>مفهوم الاقتباس في البحث العلمي</a:t>
            </a:r>
            <a:endParaRPr lang="ar-EG" sz="6800">
              <a:solidFill>
                <a:schemeClr val="bg1"/>
              </a:solidFill>
            </a:endParaRPr>
          </a:p>
        </p:txBody>
      </p:sp>
      <p:sp>
        <p:nvSpPr>
          <p:cNvPr id="3" name="عنصر نائب للمحتوى 2">
            <a:extLst>
              <a:ext uri="{FF2B5EF4-FFF2-40B4-BE49-F238E27FC236}">
                <a16:creationId xmlns:a16="http://schemas.microsoft.com/office/drawing/2014/main" id="{2DAC9BCA-4FBB-6AAF-FD31-F78F25C2E049}"/>
              </a:ext>
            </a:extLst>
          </p:cNvPr>
          <p:cNvSpPr>
            <a:spLocks noGrp="1"/>
          </p:cNvSpPr>
          <p:nvPr>
            <p:ph idx="1"/>
          </p:nvPr>
        </p:nvSpPr>
        <p:spPr>
          <a:xfrm>
            <a:off x="838200" y="2586789"/>
            <a:ext cx="10515600" cy="3590174"/>
          </a:xfrm>
        </p:spPr>
        <p:txBody>
          <a:bodyPr>
            <a:normAutofit/>
          </a:bodyPr>
          <a:lstStyle/>
          <a:p>
            <a:pPr marL="0" indent="0" algn="just" rtl="1">
              <a:buNone/>
            </a:pPr>
            <a:r>
              <a:rPr lang="ar-SA" dirty="0">
                <a:latin typeface="Simplified Arabic" panose="02020603050405020304" pitchFamily="18" charset="-78"/>
                <a:cs typeface="Simplified Arabic" panose="02020603050405020304" pitchFamily="18" charset="-78"/>
              </a:rPr>
              <a:t>يقصد بالاقتباس في البحث العلمي عملية الاستعانة بأفكار، أو معلومات، أو نصوص، أو نتائج، أو آراء، أو مفاهيم من مصادر علمية سابقة، سواء كانت كتبًا، أو مقالات، أو رسائل جامعية ،أو تقارير، أو مواقع أكاديمية موثوقة، مع الإشارة إلى المصدر الأصلي وفق قواعد التوثيق العلمي المعتمدة</a:t>
            </a:r>
            <a:r>
              <a:rPr lang="en-US" dirty="0">
                <a:latin typeface="Simplified Arabic" panose="02020603050405020304" pitchFamily="18" charset="-78"/>
                <a:cs typeface="Simplified Arabic" panose="02020603050405020304" pitchFamily="18" charset="-78"/>
              </a:rPr>
              <a:t>.</a:t>
            </a:r>
          </a:p>
          <a:p>
            <a:pPr marL="0" indent="0" algn="just" rtl="1">
              <a:buNone/>
            </a:pPr>
            <a:endParaRPr lang="ar-EG" dirty="0">
              <a:latin typeface="Simplified Arabic" panose="02020603050405020304" pitchFamily="18" charset="-78"/>
              <a:cs typeface="Simplified Arabic" panose="02020603050405020304" pitchFamily="18" charset="-78"/>
            </a:endParaRPr>
          </a:p>
        </p:txBody>
      </p:sp>
      <p:pic>
        <p:nvPicPr>
          <p:cNvPr id="4" name="صورة 3">
            <a:extLst>
              <a:ext uri="{FF2B5EF4-FFF2-40B4-BE49-F238E27FC236}">
                <a16:creationId xmlns:a16="http://schemas.microsoft.com/office/drawing/2014/main" id="{21FB913B-E4FD-160E-0DE4-89FA01FFA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982" y="5050701"/>
            <a:ext cx="1921205" cy="1187654"/>
          </a:xfrm>
          <a:prstGeom prst="rect">
            <a:avLst/>
          </a:prstGeom>
        </p:spPr>
      </p:pic>
    </p:spTree>
    <p:extLst>
      <p:ext uri="{BB962C8B-B14F-4D97-AF65-F5344CB8AC3E}">
        <p14:creationId xmlns:p14="http://schemas.microsoft.com/office/powerpoint/2010/main" val="1994960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عنوان 1">
            <a:extLst>
              <a:ext uri="{FF2B5EF4-FFF2-40B4-BE49-F238E27FC236}">
                <a16:creationId xmlns:a16="http://schemas.microsoft.com/office/drawing/2014/main" id="{82B01D31-2D80-3F5D-DBD7-2BBF0DA5BAE8}"/>
              </a:ext>
            </a:extLst>
          </p:cNvPr>
          <p:cNvSpPr>
            <a:spLocks noGrp="1"/>
          </p:cNvSpPr>
          <p:nvPr>
            <p:ph type="title"/>
          </p:nvPr>
        </p:nvSpPr>
        <p:spPr>
          <a:xfrm>
            <a:off x="838200" y="401221"/>
            <a:ext cx="10515600" cy="1348065"/>
          </a:xfrm>
        </p:spPr>
        <p:txBody>
          <a:bodyPr>
            <a:normAutofit/>
          </a:bodyPr>
          <a:lstStyle/>
          <a:p>
            <a:r>
              <a:rPr lang="ar-SA" sz="6800" b="1">
                <a:solidFill>
                  <a:schemeClr val="bg1"/>
                </a:solidFill>
              </a:rPr>
              <a:t>أهمية الاقتباس في البحث العلمي</a:t>
            </a:r>
            <a:endParaRPr lang="ar-EG" sz="6800">
              <a:solidFill>
                <a:schemeClr val="bg1"/>
              </a:solidFill>
            </a:endParaRPr>
          </a:p>
        </p:txBody>
      </p:sp>
      <p:graphicFrame>
        <p:nvGraphicFramePr>
          <p:cNvPr id="5" name="عنصر نائب للمحتوى 2">
            <a:extLst>
              <a:ext uri="{FF2B5EF4-FFF2-40B4-BE49-F238E27FC236}">
                <a16:creationId xmlns:a16="http://schemas.microsoft.com/office/drawing/2014/main" id="{A70279AC-9AA5-014D-B2D8-ED72C6AD861A}"/>
              </a:ext>
            </a:extLst>
          </p:cNvPr>
          <p:cNvGraphicFramePr>
            <a:graphicFrameLocks noGrp="1"/>
          </p:cNvGraphicFramePr>
          <p:nvPr>
            <p:ph idx="1"/>
            <p:extLst>
              <p:ext uri="{D42A27DB-BD31-4B8C-83A1-F6EECF244321}">
                <p14:modId xmlns:p14="http://schemas.microsoft.com/office/powerpoint/2010/main" val="647450761"/>
              </p:ext>
            </p:extLst>
          </p:nvPr>
        </p:nvGraphicFramePr>
        <p:xfrm>
          <a:off x="838200" y="2748635"/>
          <a:ext cx="10515600" cy="3237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1442B50C-5B26-5A32-51CC-8B3FE90CB5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5730" y="5443567"/>
            <a:ext cx="1639019" cy="1013212"/>
          </a:xfrm>
          <a:prstGeom prst="rect">
            <a:avLst/>
          </a:prstGeom>
        </p:spPr>
      </p:pic>
    </p:spTree>
    <p:extLst>
      <p:ext uri="{BB962C8B-B14F-4D97-AF65-F5344CB8AC3E}">
        <p14:creationId xmlns:p14="http://schemas.microsoft.com/office/powerpoint/2010/main" val="3382517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76836D97-ABB7-030C-A1C9-4F6EB9F7E31B}"/>
              </a:ext>
            </a:extLst>
          </p:cNvPr>
          <p:cNvSpPr>
            <a:spLocks noGrp="1"/>
          </p:cNvSpPr>
          <p:nvPr>
            <p:ph type="title"/>
          </p:nvPr>
        </p:nvSpPr>
        <p:spPr>
          <a:xfrm>
            <a:off x="838200" y="673770"/>
            <a:ext cx="3220329" cy="2027227"/>
          </a:xfrm>
        </p:spPr>
        <p:txBody>
          <a:bodyPr anchor="t">
            <a:normAutofit/>
          </a:bodyPr>
          <a:lstStyle/>
          <a:p>
            <a:pPr>
              <a:lnSpc>
                <a:spcPct val="90000"/>
              </a:lnSpc>
            </a:pPr>
            <a:r>
              <a:rPr lang="ar-SA" sz="4100" b="1">
                <a:solidFill>
                  <a:schemeClr val="bg1"/>
                </a:solidFill>
              </a:rPr>
              <a:t>أهداف الاقتباس في البحث العلمي</a:t>
            </a:r>
            <a:endParaRPr lang="ar-EG" sz="4100">
              <a:solidFill>
                <a:schemeClr val="bg1"/>
              </a:solidFill>
            </a:endParaRPr>
          </a:p>
        </p:txBody>
      </p:sp>
      <p:graphicFrame>
        <p:nvGraphicFramePr>
          <p:cNvPr id="5" name="عنصر نائب للمحتوى 2">
            <a:extLst>
              <a:ext uri="{FF2B5EF4-FFF2-40B4-BE49-F238E27FC236}">
                <a16:creationId xmlns:a16="http://schemas.microsoft.com/office/drawing/2014/main" id="{7693BE6A-DDE4-DFF4-3AB1-ADAA61A6A21D}"/>
              </a:ext>
            </a:extLst>
          </p:cNvPr>
          <p:cNvGraphicFramePr>
            <a:graphicFrameLocks noGrp="1"/>
          </p:cNvGraphicFramePr>
          <p:nvPr>
            <p:ph idx="1"/>
            <p:extLst>
              <p:ext uri="{D42A27DB-BD31-4B8C-83A1-F6EECF244321}">
                <p14:modId xmlns:p14="http://schemas.microsoft.com/office/powerpoint/2010/main" val="2574649853"/>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F85FEC65-2209-AF67-1DF9-F955C802EF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5730" y="5443567"/>
            <a:ext cx="1639019" cy="1013212"/>
          </a:xfrm>
          <a:prstGeom prst="rect">
            <a:avLst/>
          </a:prstGeom>
        </p:spPr>
      </p:pic>
    </p:spTree>
    <p:extLst>
      <p:ext uri="{BB962C8B-B14F-4D97-AF65-F5344CB8AC3E}">
        <p14:creationId xmlns:p14="http://schemas.microsoft.com/office/powerpoint/2010/main" val="2131146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BCDDA82A-7453-A9F8-FC3C-F22B9843A786}"/>
              </a:ext>
            </a:extLst>
          </p:cNvPr>
          <p:cNvSpPr>
            <a:spLocks noGrp="1"/>
          </p:cNvSpPr>
          <p:nvPr>
            <p:ph type="title"/>
          </p:nvPr>
        </p:nvSpPr>
        <p:spPr>
          <a:xfrm>
            <a:off x="838200" y="673770"/>
            <a:ext cx="3220329" cy="2027227"/>
          </a:xfrm>
        </p:spPr>
        <p:txBody>
          <a:bodyPr anchor="t">
            <a:normAutofit/>
          </a:bodyPr>
          <a:lstStyle/>
          <a:p>
            <a:pPr>
              <a:lnSpc>
                <a:spcPct val="90000"/>
              </a:lnSpc>
            </a:pPr>
            <a:r>
              <a:rPr lang="ar-SA" sz="4100" b="1">
                <a:solidFill>
                  <a:schemeClr val="bg1"/>
                </a:solidFill>
              </a:rPr>
              <a:t>أنواع الاقتباس في البحث العلمي</a:t>
            </a:r>
            <a:endParaRPr lang="ar-EG" sz="4100">
              <a:solidFill>
                <a:schemeClr val="bg1"/>
              </a:solidFill>
            </a:endParaRPr>
          </a:p>
        </p:txBody>
      </p:sp>
      <p:graphicFrame>
        <p:nvGraphicFramePr>
          <p:cNvPr id="15" name="عنصر نائب للمحتوى 2">
            <a:extLst>
              <a:ext uri="{FF2B5EF4-FFF2-40B4-BE49-F238E27FC236}">
                <a16:creationId xmlns:a16="http://schemas.microsoft.com/office/drawing/2014/main" id="{B80C7A95-0B54-A4EC-0CFA-5C69BA899784}"/>
              </a:ext>
            </a:extLst>
          </p:cNvPr>
          <p:cNvGraphicFramePr>
            <a:graphicFrameLocks noGrp="1"/>
          </p:cNvGraphicFramePr>
          <p:nvPr>
            <p:ph idx="1"/>
            <p:extLst>
              <p:ext uri="{D42A27DB-BD31-4B8C-83A1-F6EECF244321}">
                <p14:modId xmlns:p14="http://schemas.microsoft.com/office/powerpoint/2010/main" val="2342329916"/>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0722BF46-ED4E-8AE0-843F-AD091F691E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1460" y="5277864"/>
            <a:ext cx="1989403" cy="1229813"/>
          </a:xfrm>
          <a:prstGeom prst="rect">
            <a:avLst/>
          </a:prstGeom>
        </p:spPr>
      </p:pic>
    </p:spTree>
    <p:extLst>
      <p:ext uri="{BB962C8B-B14F-4D97-AF65-F5344CB8AC3E}">
        <p14:creationId xmlns:p14="http://schemas.microsoft.com/office/powerpoint/2010/main" val="1218273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9CF02AD-E891-9AF2-5A13-3115FF54FCE9}"/>
              </a:ext>
            </a:extLst>
          </p:cNvPr>
          <p:cNvSpPr>
            <a:spLocks noGrp="1"/>
          </p:cNvSpPr>
          <p:nvPr>
            <p:ph type="title"/>
          </p:nvPr>
        </p:nvSpPr>
        <p:spPr/>
        <p:txBody>
          <a:bodyPr/>
          <a:lstStyle/>
          <a:p>
            <a:r>
              <a:rPr lang="ar-SA" b="1" dirty="0"/>
              <a:t>شروط الاقتباس الصحيح في البحث العلمي</a:t>
            </a:r>
            <a:endParaRPr lang="ar-EG" dirty="0"/>
          </a:p>
        </p:txBody>
      </p:sp>
      <p:graphicFrame>
        <p:nvGraphicFramePr>
          <p:cNvPr id="5" name="عنصر نائب للمحتوى 2">
            <a:extLst>
              <a:ext uri="{FF2B5EF4-FFF2-40B4-BE49-F238E27FC236}">
                <a16:creationId xmlns:a16="http://schemas.microsoft.com/office/drawing/2014/main" id="{0327D0B4-B57F-355C-E016-D96A4E79B935}"/>
              </a:ext>
            </a:extLst>
          </p:cNvPr>
          <p:cNvGraphicFramePr>
            <a:graphicFrameLocks noGrp="1"/>
          </p:cNvGraphicFramePr>
          <p:nvPr>
            <p:ph idx="1"/>
            <p:extLst>
              <p:ext uri="{D42A27DB-BD31-4B8C-83A1-F6EECF244321}">
                <p14:modId xmlns:p14="http://schemas.microsoft.com/office/powerpoint/2010/main" val="197277903"/>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D1923C47-16FB-6D71-8B12-C79CE11992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068" y="5298760"/>
            <a:ext cx="1639019" cy="1013212"/>
          </a:xfrm>
          <a:prstGeom prst="rect">
            <a:avLst/>
          </a:prstGeom>
        </p:spPr>
      </p:pic>
    </p:spTree>
    <p:extLst>
      <p:ext uri="{BB962C8B-B14F-4D97-AF65-F5344CB8AC3E}">
        <p14:creationId xmlns:p14="http://schemas.microsoft.com/office/powerpoint/2010/main" val="2962943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FC0C096-702F-DA11-1969-60DACF67FAE1}"/>
              </a:ext>
            </a:extLst>
          </p:cNvPr>
          <p:cNvSpPr>
            <a:spLocks noGrp="1"/>
          </p:cNvSpPr>
          <p:nvPr>
            <p:ph type="title"/>
          </p:nvPr>
        </p:nvSpPr>
        <p:spPr/>
        <p:txBody>
          <a:bodyPr/>
          <a:lstStyle/>
          <a:p>
            <a:r>
              <a:rPr lang="ar-SA" b="1" dirty="0"/>
              <a:t>خطوات الاقتباس العلمي الصحيح</a:t>
            </a:r>
            <a:endParaRPr lang="ar-EG" dirty="0"/>
          </a:p>
        </p:txBody>
      </p:sp>
      <p:graphicFrame>
        <p:nvGraphicFramePr>
          <p:cNvPr id="5" name="عنصر نائب للمحتوى 2">
            <a:extLst>
              <a:ext uri="{FF2B5EF4-FFF2-40B4-BE49-F238E27FC236}">
                <a16:creationId xmlns:a16="http://schemas.microsoft.com/office/drawing/2014/main" id="{BBFDC1E8-3A78-062F-6067-AAAE49314A68}"/>
              </a:ext>
            </a:extLst>
          </p:cNvPr>
          <p:cNvGraphicFramePr>
            <a:graphicFrameLocks noGrp="1"/>
          </p:cNvGraphicFramePr>
          <p:nvPr>
            <p:ph idx="1"/>
            <p:extLst>
              <p:ext uri="{D42A27DB-BD31-4B8C-83A1-F6EECF244321}">
                <p14:modId xmlns:p14="http://schemas.microsoft.com/office/powerpoint/2010/main" val="2619418883"/>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098CB94A-29D6-8ED7-6D35-3397AEB0BE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94790" y="365125"/>
            <a:ext cx="1639019" cy="1013212"/>
          </a:xfrm>
          <a:prstGeom prst="rect">
            <a:avLst/>
          </a:prstGeom>
        </p:spPr>
      </p:pic>
    </p:spTree>
    <p:extLst>
      <p:ext uri="{BB962C8B-B14F-4D97-AF65-F5344CB8AC3E}">
        <p14:creationId xmlns:p14="http://schemas.microsoft.com/office/powerpoint/2010/main" val="3092323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437D9275-A9DB-8C52-11C2-7E134922F483}"/>
              </a:ext>
            </a:extLst>
          </p:cNvPr>
          <p:cNvSpPr>
            <a:spLocks noGrp="1"/>
          </p:cNvSpPr>
          <p:nvPr>
            <p:ph type="title"/>
          </p:nvPr>
        </p:nvSpPr>
        <p:spPr>
          <a:xfrm>
            <a:off x="838200" y="673770"/>
            <a:ext cx="3220329" cy="2027227"/>
          </a:xfrm>
        </p:spPr>
        <p:txBody>
          <a:bodyPr anchor="t">
            <a:normAutofit/>
          </a:bodyPr>
          <a:lstStyle/>
          <a:p>
            <a:pPr>
              <a:lnSpc>
                <a:spcPct val="90000"/>
              </a:lnSpc>
            </a:pPr>
            <a:r>
              <a:rPr lang="ar-SA" sz="4100" b="1">
                <a:solidFill>
                  <a:schemeClr val="bg1"/>
                </a:solidFill>
              </a:rPr>
              <a:t>أساليب التوثيق المستخدمة في الاقتباس</a:t>
            </a:r>
            <a:endParaRPr lang="ar-EG" sz="4100">
              <a:solidFill>
                <a:schemeClr val="bg1"/>
              </a:solidFill>
            </a:endParaRPr>
          </a:p>
        </p:txBody>
      </p:sp>
      <p:graphicFrame>
        <p:nvGraphicFramePr>
          <p:cNvPr id="15" name="عنصر نائب للمحتوى 2">
            <a:extLst>
              <a:ext uri="{FF2B5EF4-FFF2-40B4-BE49-F238E27FC236}">
                <a16:creationId xmlns:a16="http://schemas.microsoft.com/office/drawing/2014/main" id="{246F287E-11DA-BA3A-4E24-F169BA076BA0}"/>
              </a:ext>
            </a:extLst>
          </p:cNvPr>
          <p:cNvGraphicFramePr>
            <a:graphicFrameLocks noGrp="1"/>
          </p:cNvGraphicFramePr>
          <p:nvPr>
            <p:ph idx="1"/>
            <p:extLst>
              <p:ext uri="{D42A27DB-BD31-4B8C-83A1-F6EECF244321}">
                <p14:modId xmlns:p14="http://schemas.microsoft.com/office/powerpoint/2010/main" val="958160086"/>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004F3468-D8CE-34F5-10FF-70D91538E8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023" y="5438898"/>
            <a:ext cx="1879508" cy="1161878"/>
          </a:xfrm>
          <a:prstGeom prst="rect">
            <a:avLst/>
          </a:prstGeom>
        </p:spPr>
      </p:pic>
    </p:spTree>
    <p:extLst>
      <p:ext uri="{BB962C8B-B14F-4D97-AF65-F5344CB8AC3E}">
        <p14:creationId xmlns:p14="http://schemas.microsoft.com/office/powerpoint/2010/main" val="1184188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7B6BBF-09F2-4A29-AE4E-3771E2924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CC7CF7A7-5889-F647-1613-C958696805FB}"/>
              </a:ext>
            </a:extLst>
          </p:cNvPr>
          <p:cNvSpPr>
            <a:spLocks noGrp="1"/>
          </p:cNvSpPr>
          <p:nvPr>
            <p:ph type="title"/>
          </p:nvPr>
        </p:nvSpPr>
        <p:spPr>
          <a:xfrm>
            <a:off x="635000" y="634029"/>
            <a:ext cx="10921640" cy="1314698"/>
          </a:xfrm>
        </p:spPr>
        <p:txBody>
          <a:bodyPr anchor="ctr">
            <a:normAutofit/>
          </a:bodyPr>
          <a:lstStyle/>
          <a:p>
            <a:pPr algn="ctr"/>
            <a:r>
              <a:rPr lang="ar-SA" sz="7200" b="1"/>
              <a:t>الفرق بين الاقتباس والانتحال العلمي</a:t>
            </a:r>
            <a:endParaRPr lang="ar-EG" sz="7200"/>
          </a:p>
        </p:txBody>
      </p:sp>
      <p:sp>
        <p:nvSpPr>
          <p:cNvPr id="11" name="Rectangle 10">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عنصر نائب للمحتوى 2">
            <a:extLst>
              <a:ext uri="{FF2B5EF4-FFF2-40B4-BE49-F238E27FC236}">
                <a16:creationId xmlns:a16="http://schemas.microsoft.com/office/drawing/2014/main" id="{90855A42-A774-725A-B5FC-E26FE0F6140E}"/>
              </a:ext>
            </a:extLst>
          </p:cNvPr>
          <p:cNvGraphicFramePr>
            <a:graphicFrameLocks noGrp="1"/>
          </p:cNvGraphicFramePr>
          <p:nvPr>
            <p:ph idx="1"/>
            <p:extLst>
              <p:ext uri="{D42A27DB-BD31-4B8C-83A1-F6EECF244321}">
                <p14:modId xmlns:p14="http://schemas.microsoft.com/office/powerpoint/2010/main" val="2212270037"/>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97D6374F-DEEA-8B20-C216-374A6060EA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647" y="5904047"/>
            <a:ext cx="1186769" cy="733639"/>
          </a:xfrm>
          <a:prstGeom prst="rect">
            <a:avLst/>
          </a:prstGeom>
        </p:spPr>
      </p:pic>
    </p:spTree>
    <p:extLst>
      <p:ext uri="{BB962C8B-B14F-4D97-AF65-F5344CB8AC3E}">
        <p14:creationId xmlns:p14="http://schemas.microsoft.com/office/powerpoint/2010/main" val="3493452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1"/>
          </a:solidFill>
          <a:ln w="12700" cap="flat">
            <a:noFill/>
            <a:prstDash val="solid"/>
            <a:miter/>
          </a:ln>
        </p:spPr>
        <p:txBody>
          <a:bodyPr wrap="square" rtlCol="0" anchor="ctr">
            <a:noAutofit/>
          </a:bodyPr>
          <a:lstStyle/>
          <a:p>
            <a:endParaRPr lang="en-US"/>
          </a:p>
        </p:txBody>
      </p:sp>
      <p:sp>
        <p:nvSpPr>
          <p:cNvPr id="2" name="عنوان 1">
            <a:extLst>
              <a:ext uri="{FF2B5EF4-FFF2-40B4-BE49-F238E27FC236}">
                <a16:creationId xmlns:a16="http://schemas.microsoft.com/office/drawing/2014/main" id="{43D1F118-9FB9-28C9-62CC-41DB5065E322}"/>
              </a:ext>
            </a:extLst>
          </p:cNvPr>
          <p:cNvSpPr>
            <a:spLocks noGrp="1"/>
          </p:cNvSpPr>
          <p:nvPr>
            <p:ph type="title"/>
          </p:nvPr>
        </p:nvSpPr>
        <p:spPr>
          <a:xfrm>
            <a:off x="841246" y="673770"/>
            <a:ext cx="3644489" cy="2414488"/>
          </a:xfrm>
        </p:spPr>
        <p:txBody>
          <a:bodyPr anchor="t">
            <a:normAutofit/>
          </a:bodyPr>
          <a:lstStyle/>
          <a:p>
            <a:r>
              <a:rPr lang="ar-SA" sz="6600" b="1">
                <a:solidFill>
                  <a:schemeClr val="bg1"/>
                </a:solidFill>
              </a:rPr>
              <a:t>خاتمة</a:t>
            </a:r>
            <a:br>
              <a:rPr lang="en-US" sz="6600">
                <a:solidFill>
                  <a:schemeClr val="bg1"/>
                </a:solidFill>
              </a:rPr>
            </a:br>
            <a:endParaRPr lang="ar-EG" sz="6600">
              <a:solidFill>
                <a:schemeClr val="bg1"/>
              </a:solidFill>
            </a:endParaRPr>
          </a:p>
        </p:txBody>
      </p:sp>
      <p:sp>
        <p:nvSpPr>
          <p:cNvPr id="3" name="عنصر نائب للمحتوى 2">
            <a:extLst>
              <a:ext uri="{FF2B5EF4-FFF2-40B4-BE49-F238E27FC236}">
                <a16:creationId xmlns:a16="http://schemas.microsoft.com/office/drawing/2014/main" id="{3B44A2D1-0D98-0060-F1FD-29D0FB204AC9}"/>
              </a:ext>
            </a:extLst>
          </p:cNvPr>
          <p:cNvSpPr>
            <a:spLocks noGrp="1"/>
          </p:cNvSpPr>
          <p:nvPr>
            <p:ph idx="1"/>
          </p:nvPr>
        </p:nvSpPr>
        <p:spPr>
          <a:xfrm>
            <a:off x="6095999" y="882315"/>
            <a:ext cx="5254754" cy="5294647"/>
          </a:xfrm>
        </p:spPr>
        <p:txBody>
          <a:bodyPr>
            <a:normAutofit/>
          </a:bodyPr>
          <a:lstStyle/>
          <a:p>
            <a:pPr marL="0" indent="0" algn="just" rtl="1">
              <a:buNone/>
            </a:pPr>
            <a:r>
              <a:rPr lang="ar-SA" dirty="0"/>
              <a:t>يُعد الاقتباس في البحث العلمي من الركائز الأساسية التي تضمن قوة البحث ومصداقيته وأصالته، إذ يُسهم في بناء المعرفة العلمية وربط الدراسات الحالية بالجهود البحثية السابقة، كما يعكس وعي الباحث بالأمانة العلمية واحترامه لحقوق الملكية الفكرية، ويمنحه القدرة على تدعيم أفكاره واستنتاجاته بأدلة علمية موثوقة</a:t>
            </a:r>
            <a:r>
              <a:rPr lang="en-US" dirty="0"/>
              <a:t>.</a:t>
            </a:r>
          </a:p>
          <a:p>
            <a:pPr marL="0" indent="0" algn="just" rtl="1">
              <a:buNone/>
            </a:pPr>
            <a:endParaRPr lang="ar-EG" dirty="0"/>
          </a:p>
        </p:txBody>
      </p:sp>
      <p:pic>
        <p:nvPicPr>
          <p:cNvPr id="4" name="صورة 3">
            <a:extLst>
              <a:ext uri="{FF2B5EF4-FFF2-40B4-BE49-F238E27FC236}">
                <a16:creationId xmlns:a16="http://schemas.microsoft.com/office/drawing/2014/main" id="{AE9B60FF-E24E-9073-CD9A-F47A2BA9B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93" y="5069297"/>
            <a:ext cx="2035265" cy="1258164"/>
          </a:xfrm>
          <a:prstGeom prst="rect">
            <a:avLst/>
          </a:prstGeom>
        </p:spPr>
      </p:pic>
    </p:spTree>
    <p:extLst>
      <p:ext uri="{BB962C8B-B14F-4D97-AF65-F5344CB8AC3E}">
        <p14:creationId xmlns:p14="http://schemas.microsoft.com/office/powerpoint/2010/main" val="306541666"/>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19</TotalTime>
  <Words>378</Words>
  <Application>Microsoft Office PowerPoint</Application>
  <PresentationFormat>شاشة عريضة</PresentationFormat>
  <Paragraphs>56</Paragraphs>
  <Slides>11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11</vt:i4>
      </vt:variant>
    </vt:vector>
  </HeadingPairs>
  <TitlesOfParts>
    <vt:vector size="16" baseType="lpstr">
      <vt:lpstr>Arial</vt:lpstr>
      <vt:lpstr>Calibri</vt:lpstr>
      <vt:lpstr>Calibri Light</vt:lpstr>
      <vt:lpstr>Simplified Arabic</vt:lpstr>
      <vt:lpstr>SketchyVTI</vt:lpstr>
      <vt:lpstr>أهمية الاقتباس في البحث العلمي </vt:lpstr>
      <vt:lpstr>مقدمة </vt:lpstr>
      <vt:lpstr>مفهوم الاقتباس في البحث العلمي</vt:lpstr>
      <vt:lpstr>أهمية الاقتباس في البحث العلمي</vt:lpstr>
      <vt:lpstr>أهداف الاقتباس في البحث العلمي</vt:lpstr>
      <vt:lpstr>أنواع الاقتباس في البحث العلمي</vt:lpstr>
      <vt:lpstr>شروط الاقتباس الصحيح في البحث العلمي</vt:lpstr>
      <vt:lpstr>خطوات الاقتباس العلمي الصحيح</vt:lpstr>
      <vt:lpstr>أساليب التوثيق المستخدمة في الاقتباس</vt:lpstr>
      <vt:lpstr>الفرق بين الاقتباس والانتحال العلمي</vt:lpstr>
      <vt:lpstr>خاتمة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2</cp:revision>
  <dcterms:created xsi:type="dcterms:W3CDTF">2026-05-21T06:48:17Z</dcterms:created>
  <dcterms:modified xsi:type="dcterms:W3CDTF">2026-05-21T07:07:32Z</dcterms:modified>
</cp:coreProperties>
</file>