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81" d="100"/>
          <a:sy n="81" d="100"/>
        </p:scale>
        <p:origin x="96"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1" Type="http://schemas.openxmlformats.org/officeDocument/2006/relationships/image" Target="../media/image2.png"/></Relationships>
</file>

<file path=ppt/diagrams/_rels/data3.xml.rels><?xml version="1.0" encoding="UTF-8" standalone="yes"?>
<Relationships xmlns="http://schemas.openxmlformats.org/package/2006/relationships"><Relationship Id="rId1" Type="http://schemas.openxmlformats.org/officeDocument/2006/relationships/image" Target="../media/image2.png"/></Relationships>
</file>

<file path=ppt/diagrams/_rels/data4.xml.rels><?xml version="1.0" encoding="UTF-8" standalone="yes"?>
<Relationships xmlns="http://schemas.openxmlformats.org/package/2006/relationships"><Relationship Id="rId1" Type="http://schemas.openxmlformats.org/officeDocument/2006/relationships/image" Target="../media/image2.png"/></Relationships>
</file>

<file path=ppt/diagrams/_rels/data5.xml.rels><?xml version="1.0" encoding="UTF-8" standalone="yes"?>
<Relationships xmlns="http://schemas.openxmlformats.org/package/2006/relationships"><Relationship Id="rId1" Type="http://schemas.openxmlformats.org/officeDocument/2006/relationships/image" Target="../media/image2.png"/></Relationships>
</file>

<file path=ppt/diagrams/_rels/data6.xml.rels><?xml version="1.0" encoding="UTF-8" standalone="yes"?>
<Relationships xmlns="http://schemas.openxmlformats.org/package/2006/relationships"><Relationship Id="rId1" Type="http://schemas.openxmlformats.org/officeDocument/2006/relationships/image" Target="../media/image2.png"/></Relationships>
</file>

<file path=ppt/diagrams/_rels/data7.xml.rels><?xml version="1.0" encoding="UTF-8" standalone="yes"?>
<Relationships xmlns="http://schemas.openxmlformats.org/package/2006/relationships"><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680BC0-EB24-4808-A9ED-B2412002D483}" type="doc">
      <dgm:prSet loTypeId="urn:microsoft.com/office/officeart/2005/8/layout/cycle3" loCatId="cycle" qsTypeId="urn:microsoft.com/office/officeart/2005/8/quickstyle/simple1" qsCatId="simple" csTypeId="urn:microsoft.com/office/officeart/2005/8/colors/accent0_3" csCatId="mainScheme" phldr="1"/>
      <dgm:spPr/>
      <dgm:t>
        <a:bodyPr/>
        <a:lstStyle/>
        <a:p>
          <a:endParaRPr lang="en-US"/>
        </a:p>
      </dgm:t>
    </dgm:pt>
    <dgm:pt modelId="{EB4B7EC3-D5D5-41AD-A290-5B526BC992DD}">
      <dgm:prSet/>
      <dgm:spPr/>
      <dgm:t>
        <a:bodyPr/>
        <a:lstStyle/>
        <a:p>
          <a:r>
            <a:rPr lang="ar-SA" b="1"/>
            <a:t>تحديد مسار البحث العلمي</a:t>
          </a:r>
          <a:endParaRPr lang="en-US"/>
        </a:p>
      </dgm:t>
    </dgm:pt>
    <dgm:pt modelId="{FE51A147-943D-49A3-B735-3F2B83C97C0B}" type="parTrans" cxnId="{E2B0AE42-7234-4E5E-AD7F-679110912DCB}">
      <dgm:prSet/>
      <dgm:spPr/>
      <dgm:t>
        <a:bodyPr/>
        <a:lstStyle/>
        <a:p>
          <a:endParaRPr lang="en-US"/>
        </a:p>
      </dgm:t>
    </dgm:pt>
    <dgm:pt modelId="{91C9EFF5-9171-4DCC-A60C-BD0CA7094AA1}" type="sibTrans" cxnId="{E2B0AE42-7234-4E5E-AD7F-679110912DCB}">
      <dgm:prSet/>
      <dgm:spPr/>
      <dgm:t>
        <a:bodyPr/>
        <a:lstStyle/>
        <a:p>
          <a:endParaRPr lang="en-US"/>
        </a:p>
      </dgm:t>
    </dgm:pt>
    <dgm:pt modelId="{F20BA44F-C2A5-4B3B-A55B-9E06F1446D53}">
      <dgm:prSet/>
      <dgm:spPr/>
      <dgm:t>
        <a:bodyPr/>
        <a:lstStyle/>
        <a:p>
          <a:r>
            <a:rPr lang="ar-SA" b="1"/>
            <a:t>تنظيم أفكار الباحث</a:t>
          </a:r>
          <a:endParaRPr lang="en-US"/>
        </a:p>
      </dgm:t>
    </dgm:pt>
    <dgm:pt modelId="{54FBB52C-D753-450D-A89F-9D6DD17A1C19}" type="parTrans" cxnId="{0E43DC63-B281-4E57-9A03-775C3578CA7E}">
      <dgm:prSet/>
      <dgm:spPr/>
      <dgm:t>
        <a:bodyPr/>
        <a:lstStyle/>
        <a:p>
          <a:endParaRPr lang="en-US"/>
        </a:p>
      </dgm:t>
    </dgm:pt>
    <dgm:pt modelId="{6EB1EEF4-516A-41F7-8DDA-41299E6924B3}" type="sibTrans" cxnId="{0E43DC63-B281-4E57-9A03-775C3578CA7E}">
      <dgm:prSet/>
      <dgm:spPr/>
      <dgm:t>
        <a:bodyPr/>
        <a:lstStyle/>
        <a:p>
          <a:endParaRPr lang="en-US"/>
        </a:p>
      </dgm:t>
    </dgm:pt>
    <dgm:pt modelId="{4163CC09-0BFB-4211-A7C5-463EFEA75C6E}">
      <dgm:prSet/>
      <dgm:spPr/>
      <dgm:t>
        <a:bodyPr/>
        <a:lstStyle/>
        <a:p>
          <a:r>
            <a:rPr lang="ar-SA" b="1"/>
            <a:t>تحديد المشكلة البحثية بدقة</a:t>
          </a:r>
          <a:endParaRPr lang="en-US"/>
        </a:p>
      </dgm:t>
    </dgm:pt>
    <dgm:pt modelId="{36AC5D16-B4CF-4605-8135-2AF20C062BBC}" type="parTrans" cxnId="{AD2078CA-464C-4D35-8191-361BD7184346}">
      <dgm:prSet/>
      <dgm:spPr/>
      <dgm:t>
        <a:bodyPr/>
        <a:lstStyle/>
        <a:p>
          <a:endParaRPr lang="en-US"/>
        </a:p>
      </dgm:t>
    </dgm:pt>
    <dgm:pt modelId="{43C932A9-0AE9-4CAA-AADD-D99DC529A8B3}" type="sibTrans" cxnId="{AD2078CA-464C-4D35-8191-361BD7184346}">
      <dgm:prSet/>
      <dgm:spPr/>
      <dgm:t>
        <a:bodyPr/>
        <a:lstStyle/>
        <a:p>
          <a:endParaRPr lang="en-US"/>
        </a:p>
      </dgm:t>
    </dgm:pt>
    <dgm:pt modelId="{A1E7E4DF-9EBD-4836-B3BA-3FCEEA742FA4}">
      <dgm:prSet/>
      <dgm:spPr/>
      <dgm:t>
        <a:bodyPr/>
        <a:lstStyle/>
        <a:p>
          <a:r>
            <a:rPr lang="ar-SA" b="1"/>
            <a:t>تجنب العشوائية</a:t>
          </a:r>
          <a:endParaRPr lang="en-US"/>
        </a:p>
      </dgm:t>
    </dgm:pt>
    <dgm:pt modelId="{C4A9E2B4-1DBA-4EF5-AA82-CB1DD63B23C9}" type="parTrans" cxnId="{783EF8BE-7866-45D1-98C1-EE34105A426D}">
      <dgm:prSet/>
      <dgm:spPr/>
      <dgm:t>
        <a:bodyPr/>
        <a:lstStyle/>
        <a:p>
          <a:endParaRPr lang="en-US"/>
        </a:p>
      </dgm:t>
    </dgm:pt>
    <dgm:pt modelId="{16C6BA15-6B07-43A3-8442-E475D88AAE84}" type="sibTrans" cxnId="{783EF8BE-7866-45D1-98C1-EE34105A426D}">
      <dgm:prSet/>
      <dgm:spPr/>
      <dgm:t>
        <a:bodyPr/>
        <a:lstStyle/>
        <a:p>
          <a:endParaRPr lang="en-US"/>
        </a:p>
      </dgm:t>
    </dgm:pt>
    <dgm:pt modelId="{4DE2AABD-5D72-427B-9FE0-95CA1FAD420E}">
      <dgm:prSet/>
      <dgm:spPr/>
      <dgm:t>
        <a:bodyPr/>
        <a:lstStyle/>
        <a:p>
          <a:r>
            <a:rPr lang="ar-SA" b="1"/>
            <a:t>تسهيل عمل المشرف العلمي</a:t>
          </a:r>
          <a:endParaRPr lang="en-US"/>
        </a:p>
      </dgm:t>
    </dgm:pt>
    <dgm:pt modelId="{876249C4-332C-4597-966D-0D3B2C2B0450}" type="parTrans" cxnId="{81247885-AC17-4069-AC85-126D212EDBFF}">
      <dgm:prSet/>
      <dgm:spPr/>
      <dgm:t>
        <a:bodyPr/>
        <a:lstStyle/>
        <a:p>
          <a:endParaRPr lang="en-US"/>
        </a:p>
      </dgm:t>
    </dgm:pt>
    <dgm:pt modelId="{0C8E8DD8-614E-442F-BEBC-53DAB4504BC0}" type="sibTrans" cxnId="{81247885-AC17-4069-AC85-126D212EDBFF}">
      <dgm:prSet/>
      <dgm:spPr/>
      <dgm:t>
        <a:bodyPr/>
        <a:lstStyle/>
        <a:p>
          <a:endParaRPr lang="en-US"/>
        </a:p>
      </dgm:t>
    </dgm:pt>
    <dgm:pt modelId="{2B34D4B4-5E6A-45D4-8E93-63D8B1A1851F}">
      <dgm:prSet/>
      <dgm:spPr/>
      <dgm:t>
        <a:bodyPr/>
        <a:lstStyle/>
        <a:p>
          <a:r>
            <a:rPr lang="ar-SA" b="1"/>
            <a:t>توفير الوقت والجهد</a:t>
          </a:r>
          <a:endParaRPr lang="en-US"/>
        </a:p>
      </dgm:t>
    </dgm:pt>
    <dgm:pt modelId="{52C0E8D5-3048-4A21-9C4A-BEEF92A84C78}" type="parTrans" cxnId="{451488A3-9F68-4D11-830C-DB0DBED030CC}">
      <dgm:prSet/>
      <dgm:spPr/>
      <dgm:t>
        <a:bodyPr/>
        <a:lstStyle/>
        <a:p>
          <a:endParaRPr lang="en-US"/>
        </a:p>
      </dgm:t>
    </dgm:pt>
    <dgm:pt modelId="{4D761FCE-E35B-4D55-B5B9-4F764715BD70}" type="sibTrans" cxnId="{451488A3-9F68-4D11-830C-DB0DBED030CC}">
      <dgm:prSet/>
      <dgm:spPr/>
      <dgm:t>
        <a:bodyPr/>
        <a:lstStyle/>
        <a:p>
          <a:endParaRPr lang="en-US"/>
        </a:p>
      </dgm:t>
    </dgm:pt>
    <dgm:pt modelId="{D6341E4D-41C7-47EE-BF51-D0E591A9918D}">
      <dgm:prSet/>
      <dgm:spPr/>
      <dgm:t>
        <a:bodyPr/>
        <a:lstStyle/>
        <a:p>
          <a:r>
            <a:rPr lang="ar-SA" b="1"/>
            <a:t>تقييم جدوى البحث</a:t>
          </a:r>
          <a:endParaRPr lang="en-US"/>
        </a:p>
      </dgm:t>
    </dgm:pt>
    <dgm:pt modelId="{25FFCF31-2F44-4C33-BCDE-8BF7E6B1BC83}" type="parTrans" cxnId="{ED738553-8D57-49A6-AA95-BD9B0DB6A4F7}">
      <dgm:prSet/>
      <dgm:spPr/>
      <dgm:t>
        <a:bodyPr/>
        <a:lstStyle/>
        <a:p>
          <a:endParaRPr lang="en-US"/>
        </a:p>
      </dgm:t>
    </dgm:pt>
    <dgm:pt modelId="{24C13D01-A9D2-495F-B2C0-5905C89B60FD}" type="sibTrans" cxnId="{ED738553-8D57-49A6-AA95-BD9B0DB6A4F7}">
      <dgm:prSet/>
      <dgm:spPr/>
      <dgm:t>
        <a:bodyPr/>
        <a:lstStyle/>
        <a:p>
          <a:endParaRPr lang="en-US"/>
        </a:p>
      </dgm:t>
    </dgm:pt>
    <dgm:pt modelId="{59D828BF-195F-480A-B590-CEFB8A0D2716}">
      <dgm:prSet/>
      <dgm:spPr/>
      <dgm:t>
        <a:bodyPr/>
        <a:lstStyle/>
        <a:p>
          <a:r>
            <a:rPr lang="ar-SA" b="1"/>
            <a:t>المساعدة في اختيار المنهج المناسب</a:t>
          </a:r>
          <a:endParaRPr lang="en-US"/>
        </a:p>
      </dgm:t>
    </dgm:pt>
    <dgm:pt modelId="{EEBD5F74-B694-4E85-A2CC-2B7D06BA83C6}" type="parTrans" cxnId="{05DDE10E-14DF-459A-BAD1-89C06CFB28DB}">
      <dgm:prSet/>
      <dgm:spPr/>
      <dgm:t>
        <a:bodyPr/>
        <a:lstStyle/>
        <a:p>
          <a:endParaRPr lang="en-US"/>
        </a:p>
      </dgm:t>
    </dgm:pt>
    <dgm:pt modelId="{EF06CD61-9436-466F-899C-45919625F46A}" type="sibTrans" cxnId="{05DDE10E-14DF-459A-BAD1-89C06CFB28DB}">
      <dgm:prSet/>
      <dgm:spPr/>
      <dgm:t>
        <a:bodyPr/>
        <a:lstStyle/>
        <a:p>
          <a:endParaRPr lang="en-US"/>
        </a:p>
      </dgm:t>
    </dgm:pt>
    <dgm:pt modelId="{FFBFFA7C-420D-4233-871D-907867E232E6}">
      <dgm:prSet/>
      <dgm:spPr/>
      <dgm:t>
        <a:bodyPr/>
        <a:lstStyle/>
        <a:p>
          <a:r>
            <a:rPr lang="ar-SA" b="1"/>
            <a:t>زيادة فرص نجاح البحث</a:t>
          </a:r>
          <a:endParaRPr lang="en-US"/>
        </a:p>
      </dgm:t>
    </dgm:pt>
    <dgm:pt modelId="{0EB66C0C-ECDF-4A57-9655-7D4D219740CD}" type="parTrans" cxnId="{E848A974-19A5-4B9F-AF22-3397F0DB7CC1}">
      <dgm:prSet/>
      <dgm:spPr/>
      <dgm:t>
        <a:bodyPr/>
        <a:lstStyle/>
        <a:p>
          <a:endParaRPr lang="en-US"/>
        </a:p>
      </dgm:t>
    </dgm:pt>
    <dgm:pt modelId="{E2CE08AC-3D54-4D3D-B92E-1BF442D1EF04}" type="sibTrans" cxnId="{E848A974-19A5-4B9F-AF22-3397F0DB7CC1}">
      <dgm:prSet/>
      <dgm:spPr/>
      <dgm:t>
        <a:bodyPr/>
        <a:lstStyle/>
        <a:p>
          <a:endParaRPr lang="en-US"/>
        </a:p>
      </dgm:t>
    </dgm:pt>
    <dgm:pt modelId="{172DF80D-2259-4E89-B631-96787477A36D}" type="pres">
      <dgm:prSet presAssocID="{35680BC0-EB24-4808-A9ED-B2412002D483}" presName="Name0" presStyleCnt="0">
        <dgm:presLayoutVars>
          <dgm:dir/>
          <dgm:resizeHandles val="exact"/>
        </dgm:presLayoutVars>
      </dgm:prSet>
      <dgm:spPr/>
    </dgm:pt>
    <dgm:pt modelId="{60B80288-BFDD-4D33-AF03-903174AA5244}" type="pres">
      <dgm:prSet presAssocID="{35680BC0-EB24-4808-A9ED-B2412002D483}" presName="cycle" presStyleCnt="0"/>
      <dgm:spPr/>
    </dgm:pt>
    <dgm:pt modelId="{84D9B2D3-FE61-48DF-ABF8-D717AD0E3AEA}" type="pres">
      <dgm:prSet presAssocID="{EB4B7EC3-D5D5-41AD-A290-5B526BC992DD}" presName="nodeFirstNode" presStyleLbl="node1" presStyleIdx="0" presStyleCnt="9">
        <dgm:presLayoutVars>
          <dgm:bulletEnabled val="1"/>
        </dgm:presLayoutVars>
      </dgm:prSet>
      <dgm:spPr/>
    </dgm:pt>
    <dgm:pt modelId="{2ED8EA41-6116-4EDA-89B7-19A672602051}" type="pres">
      <dgm:prSet presAssocID="{91C9EFF5-9171-4DCC-A60C-BD0CA7094AA1}" presName="sibTransFirstNode" presStyleLbl="bgShp" presStyleIdx="0" presStyleCnt="1"/>
      <dgm:spPr/>
    </dgm:pt>
    <dgm:pt modelId="{1ED9B347-B779-48C9-BDCD-BD19A0589267}" type="pres">
      <dgm:prSet presAssocID="{F20BA44F-C2A5-4B3B-A55B-9E06F1446D53}" presName="nodeFollowingNodes" presStyleLbl="node1" presStyleIdx="1" presStyleCnt="9">
        <dgm:presLayoutVars>
          <dgm:bulletEnabled val="1"/>
        </dgm:presLayoutVars>
      </dgm:prSet>
      <dgm:spPr/>
    </dgm:pt>
    <dgm:pt modelId="{42881653-7D59-4D1C-9AC8-539240CF04C3}" type="pres">
      <dgm:prSet presAssocID="{4163CC09-0BFB-4211-A7C5-463EFEA75C6E}" presName="nodeFollowingNodes" presStyleLbl="node1" presStyleIdx="2" presStyleCnt="9">
        <dgm:presLayoutVars>
          <dgm:bulletEnabled val="1"/>
        </dgm:presLayoutVars>
      </dgm:prSet>
      <dgm:spPr/>
    </dgm:pt>
    <dgm:pt modelId="{B215DAE3-7587-4A46-BC49-DCC28CAB1D2B}" type="pres">
      <dgm:prSet presAssocID="{A1E7E4DF-9EBD-4836-B3BA-3FCEEA742FA4}" presName="nodeFollowingNodes" presStyleLbl="node1" presStyleIdx="3" presStyleCnt="9">
        <dgm:presLayoutVars>
          <dgm:bulletEnabled val="1"/>
        </dgm:presLayoutVars>
      </dgm:prSet>
      <dgm:spPr/>
    </dgm:pt>
    <dgm:pt modelId="{5B449B46-6540-447D-9D07-B308D5372061}" type="pres">
      <dgm:prSet presAssocID="{4DE2AABD-5D72-427B-9FE0-95CA1FAD420E}" presName="nodeFollowingNodes" presStyleLbl="node1" presStyleIdx="4" presStyleCnt="9">
        <dgm:presLayoutVars>
          <dgm:bulletEnabled val="1"/>
        </dgm:presLayoutVars>
      </dgm:prSet>
      <dgm:spPr/>
    </dgm:pt>
    <dgm:pt modelId="{652648C4-7C1C-41BD-B832-7BC8F1E3E241}" type="pres">
      <dgm:prSet presAssocID="{2B34D4B4-5E6A-45D4-8E93-63D8B1A1851F}" presName="nodeFollowingNodes" presStyleLbl="node1" presStyleIdx="5" presStyleCnt="9">
        <dgm:presLayoutVars>
          <dgm:bulletEnabled val="1"/>
        </dgm:presLayoutVars>
      </dgm:prSet>
      <dgm:spPr/>
    </dgm:pt>
    <dgm:pt modelId="{FA3A589A-184A-45C1-9A3F-FEA16D306920}" type="pres">
      <dgm:prSet presAssocID="{D6341E4D-41C7-47EE-BF51-D0E591A9918D}" presName="nodeFollowingNodes" presStyleLbl="node1" presStyleIdx="6" presStyleCnt="9">
        <dgm:presLayoutVars>
          <dgm:bulletEnabled val="1"/>
        </dgm:presLayoutVars>
      </dgm:prSet>
      <dgm:spPr/>
    </dgm:pt>
    <dgm:pt modelId="{4D7A4689-CCED-44AC-9B66-F0CB2F8C7B07}" type="pres">
      <dgm:prSet presAssocID="{59D828BF-195F-480A-B590-CEFB8A0D2716}" presName="nodeFollowingNodes" presStyleLbl="node1" presStyleIdx="7" presStyleCnt="9">
        <dgm:presLayoutVars>
          <dgm:bulletEnabled val="1"/>
        </dgm:presLayoutVars>
      </dgm:prSet>
      <dgm:spPr/>
    </dgm:pt>
    <dgm:pt modelId="{268C058C-E48C-47FD-BAB5-D7E08D91B3B6}" type="pres">
      <dgm:prSet presAssocID="{FFBFFA7C-420D-4233-871D-907867E232E6}" presName="nodeFollowingNodes" presStyleLbl="node1" presStyleIdx="8" presStyleCnt="9">
        <dgm:presLayoutVars>
          <dgm:bulletEnabled val="1"/>
        </dgm:presLayoutVars>
      </dgm:prSet>
      <dgm:spPr/>
    </dgm:pt>
  </dgm:ptLst>
  <dgm:cxnLst>
    <dgm:cxn modelId="{5EE63404-C429-4BA0-B09B-2A59DAE3827F}" type="presOf" srcId="{2B34D4B4-5E6A-45D4-8E93-63D8B1A1851F}" destId="{652648C4-7C1C-41BD-B832-7BC8F1E3E241}" srcOrd="0" destOrd="0" presId="urn:microsoft.com/office/officeart/2005/8/layout/cycle3"/>
    <dgm:cxn modelId="{05DDE10E-14DF-459A-BAD1-89C06CFB28DB}" srcId="{35680BC0-EB24-4808-A9ED-B2412002D483}" destId="{59D828BF-195F-480A-B590-CEFB8A0D2716}" srcOrd="7" destOrd="0" parTransId="{EEBD5F74-B694-4E85-A2CC-2B7D06BA83C6}" sibTransId="{EF06CD61-9436-466F-899C-45919625F46A}"/>
    <dgm:cxn modelId="{D0395323-3D43-476A-9347-CFA9838FD20E}" type="presOf" srcId="{59D828BF-195F-480A-B590-CEFB8A0D2716}" destId="{4D7A4689-CCED-44AC-9B66-F0CB2F8C7B07}" srcOrd="0" destOrd="0" presId="urn:microsoft.com/office/officeart/2005/8/layout/cycle3"/>
    <dgm:cxn modelId="{15BBC23B-F305-49CB-B3E2-6D094D9FA2E9}" type="presOf" srcId="{A1E7E4DF-9EBD-4836-B3BA-3FCEEA742FA4}" destId="{B215DAE3-7587-4A46-BC49-DCC28CAB1D2B}" srcOrd="0" destOrd="0" presId="urn:microsoft.com/office/officeart/2005/8/layout/cycle3"/>
    <dgm:cxn modelId="{E2B0AE42-7234-4E5E-AD7F-679110912DCB}" srcId="{35680BC0-EB24-4808-A9ED-B2412002D483}" destId="{EB4B7EC3-D5D5-41AD-A290-5B526BC992DD}" srcOrd="0" destOrd="0" parTransId="{FE51A147-943D-49A3-B735-3F2B83C97C0B}" sibTransId="{91C9EFF5-9171-4DCC-A60C-BD0CA7094AA1}"/>
    <dgm:cxn modelId="{0E43DC63-B281-4E57-9A03-775C3578CA7E}" srcId="{35680BC0-EB24-4808-A9ED-B2412002D483}" destId="{F20BA44F-C2A5-4B3B-A55B-9E06F1446D53}" srcOrd="1" destOrd="0" parTransId="{54FBB52C-D753-450D-A89F-9D6DD17A1C19}" sibTransId="{6EB1EEF4-516A-41F7-8DDA-41299E6924B3}"/>
    <dgm:cxn modelId="{E0B84767-CCBE-4F38-AE01-ED38970F2168}" type="presOf" srcId="{35680BC0-EB24-4808-A9ED-B2412002D483}" destId="{172DF80D-2259-4E89-B631-96787477A36D}" srcOrd="0" destOrd="0" presId="urn:microsoft.com/office/officeart/2005/8/layout/cycle3"/>
    <dgm:cxn modelId="{A75E7749-EE36-4383-BDA7-306303126469}" type="presOf" srcId="{F20BA44F-C2A5-4B3B-A55B-9E06F1446D53}" destId="{1ED9B347-B779-48C9-BDCD-BD19A0589267}" srcOrd="0" destOrd="0" presId="urn:microsoft.com/office/officeart/2005/8/layout/cycle3"/>
    <dgm:cxn modelId="{8FBB354F-382E-4A01-894D-8890A50E032D}" type="presOf" srcId="{91C9EFF5-9171-4DCC-A60C-BD0CA7094AA1}" destId="{2ED8EA41-6116-4EDA-89B7-19A672602051}" srcOrd="0" destOrd="0" presId="urn:microsoft.com/office/officeart/2005/8/layout/cycle3"/>
    <dgm:cxn modelId="{ED738553-8D57-49A6-AA95-BD9B0DB6A4F7}" srcId="{35680BC0-EB24-4808-A9ED-B2412002D483}" destId="{D6341E4D-41C7-47EE-BF51-D0E591A9918D}" srcOrd="6" destOrd="0" parTransId="{25FFCF31-2F44-4C33-BCDE-8BF7E6B1BC83}" sibTransId="{24C13D01-A9D2-495F-B2C0-5905C89B60FD}"/>
    <dgm:cxn modelId="{E848A974-19A5-4B9F-AF22-3397F0DB7CC1}" srcId="{35680BC0-EB24-4808-A9ED-B2412002D483}" destId="{FFBFFA7C-420D-4233-871D-907867E232E6}" srcOrd="8" destOrd="0" parTransId="{0EB66C0C-ECDF-4A57-9655-7D4D219740CD}" sibTransId="{E2CE08AC-3D54-4D3D-B92E-1BF442D1EF04}"/>
    <dgm:cxn modelId="{7BA12579-DD23-4417-AB8A-A6F96D093BD9}" type="presOf" srcId="{EB4B7EC3-D5D5-41AD-A290-5B526BC992DD}" destId="{84D9B2D3-FE61-48DF-ABF8-D717AD0E3AEA}" srcOrd="0" destOrd="0" presId="urn:microsoft.com/office/officeart/2005/8/layout/cycle3"/>
    <dgm:cxn modelId="{81247885-AC17-4069-AC85-126D212EDBFF}" srcId="{35680BC0-EB24-4808-A9ED-B2412002D483}" destId="{4DE2AABD-5D72-427B-9FE0-95CA1FAD420E}" srcOrd="4" destOrd="0" parTransId="{876249C4-332C-4597-966D-0D3B2C2B0450}" sibTransId="{0C8E8DD8-614E-442F-BEBC-53DAB4504BC0}"/>
    <dgm:cxn modelId="{451488A3-9F68-4D11-830C-DB0DBED030CC}" srcId="{35680BC0-EB24-4808-A9ED-B2412002D483}" destId="{2B34D4B4-5E6A-45D4-8E93-63D8B1A1851F}" srcOrd="5" destOrd="0" parTransId="{52C0E8D5-3048-4A21-9C4A-BEEF92A84C78}" sibTransId="{4D761FCE-E35B-4D55-B5B9-4F764715BD70}"/>
    <dgm:cxn modelId="{8E386BB9-26CC-421E-9D04-00F68AF75680}" type="presOf" srcId="{FFBFFA7C-420D-4233-871D-907867E232E6}" destId="{268C058C-E48C-47FD-BAB5-D7E08D91B3B6}" srcOrd="0" destOrd="0" presId="urn:microsoft.com/office/officeart/2005/8/layout/cycle3"/>
    <dgm:cxn modelId="{783EF8BE-7866-45D1-98C1-EE34105A426D}" srcId="{35680BC0-EB24-4808-A9ED-B2412002D483}" destId="{A1E7E4DF-9EBD-4836-B3BA-3FCEEA742FA4}" srcOrd="3" destOrd="0" parTransId="{C4A9E2B4-1DBA-4EF5-AA82-CB1DD63B23C9}" sibTransId="{16C6BA15-6B07-43A3-8442-E475D88AAE84}"/>
    <dgm:cxn modelId="{AD2078CA-464C-4D35-8191-361BD7184346}" srcId="{35680BC0-EB24-4808-A9ED-B2412002D483}" destId="{4163CC09-0BFB-4211-A7C5-463EFEA75C6E}" srcOrd="2" destOrd="0" parTransId="{36AC5D16-B4CF-4605-8135-2AF20C062BBC}" sibTransId="{43C932A9-0AE9-4CAA-AADD-D99DC529A8B3}"/>
    <dgm:cxn modelId="{2A00B0D1-99C6-4895-90B2-66734360A6D3}" type="presOf" srcId="{4DE2AABD-5D72-427B-9FE0-95CA1FAD420E}" destId="{5B449B46-6540-447D-9D07-B308D5372061}" srcOrd="0" destOrd="0" presId="urn:microsoft.com/office/officeart/2005/8/layout/cycle3"/>
    <dgm:cxn modelId="{FB22D0E3-779A-4FB2-B063-1C411C90AA7F}" type="presOf" srcId="{4163CC09-0BFB-4211-A7C5-463EFEA75C6E}" destId="{42881653-7D59-4D1C-9AC8-539240CF04C3}" srcOrd="0" destOrd="0" presId="urn:microsoft.com/office/officeart/2005/8/layout/cycle3"/>
    <dgm:cxn modelId="{03AF9BF4-6C88-427E-92FC-1A2B4DCB3C62}" type="presOf" srcId="{D6341E4D-41C7-47EE-BF51-D0E591A9918D}" destId="{FA3A589A-184A-45C1-9A3F-FEA16D306920}" srcOrd="0" destOrd="0" presId="urn:microsoft.com/office/officeart/2005/8/layout/cycle3"/>
    <dgm:cxn modelId="{C10B85A5-3036-47F3-9C8F-A15E2FBA1199}" type="presParOf" srcId="{172DF80D-2259-4E89-B631-96787477A36D}" destId="{60B80288-BFDD-4D33-AF03-903174AA5244}" srcOrd="0" destOrd="0" presId="urn:microsoft.com/office/officeart/2005/8/layout/cycle3"/>
    <dgm:cxn modelId="{30431DF9-4C85-4CCF-818D-1655BD40C7EF}" type="presParOf" srcId="{60B80288-BFDD-4D33-AF03-903174AA5244}" destId="{84D9B2D3-FE61-48DF-ABF8-D717AD0E3AEA}" srcOrd="0" destOrd="0" presId="urn:microsoft.com/office/officeart/2005/8/layout/cycle3"/>
    <dgm:cxn modelId="{09C6200A-1CD7-4BE8-A593-C350B59EBC9C}" type="presParOf" srcId="{60B80288-BFDD-4D33-AF03-903174AA5244}" destId="{2ED8EA41-6116-4EDA-89B7-19A672602051}" srcOrd="1" destOrd="0" presId="urn:microsoft.com/office/officeart/2005/8/layout/cycle3"/>
    <dgm:cxn modelId="{57824426-BDEA-44D0-B08C-29275CAB70AD}" type="presParOf" srcId="{60B80288-BFDD-4D33-AF03-903174AA5244}" destId="{1ED9B347-B779-48C9-BDCD-BD19A0589267}" srcOrd="2" destOrd="0" presId="urn:microsoft.com/office/officeart/2005/8/layout/cycle3"/>
    <dgm:cxn modelId="{4F9C3F00-BFCC-4069-8DC3-F7DF546E3160}" type="presParOf" srcId="{60B80288-BFDD-4D33-AF03-903174AA5244}" destId="{42881653-7D59-4D1C-9AC8-539240CF04C3}" srcOrd="3" destOrd="0" presId="urn:microsoft.com/office/officeart/2005/8/layout/cycle3"/>
    <dgm:cxn modelId="{97627200-96AE-4B5F-B023-CCAFA56DE847}" type="presParOf" srcId="{60B80288-BFDD-4D33-AF03-903174AA5244}" destId="{B215DAE3-7587-4A46-BC49-DCC28CAB1D2B}" srcOrd="4" destOrd="0" presId="urn:microsoft.com/office/officeart/2005/8/layout/cycle3"/>
    <dgm:cxn modelId="{32EDC40B-CF77-46C3-9718-7AF7F194FE28}" type="presParOf" srcId="{60B80288-BFDD-4D33-AF03-903174AA5244}" destId="{5B449B46-6540-447D-9D07-B308D5372061}" srcOrd="5" destOrd="0" presId="urn:microsoft.com/office/officeart/2005/8/layout/cycle3"/>
    <dgm:cxn modelId="{9982789D-BFF3-41D9-B7D7-23FF71A21A2D}" type="presParOf" srcId="{60B80288-BFDD-4D33-AF03-903174AA5244}" destId="{652648C4-7C1C-41BD-B832-7BC8F1E3E241}" srcOrd="6" destOrd="0" presId="urn:microsoft.com/office/officeart/2005/8/layout/cycle3"/>
    <dgm:cxn modelId="{9A260AEF-EDC8-4040-BE8E-D123E4CF8CF4}" type="presParOf" srcId="{60B80288-BFDD-4D33-AF03-903174AA5244}" destId="{FA3A589A-184A-45C1-9A3F-FEA16D306920}" srcOrd="7" destOrd="0" presId="urn:microsoft.com/office/officeart/2005/8/layout/cycle3"/>
    <dgm:cxn modelId="{0E509BE5-B45F-4814-B49D-B953DFF2DEBB}" type="presParOf" srcId="{60B80288-BFDD-4D33-AF03-903174AA5244}" destId="{4D7A4689-CCED-44AC-9B66-F0CB2F8C7B07}" srcOrd="8" destOrd="0" presId="urn:microsoft.com/office/officeart/2005/8/layout/cycle3"/>
    <dgm:cxn modelId="{E8ACA0D3-0DE3-402F-8B27-4B39C395456F}" type="presParOf" srcId="{60B80288-BFDD-4D33-AF03-903174AA5244}" destId="{268C058C-E48C-47FD-BAB5-D7E08D91B3B6}" srcOrd="9" destOrd="0" presId="urn:microsoft.com/office/officeart/2005/8/layout/cycle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C20D2C-1EF1-4508-9788-B3A71A8E985B}"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EC03F0A7-60FD-4C53-BAD2-605028544C1E}">
      <dgm:prSet/>
      <dgm:spPr/>
      <dgm:t>
        <a:bodyPr/>
        <a:lstStyle/>
        <a:p>
          <a:r>
            <a:rPr lang="ar-SA" b="1"/>
            <a:t>الوضوح</a:t>
          </a:r>
          <a:endParaRPr lang="en-US"/>
        </a:p>
      </dgm:t>
    </dgm:pt>
    <dgm:pt modelId="{2740A367-0B53-474A-9EC9-E25C2A951751}" type="parTrans" cxnId="{2A84E515-200C-409E-BCE7-B82BADF8C0A0}">
      <dgm:prSet/>
      <dgm:spPr/>
      <dgm:t>
        <a:bodyPr/>
        <a:lstStyle/>
        <a:p>
          <a:endParaRPr lang="en-US"/>
        </a:p>
      </dgm:t>
    </dgm:pt>
    <dgm:pt modelId="{F2E5CBF7-B9FD-40E7-A0DA-601018086A3B}" type="sibTrans" cxnId="{2A84E515-200C-409E-BCE7-B82BADF8C0A0}">
      <dgm:prSet/>
      <dgm:spPr/>
      <dgm:t>
        <a:bodyPr/>
        <a:lstStyle/>
        <a:p>
          <a:endParaRPr lang="en-US"/>
        </a:p>
      </dgm:t>
    </dgm:pt>
    <dgm:pt modelId="{B671C795-EDB5-4A01-B854-EA9B871F37B5}">
      <dgm:prSet/>
      <dgm:spPr/>
      <dgm:t>
        <a:bodyPr/>
        <a:lstStyle/>
        <a:p>
          <a:r>
            <a:rPr lang="ar-SA" b="1"/>
            <a:t>الدقة العلمية</a:t>
          </a:r>
          <a:endParaRPr lang="en-US"/>
        </a:p>
      </dgm:t>
    </dgm:pt>
    <dgm:pt modelId="{5A73B3A8-45E1-4C0F-A694-EBF644FC1895}" type="parTrans" cxnId="{B02ED6D1-6DD1-4CB9-8777-BBB8ED0E63C7}">
      <dgm:prSet/>
      <dgm:spPr/>
      <dgm:t>
        <a:bodyPr/>
        <a:lstStyle/>
        <a:p>
          <a:endParaRPr lang="en-US"/>
        </a:p>
      </dgm:t>
    </dgm:pt>
    <dgm:pt modelId="{48F0A724-177F-4994-B0DB-172253E2791C}" type="sibTrans" cxnId="{B02ED6D1-6DD1-4CB9-8777-BBB8ED0E63C7}">
      <dgm:prSet/>
      <dgm:spPr/>
      <dgm:t>
        <a:bodyPr/>
        <a:lstStyle/>
        <a:p>
          <a:endParaRPr lang="en-US"/>
        </a:p>
      </dgm:t>
    </dgm:pt>
    <dgm:pt modelId="{A5FAAB42-58BB-48C8-89C1-D45B37785BAF}">
      <dgm:prSet/>
      <dgm:spPr/>
      <dgm:t>
        <a:bodyPr/>
        <a:lstStyle/>
        <a:p>
          <a:r>
            <a:rPr lang="ar-SA" b="1"/>
            <a:t>الواقعية</a:t>
          </a:r>
          <a:endParaRPr lang="en-US"/>
        </a:p>
      </dgm:t>
    </dgm:pt>
    <dgm:pt modelId="{CF47F2FF-348F-40B5-9246-52697BD25D71}" type="parTrans" cxnId="{CA286D9E-FB97-49B5-8F8A-EFD152DDDB11}">
      <dgm:prSet/>
      <dgm:spPr/>
      <dgm:t>
        <a:bodyPr/>
        <a:lstStyle/>
        <a:p>
          <a:endParaRPr lang="en-US"/>
        </a:p>
      </dgm:t>
    </dgm:pt>
    <dgm:pt modelId="{94E1D0CC-6F7A-4792-96A3-5FE186E79203}" type="sibTrans" cxnId="{CA286D9E-FB97-49B5-8F8A-EFD152DDDB11}">
      <dgm:prSet/>
      <dgm:spPr/>
      <dgm:t>
        <a:bodyPr/>
        <a:lstStyle/>
        <a:p>
          <a:endParaRPr lang="en-US"/>
        </a:p>
      </dgm:t>
    </dgm:pt>
    <dgm:pt modelId="{3F77D051-2B90-4234-9CE5-25C7A542159B}">
      <dgm:prSet/>
      <dgm:spPr/>
      <dgm:t>
        <a:bodyPr/>
        <a:lstStyle/>
        <a:p>
          <a:r>
            <a:rPr lang="ar-SA" b="1"/>
            <a:t>التنظيم</a:t>
          </a:r>
          <a:endParaRPr lang="en-US"/>
        </a:p>
      </dgm:t>
    </dgm:pt>
    <dgm:pt modelId="{FB332925-5E9A-4973-B8ED-585E9E185270}" type="parTrans" cxnId="{48E7FE6E-A465-4D88-9C03-B91F7E78BFCB}">
      <dgm:prSet/>
      <dgm:spPr/>
      <dgm:t>
        <a:bodyPr/>
        <a:lstStyle/>
        <a:p>
          <a:endParaRPr lang="en-US"/>
        </a:p>
      </dgm:t>
    </dgm:pt>
    <dgm:pt modelId="{860C00B6-DB69-40D7-BD6A-37308BBCE78A}" type="sibTrans" cxnId="{48E7FE6E-A465-4D88-9C03-B91F7E78BFCB}">
      <dgm:prSet/>
      <dgm:spPr/>
      <dgm:t>
        <a:bodyPr/>
        <a:lstStyle/>
        <a:p>
          <a:endParaRPr lang="en-US"/>
        </a:p>
      </dgm:t>
    </dgm:pt>
    <dgm:pt modelId="{3BE3634F-2254-4C41-BA52-BFB5A5F9A974}">
      <dgm:prSet/>
      <dgm:spPr/>
      <dgm:t>
        <a:bodyPr/>
        <a:lstStyle/>
        <a:p>
          <a:r>
            <a:rPr lang="ar-SA" b="1"/>
            <a:t>الأصالة</a:t>
          </a:r>
          <a:endParaRPr lang="en-US"/>
        </a:p>
      </dgm:t>
    </dgm:pt>
    <dgm:pt modelId="{DDFC4185-11F6-4129-853B-04EE95805855}" type="parTrans" cxnId="{9AB5F24E-1D89-48D8-BF53-8ABBCE86823C}">
      <dgm:prSet/>
      <dgm:spPr/>
      <dgm:t>
        <a:bodyPr/>
        <a:lstStyle/>
        <a:p>
          <a:endParaRPr lang="en-US"/>
        </a:p>
      </dgm:t>
    </dgm:pt>
    <dgm:pt modelId="{34613EAB-C66A-450D-8A28-A23BD8F491D1}" type="sibTrans" cxnId="{9AB5F24E-1D89-48D8-BF53-8ABBCE86823C}">
      <dgm:prSet/>
      <dgm:spPr/>
      <dgm:t>
        <a:bodyPr/>
        <a:lstStyle/>
        <a:p>
          <a:endParaRPr lang="en-US"/>
        </a:p>
      </dgm:t>
    </dgm:pt>
    <dgm:pt modelId="{4E04404A-1E92-4046-BEDF-8D506DF9C0C1}">
      <dgm:prSet/>
      <dgm:spPr/>
      <dgm:t>
        <a:bodyPr/>
        <a:lstStyle/>
        <a:p>
          <a:r>
            <a:rPr lang="ar-SA" b="1"/>
            <a:t>المرونة</a:t>
          </a:r>
          <a:endParaRPr lang="en-US"/>
        </a:p>
      </dgm:t>
    </dgm:pt>
    <dgm:pt modelId="{A78FF7C7-2CA2-4E30-95A0-DB14146621AB}" type="parTrans" cxnId="{0B4FBC6C-CDDD-4450-825A-0CD02AA9552B}">
      <dgm:prSet/>
      <dgm:spPr/>
      <dgm:t>
        <a:bodyPr/>
        <a:lstStyle/>
        <a:p>
          <a:endParaRPr lang="en-US"/>
        </a:p>
      </dgm:t>
    </dgm:pt>
    <dgm:pt modelId="{AA49479D-00F5-4D1E-B64D-4D7F39BC2028}" type="sibTrans" cxnId="{0B4FBC6C-CDDD-4450-825A-0CD02AA9552B}">
      <dgm:prSet/>
      <dgm:spPr/>
      <dgm:t>
        <a:bodyPr/>
        <a:lstStyle/>
        <a:p>
          <a:endParaRPr lang="en-US"/>
        </a:p>
      </dgm:t>
    </dgm:pt>
    <dgm:pt modelId="{699A64CB-D741-4DAF-9D89-ABE8074E3EEE}">
      <dgm:prSet/>
      <dgm:spPr/>
      <dgm:t>
        <a:bodyPr/>
        <a:lstStyle/>
        <a:p>
          <a:r>
            <a:rPr lang="ar-SA" b="1"/>
            <a:t>الشمول</a:t>
          </a:r>
          <a:endParaRPr lang="en-US"/>
        </a:p>
      </dgm:t>
    </dgm:pt>
    <dgm:pt modelId="{60DB1E44-CE9F-473D-9BD1-5998BC091B8F}" type="parTrans" cxnId="{7F44DD3A-F01F-4459-AAAB-43F284884A44}">
      <dgm:prSet/>
      <dgm:spPr/>
      <dgm:t>
        <a:bodyPr/>
        <a:lstStyle/>
        <a:p>
          <a:endParaRPr lang="en-US"/>
        </a:p>
      </dgm:t>
    </dgm:pt>
    <dgm:pt modelId="{6EE8CC28-EF23-4984-A201-66A7689AEE9A}" type="sibTrans" cxnId="{7F44DD3A-F01F-4459-AAAB-43F284884A44}">
      <dgm:prSet/>
      <dgm:spPr/>
      <dgm:t>
        <a:bodyPr/>
        <a:lstStyle/>
        <a:p>
          <a:endParaRPr lang="en-US"/>
        </a:p>
      </dgm:t>
    </dgm:pt>
    <dgm:pt modelId="{C7F38A5E-DF26-4532-BFD0-540C5A427753}" type="pres">
      <dgm:prSet presAssocID="{38C20D2C-1EF1-4508-9788-B3A71A8E985B}" presName="diagram" presStyleCnt="0">
        <dgm:presLayoutVars>
          <dgm:dir/>
          <dgm:resizeHandles val="exact"/>
        </dgm:presLayoutVars>
      </dgm:prSet>
      <dgm:spPr/>
    </dgm:pt>
    <dgm:pt modelId="{F723A1B0-DD61-4932-B919-0DE55D32C8A2}" type="pres">
      <dgm:prSet presAssocID="{EC03F0A7-60FD-4C53-BAD2-605028544C1E}" presName="node" presStyleLbl="node1" presStyleIdx="0" presStyleCnt="7">
        <dgm:presLayoutVars>
          <dgm:bulletEnabled val="1"/>
        </dgm:presLayoutVars>
      </dgm:prSet>
      <dgm:spPr/>
    </dgm:pt>
    <dgm:pt modelId="{AB296AE6-E8AB-481D-A0A9-023930F8141C}" type="pres">
      <dgm:prSet presAssocID="{F2E5CBF7-B9FD-40E7-A0DA-601018086A3B}" presName="sibTrans" presStyleCnt="0"/>
      <dgm:spPr/>
    </dgm:pt>
    <dgm:pt modelId="{B17BF6A9-6A17-4A2E-BF13-9C8CEA006C4D}" type="pres">
      <dgm:prSet presAssocID="{B671C795-EDB5-4A01-B854-EA9B871F37B5}" presName="node" presStyleLbl="node1" presStyleIdx="1" presStyleCnt="7">
        <dgm:presLayoutVars>
          <dgm:bulletEnabled val="1"/>
        </dgm:presLayoutVars>
      </dgm:prSet>
      <dgm:spPr/>
    </dgm:pt>
    <dgm:pt modelId="{1D07B4EE-D70B-4BFE-8BF3-9617A37667B4}" type="pres">
      <dgm:prSet presAssocID="{48F0A724-177F-4994-B0DB-172253E2791C}" presName="sibTrans" presStyleCnt="0"/>
      <dgm:spPr/>
    </dgm:pt>
    <dgm:pt modelId="{F9610884-6BF2-4B61-A385-F7446DE862D6}" type="pres">
      <dgm:prSet presAssocID="{A5FAAB42-58BB-48C8-89C1-D45B37785BAF}" presName="node" presStyleLbl="node1" presStyleIdx="2" presStyleCnt="7">
        <dgm:presLayoutVars>
          <dgm:bulletEnabled val="1"/>
        </dgm:presLayoutVars>
      </dgm:prSet>
      <dgm:spPr/>
    </dgm:pt>
    <dgm:pt modelId="{ACE3BAC3-CB60-4272-82D5-F4E6C9B783C3}" type="pres">
      <dgm:prSet presAssocID="{94E1D0CC-6F7A-4792-96A3-5FE186E79203}" presName="sibTrans" presStyleCnt="0"/>
      <dgm:spPr/>
    </dgm:pt>
    <dgm:pt modelId="{2A40C2D7-458E-4D41-A531-75970D96DF2C}" type="pres">
      <dgm:prSet presAssocID="{3F77D051-2B90-4234-9CE5-25C7A542159B}" presName="node" presStyleLbl="node1" presStyleIdx="3" presStyleCnt="7">
        <dgm:presLayoutVars>
          <dgm:bulletEnabled val="1"/>
        </dgm:presLayoutVars>
      </dgm:prSet>
      <dgm:spPr/>
    </dgm:pt>
    <dgm:pt modelId="{67788FC3-C75E-40E5-8B9D-F053A88D6EAF}" type="pres">
      <dgm:prSet presAssocID="{860C00B6-DB69-40D7-BD6A-37308BBCE78A}" presName="sibTrans" presStyleCnt="0"/>
      <dgm:spPr/>
    </dgm:pt>
    <dgm:pt modelId="{789B2D87-41A4-44D9-AC0C-8CFDB6FE520E}" type="pres">
      <dgm:prSet presAssocID="{3BE3634F-2254-4C41-BA52-BFB5A5F9A974}" presName="node" presStyleLbl="node1" presStyleIdx="4" presStyleCnt="7">
        <dgm:presLayoutVars>
          <dgm:bulletEnabled val="1"/>
        </dgm:presLayoutVars>
      </dgm:prSet>
      <dgm:spPr/>
    </dgm:pt>
    <dgm:pt modelId="{C272189F-E05F-454B-8D1D-D577BEAFFFAA}" type="pres">
      <dgm:prSet presAssocID="{34613EAB-C66A-450D-8A28-A23BD8F491D1}" presName="sibTrans" presStyleCnt="0"/>
      <dgm:spPr/>
    </dgm:pt>
    <dgm:pt modelId="{FABF4BC7-DE02-4842-A15C-0538BB60F0DE}" type="pres">
      <dgm:prSet presAssocID="{4E04404A-1E92-4046-BEDF-8D506DF9C0C1}" presName="node" presStyleLbl="node1" presStyleIdx="5" presStyleCnt="7">
        <dgm:presLayoutVars>
          <dgm:bulletEnabled val="1"/>
        </dgm:presLayoutVars>
      </dgm:prSet>
      <dgm:spPr/>
    </dgm:pt>
    <dgm:pt modelId="{7C3F5FC7-D504-4E9D-A456-ECCBC6B754CA}" type="pres">
      <dgm:prSet presAssocID="{AA49479D-00F5-4D1E-B64D-4D7F39BC2028}" presName="sibTrans" presStyleCnt="0"/>
      <dgm:spPr/>
    </dgm:pt>
    <dgm:pt modelId="{B9846E3B-3A5C-46FE-8A53-2C4612E01088}" type="pres">
      <dgm:prSet presAssocID="{699A64CB-D741-4DAF-9D89-ABE8074E3EEE}" presName="node" presStyleLbl="node1" presStyleIdx="6" presStyleCnt="7">
        <dgm:presLayoutVars>
          <dgm:bulletEnabled val="1"/>
        </dgm:presLayoutVars>
      </dgm:prSet>
      <dgm:spPr/>
    </dgm:pt>
  </dgm:ptLst>
  <dgm:cxnLst>
    <dgm:cxn modelId="{1A374503-6369-40DB-85A0-8E44F12166FC}" type="presOf" srcId="{38C20D2C-1EF1-4508-9788-B3A71A8E985B}" destId="{C7F38A5E-DF26-4532-BFD0-540C5A427753}" srcOrd="0" destOrd="0" presId="urn:microsoft.com/office/officeart/2005/8/layout/default"/>
    <dgm:cxn modelId="{2A84E515-200C-409E-BCE7-B82BADF8C0A0}" srcId="{38C20D2C-1EF1-4508-9788-B3A71A8E985B}" destId="{EC03F0A7-60FD-4C53-BAD2-605028544C1E}" srcOrd="0" destOrd="0" parTransId="{2740A367-0B53-474A-9EC9-E25C2A951751}" sibTransId="{F2E5CBF7-B9FD-40E7-A0DA-601018086A3B}"/>
    <dgm:cxn modelId="{A4E7FE17-E6CB-45CD-88CE-929ED9A9DABC}" type="presOf" srcId="{699A64CB-D741-4DAF-9D89-ABE8074E3EEE}" destId="{B9846E3B-3A5C-46FE-8A53-2C4612E01088}" srcOrd="0" destOrd="0" presId="urn:microsoft.com/office/officeart/2005/8/layout/default"/>
    <dgm:cxn modelId="{7F44DD3A-F01F-4459-AAAB-43F284884A44}" srcId="{38C20D2C-1EF1-4508-9788-B3A71A8E985B}" destId="{699A64CB-D741-4DAF-9D89-ABE8074E3EEE}" srcOrd="6" destOrd="0" parTransId="{60DB1E44-CE9F-473D-9BD1-5998BC091B8F}" sibTransId="{6EE8CC28-EF23-4984-A201-66A7689AEE9A}"/>
    <dgm:cxn modelId="{56A7316A-0099-4753-B208-AEB9535BEAC2}" type="presOf" srcId="{4E04404A-1E92-4046-BEDF-8D506DF9C0C1}" destId="{FABF4BC7-DE02-4842-A15C-0538BB60F0DE}" srcOrd="0" destOrd="0" presId="urn:microsoft.com/office/officeart/2005/8/layout/default"/>
    <dgm:cxn modelId="{0B4FBC6C-CDDD-4450-825A-0CD02AA9552B}" srcId="{38C20D2C-1EF1-4508-9788-B3A71A8E985B}" destId="{4E04404A-1E92-4046-BEDF-8D506DF9C0C1}" srcOrd="5" destOrd="0" parTransId="{A78FF7C7-2CA2-4E30-95A0-DB14146621AB}" sibTransId="{AA49479D-00F5-4D1E-B64D-4D7F39BC2028}"/>
    <dgm:cxn modelId="{3B84C86D-D4FE-4060-948D-362CA7403D58}" type="presOf" srcId="{EC03F0A7-60FD-4C53-BAD2-605028544C1E}" destId="{F723A1B0-DD61-4932-B919-0DE55D32C8A2}" srcOrd="0" destOrd="0" presId="urn:microsoft.com/office/officeart/2005/8/layout/default"/>
    <dgm:cxn modelId="{9AB5F24E-1D89-48D8-BF53-8ABBCE86823C}" srcId="{38C20D2C-1EF1-4508-9788-B3A71A8E985B}" destId="{3BE3634F-2254-4C41-BA52-BFB5A5F9A974}" srcOrd="4" destOrd="0" parTransId="{DDFC4185-11F6-4129-853B-04EE95805855}" sibTransId="{34613EAB-C66A-450D-8A28-A23BD8F491D1}"/>
    <dgm:cxn modelId="{48E7FE6E-A465-4D88-9C03-B91F7E78BFCB}" srcId="{38C20D2C-1EF1-4508-9788-B3A71A8E985B}" destId="{3F77D051-2B90-4234-9CE5-25C7A542159B}" srcOrd="3" destOrd="0" parTransId="{FB332925-5E9A-4973-B8ED-585E9E185270}" sibTransId="{860C00B6-DB69-40D7-BD6A-37308BBCE78A}"/>
    <dgm:cxn modelId="{CA286D9E-FB97-49B5-8F8A-EFD152DDDB11}" srcId="{38C20D2C-1EF1-4508-9788-B3A71A8E985B}" destId="{A5FAAB42-58BB-48C8-89C1-D45B37785BAF}" srcOrd="2" destOrd="0" parTransId="{CF47F2FF-348F-40B5-9246-52697BD25D71}" sibTransId="{94E1D0CC-6F7A-4792-96A3-5FE186E79203}"/>
    <dgm:cxn modelId="{ED14D1A9-26A7-4FCC-B3AC-5EBECAA3FA1F}" type="presOf" srcId="{3BE3634F-2254-4C41-BA52-BFB5A5F9A974}" destId="{789B2D87-41A4-44D9-AC0C-8CFDB6FE520E}" srcOrd="0" destOrd="0" presId="urn:microsoft.com/office/officeart/2005/8/layout/default"/>
    <dgm:cxn modelId="{3EB26ABB-4D12-412D-9DB6-D55925262AA2}" type="presOf" srcId="{A5FAAB42-58BB-48C8-89C1-D45B37785BAF}" destId="{F9610884-6BF2-4B61-A385-F7446DE862D6}" srcOrd="0" destOrd="0" presId="urn:microsoft.com/office/officeart/2005/8/layout/default"/>
    <dgm:cxn modelId="{A5C043BE-F3AD-4FFE-B295-59861EAF1521}" type="presOf" srcId="{B671C795-EDB5-4A01-B854-EA9B871F37B5}" destId="{B17BF6A9-6A17-4A2E-BF13-9C8CEA006C4D}" srcOrd="0" destOrd="0" presId="urn:microsoft.com/office/officeart/2005/8/layout/default"/>
    <dgm:cxn modelId="{B02ED6D1-6DD1-4CB9-8777-BBB8ED0E63C7}" srcId="{38C20D2C-1EF1-4508-9788-B3A71A8E985B}" destId="{B671C795-EDB5-4A01-B854-EA9B871F37B5}" srcOrd="1" destOrd="0" parTransId="{5A73B3A8-45E1-4C0F-A694-EBF644FC1895}" sibTransId="{48F0A724-177F-4994-B0DB-172253E2791C}"/>
    <dgm:cxn modelId="{A50DF8DE-1015-43C7-9187-A44950B61AFC}" type="presOf" srcId="{3F77D051-2B90-4234-9CE5-25C7A542159B}" destId="{2A40C2D7-458E-4D41-A531-75970D96DF2C}" srcOrd="0" destOrd="0" presId="urn:microsoft.com/office/officeart/2005/8/layout/default"/>
    <dgm:cxn modelId="{B8BD8E7C-A758-47E5-948B-CEA85D17DC7F}" type="presParOf" srcId="{C7F38A5E-DF26-4532-BFD0-540C5A427753}" destId="{F723A1B0-DD61-4932-B919-0DE55D32C8A2}" srcOrd="0" destOrd="0" presId="urn:microsoft.com/office/officeart/2005/8/layout/default"/>
    <dgm:cxn modelId="{673F3CDF-652A-4DFE-B984-8CA124AC99EE}" type="presParOf" srcId="{C7F38A5E-DF26-4532-BFD0-540C5A427753}" destId="{AB296AE6-E8AB-481D-A0A9-023930F8141C}" srcOrd="1" destOrd="0" presId="urn:microsoft.com/office/officeart/2005/8/layout/default"/>
    <dgm:cxn modelId="{73525BB0-BD0E-4998-AFED-6AB472152A06}" type="presParOf" srcId="{C7F38A5E-DF26-4532-BFD0-540C5A427753}" destId="{B17BF6A9-6A17-4A2E-BF13-9C8CEA006C4D}" srcOrd="2" destOrd="0" presId="urn:microsoft.com/office/officeart/2005/8/layout/default"/>
    <dgm:cxn modelId="{EC206D77-F01D-4AEA-A216-1AD25D4E3684}" type="presParOf" srcId="{C7F38A5E-DF26-4532-BFD0-540C5A427753}" destId="{1D07B4EE-D70B-4BFE-8BF3-9617A37667B4}" srcOrd="3" destOrd="0" presId="urn:microsoft.com/office/officeart/2005/8/layout/default"/>
    <dgm:cxn modelId="{6C25EA2A-1077-44B3-9291-0C3454AD7F63}" type="presParOf" srcId="{C7F38A5E-DF26-4532-BFD0-540C5A427753}" destId="{F9610884-6BF2-4B61-A385-F7446DE862D6}" srcOrd="4" destOrd="0" presId="urn:microsoft.com/office/officeart/2005/8/layout/default"/>
    <dgm:cxn modelId="{2A4CC0DD-7CBB-4CC6-9FEE-AA808B289F59}" type="presParOf" srcId="{C7F38A5E-DF26-4532-BFD0-540C5A427753}" destId="{ACE3BAC3-CB60-4272-82D5-F4E6C9B783C3}" srcOrd="5" destOrd="0" presId="urn:microsoft.com/office/officeart/2005/8/layout/default"/>
    <dgm:cxn modelId="{B2343DA4-87F9-4C34-B955-63B17EEEE6DA}" type="presParOf" srcId="{C7F38A5E-DF26-4532-BFD0-540C5A427753}" destId="{2A40C2D7-458E-4D41-A531-75970D96DF2C}" srcOrd="6" destOrd="0" presId="urn:microsoft.com/office/officeart/2005/8/layout/default"/>
    <dgm:cxn modelId="{19E8D4D8-D021-41EF-8C99-93B613E1AD64}" type="presParOf" srcId="{C7F38A5E-DF26-4532-BFD0-540C5A427753}" destId="{67788FC3-C75E-40E5-8B9D-F053A88D6EAF}" srcOrd="7" destOrd="0" presId="urn:microsoft.com/office/officeart/2005/8/layout/default"/>
    <dgm:cxn modelId="{0ACF9E40-F573-44EE-96F5-521B4D7B321F}" type="presParOf" srcId="{C7F38A5E-DF26-4532-BFD0-540C5A427753}" destId="{789B2D87-41A4-44D9-AC0C-8CFDB6FE520E}" srcOrd="8" destOrd="0" presId="urn:microsoft.com/office/officeart/2005/8/layout/default"/>
    <dgm:cxn modelId="{DDC4097D-7282-44F5-A868-D3FE51AD54F7}" type="presParOf" srcId="{C7F38A5E-DF26-4532-BFD0-540C5A427753}" destId="{C272189F-E05F-454B-8D1D-D577BEAFFFAA}" srcOrd="9" destOrd="0" presId="urn:microsoft.com/office/officeart/2005/8/layout/default"/>
    <dgm:cxn modelId="{0F067F61-F2CD-4714-8D51-5A22950D9633}" type="presParOf" srcId="{C7F38A5E-DF26-4532-BFD0-540C5A427753}" destId="{FABF4BC7-DE02-4842-A15C-0538BB60F0DE}" srcOrd="10" destOrd="0" presId="urn:microsoft.com/office/officeart/2005/8/layout/default"/>
    <dgm:cxn modelId="{D16AE697-2585-4EA4-82AA-ADB1BDB81EB2}" type="presParOf" srcId="{C7F38A5E-DF26-4532-BFD0-540C5A427753}" destId="{7C3F5FC7-D504-4E9D-A456-ECCBC6B754CA}" srcOrd="11" destOrd="0" presId="urn:microsoft.com/office/officeart/2005/8/layout/default"/>
    <dgm:cxn modelId="{DDA07009-890A-4948-BDDB-F1FABAE9C4CC}" type="presParOf" srcId="{C7F38A5E-DF26-4532-BFD0-540C5A427753}" destId="{B9846E3B-3A5C-46FE-8A53-2C4612E01088}" srcOrd="12"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8F59B1-40CB-4370-BB4C-4E624E7FE225}"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DED33854-5BC7-44BA-B723-4291DB09F39B}">
      <dgm:prSet/>
      <dgm:spPr/>
      <dgm:t>
        <a:bodyPr/>
        <a:lstStyle/>
        <a:p>
          <a:r>
            <a:rPr lang="ar-SA" b="1"/>
            <a:t>تحديد أهداف الدراسة</a:t>
          </a:r>
          <a:endParaRPr lang="en-US"/>
        </a:p>
      </dgm:t>
    </dgm:pt>
    <dgm:pt modelId="{34A6F1BD-8F2A-4B85-9214-5042AC61AA76}" type="parTrans" cxnId="{5BE71368-435A-4801-B551-5C4745DE6FA4}">
      <dgm:prSet/>
      <dgm:spPr/>
      <dgm:t>
        <a:bodyPr/>
        <a:lstStyle/>
        <a:p>
          <a:endParaRPr lang="en-US"/>
        </a:p>
      </dgm:t>
    </dgm:pt>
    <dgm:pt modelId="{075AE105-92F9-4D38-8876-E9CC82B91FF5}" type="sibTrans" cxnId="{5BE71368-435A-4801-B551-5C4745DE6FA4}">
      <dgm:prSet/>
      <dgm:spPr/>
      <dgm:t>
        <a:bodyPr/>
        <a:lstStyle/>
        <a:p>
          <a:endParaRPr lang="en-US"/>
        </a:p>
      </dgm:t>
    </dgm:pt>
    <dgm:pt modelId="{DA275EA0-C201-49E0-8134-27D9C6797793}">
      <dgm:prSet/>
      <dgm:spPr/>
      <dgm:t>
        <a:bodyPr/>
        <a:lstStyle/>
        <a:p>
          <a:r>
            <a:rPr lang="ar-SA" b="1"/>
            <a:t>توجيه الباحث</a:t>
          </a:r>
          <a:endParaRPr lang="en-US"/>
        </a:p>
      </dgm:t>
    </dgm:pt>
    <dgm:pt modelId="{860CF1EE-CD8E-41B7-B1D1-8B9D9BAD8F7F}" type="parTrans" cxnId="{E26AF7A9-5ED1-4D4C-B264-BF8B5D38E084}">
      <dgm:prSet/>
      <dgm:spPr/>
      <dgm:t>
        <a:bodyPr/>
        <a:lstStyle/>
        <a:p>
          <a:endParaRPr lang="en-US"/>
        </a:p>
      </dgm:t>
    </dgm:pt>
    <dgm:pt modelId="{C5C7D56B-D01C-49D3-9218-1A10A6424708}" type="sibTrans" cxnId="{E26AF7A9-5ED1-4D4C-B264-BF8B5D38E084}">
      <dgm:prSet/>
      <dgm:spPr/>
      <dgm:t>
        <a:bodyPr/>
        <a:lstStyle/>
        <a:p>
          <a:endParaRPr lang="en-US"/>
        </a:p>
      </dgm:t>
    </dgm:pt>
    <dgm:pt modelId="{D9BB6985-DC2D-4B22-A503-0A5E920383B3}">
      <dgm:prSet/>
      <dgm:spPr/>
      <dgm:t>
        <a:bodyPr/>
        <a:lstStyle/>
        <a:p>
          <a:r>
            <a:rPr lang="ar-SA" b="1"/>
            <a:t>تحديد مصادر المعلومات</a:t>
          </a:r>
          <a:endParaRPr lang="en-US"/>
        </a:p>
      </dgm:t>
    </dgm:pt>
    <dgm:pt modelId="{DAC5A535-1E8A-4B54-9A3F-2C2F389DD8F9}" type="parTrans" cxnId="{447B9D6D-09B2-47AA-9083-6623E6D1E7A2}">
      <dgm:prSet/>
      <dgm:spPr/>
      <dgm:t>
        <a:bodyPr/>
        <a:lstStyle/>
        <a:p>
          <a:endParaRPr lang="en-US"/>
        </a:p>
      </dgm:t>
    </dgm:pt>
    <dgm:pt modelId="{F21A5E47-DE46-4CBD-8F94-17BA229FAD3C}" type="sibTrans" cxnId="{447B9D6D-09B2-47AA-9083-6623E6D1E7A2}">
      <dgm:prSet/>
      <dgm:spPr/>
      <dgm:t>
        <a:bodyPr/>
        <a:lstStyle/>
        <a:p>
          <a:endParaRPr lang="en-US"/>
        </a:p>
      </dgm:t>
    </dgm:pt>
    <dgm:pt modelId="{D8D8AA65-6227-4FDE-8D76-10A3DDB59F9D}">
      <dgm:prSet/>
      <dgm:spPr/>
      <dgm:t>
        <a:bodyPr/>
        <a:lstStyle/>
        <a:p>
          <a:r>
            <a:rPr lang="ar-SA" b="1"/>
            <a:t>اختيار الأدوات المناسبة</a:t>
          </a:r>
          <a:endParaRPr lang="en-US"/>
        </a:p>
      </dgm:t>
    </dgm:pt>
    <dgm:pt modelId="{2C35E529-EAC8-43D7-9AAB-D767C4936DC5}" type="parTrans" cxnId="{00B5B782-F911-4D13-84EF-D2F5937962DD}">
      <dgm:prSet/>
      <dgm:spPr/>
      <dgm:t>
        <a:bodyPr/>
        <a:lstStyle/>
        <a:p>
          <a:endParaRPr lang="en-US"/>
        </a:p>
      </dgm:t>
    </dgm:pt>
    <dgm:pt modelId="{D1E2687F-D7F6-4E74-AF6F-34F1C0ED724A}" type="sibTrans" cxnId="{00B5B782-F911-4D13-84EF-D2F5937962DD}">
      <dgm:prSet/>
      <dgm:spPr/>
      <dgm:t>
        <a:bodyPr/>
        <a:lstStyle/>
        <a:p>
          <a:endParaRPr lang="en-US"/>
        </a:p>
      </dgm:t>
    </dgm:pt>
    <dgm:pt modelId="{75B29074-1FA1-4840-9864-4B5CEC3AB826}">
      <dgm:prSet/>
      <dgm:spPr/>
      <dgm:t>
        <a:bodyPr/>
        <a:lstStyle/>
        <a:p>
          <a:r>
            <a:rPr lang="ar-SA" b="1"/>
            <a:t>تقليل الأخطاء البحثية</a:t>
          </a:r>
          <a:endParaRPr lang="en-US"/>
        </a:p>
      </dgm:t>
    </dgm:pt>
    <dgm:pt modelId="{04EAA767-6EB3-451D-A754-CB926CC01BDB}" type="parTrans" cxnId="{97AE1ECF-BBB3-4736-AD2A-C010D8130D55}">
      <dgm:prSet/>
      <dgm:spPr/>
      <dgm:t>
        <a:bodyPr/>
        <a:lstStyle/>
        <a:p>
          <a:endParaRPr lang="en-US"/>
        </a:p>
      </dgm:t>
    </dgm:pt>
    <dgm:pt modelId="{01DE1060-0EBF-4655-BDE7-CDE5036CE5F6}" type="sibTrans" cxnId="{97AE1ECF-BBB3-4736-AD2A-C010D8130D55}">
      <dgm:prSet/>
      <dgm:spPr/>
      <dgm:t>
        <a:bodyPr/>
        <a:lstStyle/>
        <a:p>
          <a:endParaRPr lang="en-US"/>
        </a:p>
      </dgm:t>
    </dgm:pt>
    <dgm:pt modelId="{30B8390C-E9A5-456A-9BA8-BFB281B4E7F3}">
      <dgm:prSet/>
      <dgm:spPr/>
      <dgm:t>
        <a:bodyPr/>
        <a:lstStyle/>
        <a:p>
          <a:r>
            <a:rPr lang="ar-SA" b="1"/>
            <a:t>تحديد الإطار الزمني</a:t>
          </a:r>
          <a:endParaRPr lang="en-US"/>
        </a:p>
      </dgm:t>
    </dgm:pt>
    <dgm:pt modelId="{8D5C94A0-C43A-4B4E-936C-198D2FE0A01C}" type="parTrans" cxnId="{47DA77AA-B45C-4F10-B24A-92E3E97F002E}">
      <dgm:prSet/>
      <dgm:spPr/>
      <dgm:t>
        <a:bodyPr/>
        <a:lstStyle/>
        <a:p>
          <a:endParaRPr lang="en-US"/>
        </a:p>
      </dgm:t>
    </dgm:pt>
    <dgm:pt modelId="{28B43924-2DBC-4067-8083-86A817E1F357}" type="sibTrans" cxnId="{47DA77AA-B45C-4F10-B24A-92E3E97F002E}">
      <dgm:prSet/>
      <dgm:spPr/>
      <dgm:t>
        <a:bodyPr/>
        <a:lstStyle/>
        <a:p>
          <a:endParaRPr lang="en-US"/>
        </a:p>
      </dgm:t>
    </dgm:pt>
    <dgm:pt modelId="{D12BB778-E26E-4907-B10B-B5782FE98A11}" type="pres">
      <dgm:prSet presAssocID="{F98F59B1-40CB-4370-BB4C-4E624E7FE225}" presName="Name0" presStyleCnt="0">
        <dgm:presLayoutVars>
          <dgm:dir/>
          <dgm:resizeHandles val="exact"/>
        </dgm:presLayoutVars>
      </dgm:prSet>
      <dgm:spPr/>
    </dgm:pt>
    <dgm:pt modelId="{3474966B-E92D-476C-9E0A-6757982EAAA5}" type="pres">
      <dgm:prSet presAssocID="{DED33854-5BC7-44BA-B723-4291DB09F39B}" presName="node" presStyleLbl="node1" presStyleIdx="0" presStyleCnt="6">
        <dgm:presLayoutVars>
          <dgm:bulletEnabled val="1"/>
        </dgm:presLayoutVars>
      </dgm:prSet>
      <dgm:spPr/>
    </dgm:pt>
    <dgm:pt modelId="{22E6BC13-5981-49DC-84FA-4C3C7FDA40AD}" type="pres">
      <dgm:prSet presAssocID="{075AE105-92F9-4D38-8876-E9CC82B91FF5}" presName="sibTrans" presStyleLbl="sibTrans1D1" presStyleIdx="0" presStyleCnt="5"/>
      <dgm:spPr/>
    </dgm:pt>
    <dgm:pt modelId="{05C5BF4B-3D4A-42E1-A120-E153A19E11EA}" type="pres">
      <dgm:prSet presAssocID="{075AE105-92F9-4D38-8876-E9CC82B91FF5}" presName="connectorText" presStyleLbl="sibTrans1D1" presStyleIdx="0" presStyleCnt="5"/>
      <dgm:spPr/>
    </dgm:pt>
    <dgm:pt modelId="{03FC1922-29DF-4609-B7A5-4D146B6099A6}" type="pres">
      <dgm:prSet presAssocID="{DA275EA0-C201-49E0-8134-27D9C6797793}" presName="node" presStyleLbl="node1" presStyleIdx="1" presStyleCnt="6">
        <dgm:presLayoutVars>
          <dgm:bulletEnabled val="1"/>
        </dgm:presLayoutVars>
      </dgm:prSet>
      <dgm:spPr/>
    </dgm:pt>
    <dgm:pt modelId="{EC3946A9-F655-43E9-A603-8B9DECE24959}" type="pres">
      <dgm:prSet presAssocID="{C5C7D56B-D01C-49D3-9218-1A10A6424708}" presName="sibTrans" presStyleLbl="sibTrans1D1" presStyleIdx="1" presStyleCnt="5"/>
      <dgm:spPr/>
    </dgm:pt>
    <dgm:pt modelId="{451EE0AB-6D4A-4410-82B1-1F4DADDE9A4B}" type="pres">
      <dgm:prSet presAssocID="{C5C7D56B-D01C-49D3-9218-1A10A6424708}" presName="connectorText" presStyleLbl="sibTrans1D1" presStyleIdx="1" presStyleCnt="5"/>
      <dgm:spPr/>
    </dgm:pt>
    <dgm:pt modelId="{9AFDE7AE-8C13-4F06-899F-3DFAED4C5A89}" type="pres">
      <dgm:prSet presAssocID="{D9BB6985-DC2D-4B22-A503-0A5E920383B3}" presName="node" presStyleLbl="node1" presStyleIdx="2" presStyleCnt="6">
        <dgm:presLayoutVars>
          <dgm:bulletEnabled val="1"/>
        </dgm:presLayoutVars>
      </dgm:prSet>
      <dgm:spPr/>
    </dgm:pt>
    <dgm:pt modelId="{DD9ED2A5-6399-4D5C-B707-997ED2F0AB32}" type="pres">
      <dgm:prSet presAssocID="{F21A5E47-DE46-4CBD-8F94-17BA229FAD3C}" presName="sibTrans" presStyleLbl="sibTrans1D1" presStyleIdx="2" presStyleCnt="5"/>
      <dgm:spPr/>
    </dgm:pt>
    <dgm:pt modelId="{FF7358F8-709C-4893-9A13-49377F0B317A}" type="pres">
      <dgm:prSet presAssocID="{F21A5E47-DE46-4CBD-8F94-17BA229FAD3C}" presName="connectorText" presStyleLbl="sibTrans1D1" presStyleIdx="2" presStyleCnt="5"/>
      <dgm:spPr/>
    </dgm:pt>
    <dgm:pt modelId="{8F956A75-8965-4F41-92CC-20FD1AFEDC2D}" type="pres">
      <dgm:prSet presAssocID="{D8D8AA65-6227-4FDE-8D76-10A3DDB59F9D}" presName="node" presStyleLbl="node1" presStyleIdx="3" presStyleCnt="6">
        <dgm:presLayoutVars>
          <dgm:bulletEnabled val="1"/>
        </dgm:presLayoutVars>
      </dgm:prSet>
      <dgm:spPr/>
    </dgm:pt>
    <dgm:pt modelId="{0B361714-3C86-4471-83BB-880A04C6652F}" type="pres">
      <dgm:prSet presAssocID="{D1E2687F-D7F6-4E74-AF6F-34F1C0ED724A}" presName="sibTrans" presStyleLbl="sibTrans1D1" presStyleIdx="3" presStyleCnt="5"/>
      <dgm:spPr/>
    </dgm:pt>
    <dgm:pt modelId="{2C73D133-5FA6-47EC-8235-4F096BA205AD}" type="pres">
      <dgm:prSet presAssocID="{D1E2687F-D7F6-4E74-AF6F-34F1C0ED724A}" presName="connectorText" presStyleLbl="sibTrans1D1" presStyleIdx="3" presStyleCnt="5"/>
      <dgm:spPr/>
    </dgm:pt>
    <dgm:pt modelId="{8345CE82-117A-4C3B-A611-463EEEEA1CFF}" type="pres">
      <dgm:prSet presAssocID="{75B29074-1FA1-4840-9864-4B5CEC3AB826}" presName="node" presStyleLbl="node1" presStyleIdx="4" presStyleCnt="6">
        <dgm:presLayoutVars>
          <dgm:bulletEnabled val="1"/>
        </dgm:presLayoutVars>
      </dgm:prSet>
      <dgm:spPr/>
    </dgm:pt>
    <dgm:pt modelId="{5D667DFB-0607-4342-92B2-FF367B1B84D9}" type="pres">
      <dgm:prSet presAssocID="{01DE1060-0EBF-4655-BDE7-CDE5036CE5F6}" presName="sibTrans" presStyleLbl="sibTrans1D1" presStyleIdx="4" presStyleCnt="5"/>
      <dgm:spPr/>
    </dgm:pt>
    <dgm:pt modelId="{0E563D78-39D4-40C3-8187-58CE643B92BE}" type="pres">
      <dgm:prSet presAssocID="{01DE1060-0EBF-4655-BDE7-CDE5036CE5F6}" presName="connectorText" presStyleLbl="sibTrans1D1" presStyleIdx="4" presStyleCnt="5"/>
      <dgm:spPr/>
    </dgm:pt>
    <dgm:pt modelId="{A74B9353-541F-446F-B985-40A379FD06FE}" type="pres">
      <dgm:prSet presAssocID="{30B8390C-E9A5-456A-9BA8-BFB281B4E7F3}" presName="node" presStyleLbl="node1" presStyleIdx="5" presStyleCnt="6">
        <dgm:presLayoutVars>
          <dgm:bulletEnabled val="1"/>
        </dgm:presLayoutVars>
      </dgm:prSet>
      <dgm:spPr/>
    </dgm:pt>
  </dgm:ptLst>
  <dgm:cxnLst>
    <dgm:cxn modelId="{34891B03-9A57-4B67-B636-28392C7E14B5}" type="presOf" srcId="{30B8390C-E9A5-456A-9BA8-BFB281B4E7F3}" destId="{A74B9353-541F-446F-B985-40A379FD06FE}" srcOrd="0" destOrd="0" presId="urn:microsoft.com/office/officeart/2016/7/layout/RepeatingBendingProcessNew"/>
    <dgm:cxn modelId="{925DAD15-3D93-4C9C-910F-233AF7B4BCBD}" type="presOf" srcId="{D8D8AA65-6227-4FDE-8D76-10A3DDB59F9D}" destId="{8F956A75-8965-4F41-92CC-20FD1AFEDC2D}" srcOrd="0" destOrd="0" presId="urn:microsoft.com/office/officeart/2016/7/layout/RepeatingBendingProcessNew"/>
    <dgm:cxn modelId="{E8E5E215-B2D3-41B1-9584-7E420AABC1A0}" type="presOf" srcId="{D1E2687F-D7F6-4E74-AF6F-34F1C0ED724A}" destId="{0B361714-3C86-4471-83BB-880A04C6652F}" srcOrd="0" destOrd="0" presId="urn:microsoft.com/office/officeart/2016/7/layout/RepeatingBendingProcessNew"/>
    <dgm:cxn modelId="{01F45736-AB0E-4FF6-A7E6-8C3D0590FD08}" type="presOf" srcId="{F21A5E47-DE46-4CBD-8F94-17BA229FAD3C}" destId="{DD9ED2A5-6399-4D5C-B707-997ED2F0AB32}" srcOrd="0" destOrd="0" presId="urn:microsoft.com/office/officeart/2016/7/layout/RepeatingBendingProcessNew"/>
    <dgm:cxn modelId="{B420E63D-C738-4072-873E-C9A81CF51F4A}" type="presOf" srcId="{01DE1060-0EBF-4655-BDE7-CDE5036CE5F6}" destId="{0E563D78-39D4-40C3-8187-58CE643B92BE}" srcOrd="1" destOrd="0" presId="urn:microsoft.com/office/officeart/2016/7/layout/RepeatingBendingProcessNew"/>
    <dgm:cxn modelId="{5BE71368-435A-4801-B551-5C4745DE6FA4}" srcId="{F98F59B1-40CB-4370-BB4C-4E624E7FE225}" destId="{DED33854-5BC7-44BA-B723-4291DB09F39B}" srcOrd="0" destOrd="0" parTransId="{34A6F1BD-8F2A-4B85-9214-5042AC61AA76}" sibTransId="{075AE105-92F9-4D38-8876-E9CC82B91FF5}"/>
    <dgm:cxn modelId="{447B9D6D-09B2-47AA-9083-6623E6D1E7A2}" srcId="{F98F59B1-40CB-4370-BB4C-4E624E7FE225}" destId="{D9BB6985-DC2D-4B22-A503-0A5E920383B3}" srcOrd="2" destOrd="0" parTransId="{DAC5A535-1E8A-4B54-9A3F-2C2F389DD8F9}" sibTransId="{F21A5E47-DE46-4CBD-8F94-17BA229FAD3C}"/>
    <dgm:cxn modelId="{99AD9C4F-6DDB-40E2-AB16-B6F320CAC69E}" type="presOf" srcId="{75B29074-1FA1-4840-9864-4B5CEC3AB826}" destId="{8345CE82-117A-4C3B-A611-463EEEEA1CFF}" srcOrd="0" destOrd="0" presId="urn:microsoft.com/office/officeart/2016/7/layout/RepeatingBendingProcessNew"/>
    <dgm:cxn modelId="{A6468674-4BED-4F97-8B6F-9D2A61D1F14E}" type="presOf" srcId="{D9BB6985-DC2D-4B22-A503-0A5E920383B3}" destId="{9AFDE7AE-8C13-4F06-899F-3DFAED4C5A89}" srcOrd="0" destOrd="0" presId="urn:microsoft.com/office/officeart/2016/7/layout/RepeatingBendingProcessNew"/>
    <dgm:cxn modelId="{E4F85079-17A2-4C0C-A2EE-E64456CBE1D3}" type="presOf" srcId="{C5C7D56B-D01C-49D3-9218-1A10A6424708}" destId="{EC3946A9-F655-43E9-A603-8B9DECE24959}" srcOrd="0" destOrd="0" presId="urn:microsoft.com/office/officeart/2016/7/layout/RepeatingBendingProcessNew"/>
    <dgm:cxn modelId="{00B5B782-F911-4D13-84EF-D2F5937962DD}" srcId="{F98F59B1-40CB-4370-BB4C-4E624E7FE225}" destId="{D8D8AA65-6227-4FDE-8D76-10A3DDB59F9D}" srcOrd="3" destOrd="0" parTransId="{2C35E529-EAC8-43D7-9AAB-D767C4936DC5}" sibTransId="{D1E2687F-D7F6-4E74-AF6F-34F1C0ED724A}"/>
    <dgm:cxn modelId="{B3C0A588-6F8E-4674-A696-C1608AFCF2C8}" type="presOf" srcId="{075AE105-92F9-4D38-8876-E9CC82B91FF5}" destId="{05C5BF4B-3D4A-42E1-A120-E153A19E11EA}" srcOrd="1" destOrd="0" presId="urn:microsoft.com/office/officeart/2016/7/layout/RepeatingBendingProcessNew"/>
    <dgm:cxn modelId="{15F27C8A-DC6E-4770-B75D-96238D37A063}" type="presOf" srcId="{D1E2687F-D7F6-4E74-AF6F-34F1C0ED724A}" destId="{2C73D133-5FA6-47EC-8235-4F096BA205AD}" srcOrd="1" destOrd="0" presId="urn:microsoft.com/office/officeart/2016/7/layout/RepeatingBendingProcessNew"/>
    <dgm:cxn modelId="{E26AF7A9-5ED1-4D4C-B264-BF8B5D38E084}" srcId="{F98F59B1-40CB-4370-BB4C-4E624E7FE225}" destId="{DA275EA0-C201-49E0-8134-27D9C6797793}" srcOrd="1" destOrd="0" parTransId="{860CF1EE-CD8E-41B7-B1D1-8B9D9BAD8F7F}" sibTransId="{C5C7D56B-D01C-49D3-9218-1A10A6424708}"/>
    <dgm:cxn modelId="{47DA77AA-B45C-4F10-B24A-92E3E97F002E}" srcId="{F98F59B1-40CB-4370-BB4C-4E624E7FE225}" destId="{30B8390C-E9A5-456A-9BA8-BFB281B4E7F3}" srcOrd="5" destOrd="0" parTransId="{8D5C94A0-C43A-4B4E-936C-198D2FE0A01C}" sibTransId="{28B43924-2DBC-4067-8083-86A817E1F357}"/>
    <dgm:cxn modelId="{2C8998AD-76D1-4E62-BEDB-0E63C7DDD281}" type="presOf" srcId="{DED33854-5BC7-44BA-B723-4291DB09F39B}" destId="{3474966B-E92D-476C-9E0A-6757982EAAA5}" srcOrd="0" destOrd="0" presId="urn:microsoft.com/office/officeart/2016/7/layout/RepeatingBendingProcessNew"/>
    <dgm:cxn modelId="{12121FBF-37DD-40BF-B624-F2DB54CB5B53}" type="presOf" srcId="{C5C7D56B-D01C-49D3-9218-1A10A6424708}" destId="{451EE0AB-6D4A-4410-82B1-1F4DADDE9A4B}" srcOrd="1" destOrd="0" presId="urn:microsoft.com/office/officeart/2016/7/layout/RepeatingBendingProcessNew"/>
    <dgm:cxn modelId="{97AE1ECF-BBB3-4736-AD2A-C010D8130D55}" srcId="{F98F59B1-40CB-4370-BB4C-4E624E7FE225}" destId="{75B29074-1FA1-4840-9864-4B5CEC3AB826}" srcOrd="4" destOrd="0" parTransId="{04EAA767-6EB3-451D-A754-CB926CC01BDB}" sibTransId="{01DE1060-0EBF-4655-BDE7-CDE5036CE5F6}"/>
    <dgm:cxn modelId="{C112EFE1-A046-4060-A1E5-41CD7284B72A}" type="presOf" srcId="{F21A5E47-DE46-4CBD-8F94-17BA229FAD3C}" destId="{FF7358F8-709C-4893-9A13-49377F0B317A}" srcOrd="1" destOrd="0" presId="urn:microsoft.com/office/officeart/2016/7/layout/RepeatingBendingProcessNew"/>
    <dgm:cxn modelId="{E44544E9-4869-46AE-A582-5B1FC2FCFC5A}" type="presOf" srcId="{075AE105-92F9-4D38-8876-E9CC82B91FF5}" destId="{22E6BC13-5981-49DC-84FA-4C3C7FDA40AD}" srcOrd="0" destOrd="0" presId="urn:microsoft.com/office/officeart/2016/7/layout/RepeatingBendingProcessNew"/>
    <dgm:cxn modelId="{29A8B0EA-283A-4891-ABD8-F078804AC154}" type="presOf" srcId="{F98F59B1-40CB-4370-BB4C-4E624E7FE225}" destId="{D12BB778-E26E-4907-B10B-B5782FE98A11}" srcOrd="0" destOrd="0" presId="urn:microsoft.com/office/officeart/2016/7/layout/RepeatingBendingProcessNew"/>
    <dgm:cxn modelId="{A81A4DF1-BF5D-4682-8379-F9B3F8E1C738}" type="presOf" srcId="{DA275EA0-C201-49E0-8134-27D9C6797793}" destId="{03FC1922-29DF-4609-B7A5-4D146B6099A6}" srcOrd="0" destOrd="0" presId="urn:microsoft.com/office/officeart/2016/7/layout/RepeatingBendingProcessNew"/>
    <dgm:cxn modelId="{0F4CEEF4-EBAA-443E-ABB9-0F0D12057BD7}" type="presOf" srcId="{01DE1060-0EBF-4655-BDE7-CDE5036CE5F6}" destId="{5D667DFB-0607-4342-92B2-FF367B1B84D9}" srcOrd="0" destOrd="0" presId="urn:microsoft.com/office/officeart/2016/7/layout/RepeatingBendingProcessNew"/>
    <dgm:cxn modelId="{83A69A6A-32AF-40B6-9B3C-627006426245}" type="presParOf" srcId="{D12BB778-E26E-4907-B10B-B5782FE98A11}" destId="{3474966B-E92D-476C-9E0A-6757982EAAA5}" srcOrd="0" destOrd="0" presId="urn:microsoft.com/office/officeart/2016/7/layout/RepeatingBendingProcessNew"/>
    <dgm:cxn modelId="{E94C900D-9B6A-4BCC-B9A8-41B76D1D956D}" type="presParOf" srcId="{D12BB778-E26E-4907-B10B-B5782FE98A11}" destId="{22E6BC13-5981-49DC-84FA-4C3C7FDA40AD}" srcOrd="1" destOrd="0" presId="urn:microsoft.com/office/officeart/2016/7/layout/RepeatingBendingProcessNew"/>
    <dgm:cxn modelId="{D756191F-D26F-4CF5-A975-0202CDDEEE58}" type="presParOf" srcId="{22E6BC13-5981-49DC-84FA-4C3C7FDA40AD}" destId="{05C5BF4B-3D4A-42E1-A120-E153A19E11EA}" srcOrd="0" destOrd="0" presId="urn:microsoft.com/office/officeart/2016/7/layout/RepeatingBendingProcessNew"/>
    <dgm:cxn modelId="{38DBB0A3-3C1B-46D4-B8E6-CA62DBEADA34}" type="presParOf" srcId="{D12BB778-E26E-4907-B10B-B5782FE98A11}" destId="{03FC1922-29DF-4609-B7A5-4D146B6099A6}" srcOrd="2" destOrd="0" presId="urn:microsoft.com/office/officeart/2016/7/layout/RepeatingBendingProcessNew"/>
    <dgm:cxn modelId="{03A36AF6-B59A-4B73-BC20-E5E779AD019D}" type="presParOf" srcId="{D12BB778-E26E-4907-B10B-B5782FE98A11}" destId="{EC3946A9-F655-43E9-A603-8B9DECE24959}" srcOrd="3" destOrd="0" presId="urn:microsoft.com/office/officeart/2016/7/layout/RepeatingBendingProcessNew"/>
    <dgm:cxn modelId="{9D21612E-54C1-4E36-B1A7-B7FC305E61C0}" type="presParOf" srcId="{EC3946A9-F655-43E9-A603-8B9DECE24959}" destId="{451EE0AB-6D4A-4410-82B1-1F4DADDE9A4B}" srcOrd="0" destOrd="0" presId="urn:microsoft.com/office/officeart/2016/7/layout/RepeatingBendingProcessNew"/>
    <dgm:cxn modelId="{6184B6C1-85DA-414F-B38B-E98D7657AD01}" type="presParOf" srcId="{D12BB778-E26E-4907-B10B-B5782FE98A11}" destId="{9AFDE7AE-8C13-4F06-899F-3DFAED4C5A89}" srcOrd="4" destOrd="0" presId="urn:microsoft.com/office/officeart/2016/7/layout/RepeatingBendingProcessNew"/>
    <dgm:cxn modelId="{E5361D5E-0EA1-4B3D-97FB-1A9F06F737A8}" type="presParOf" srcId="{D12BB778-E26E-4907-B10B-B5782FE98A11}" destId="{DD9ED2A5-6399-4D5C-B707-997ED2F0AB32}" srcOrd="5" destOrd="0" presId="urn:microsoft.com/office/officeart/2016/7/layout/RepeatingBendingProcessNew"/>
    <dgm:cxn modelId="{B5431D66-FB33-4E89-9251-5C0E799D5288}" type="presParOf" srcId="{DD9ED2A5-6399-4D5C-B707-997ED2F0AB32}" destId="{FF7358F8-709C-4893-9A13-49377F0B317A}" srcOrd="0" destOrd="0" presId="urn:microsoft.com/office/officeart/2016/7/layout/RepeatingBendingProcessNew"/>
    <dgm:cxn modelId="{B501F78E-FD6A-442C-9CC6-F70B71BB14EB}" type="presParOf" srcId="{D12BB778-E26E-4907-B10B-B5782FE98A11}" destId="{8F956A75-8965-4F41-92CC-20FD1AFEDC2D}" srcOrd="6" destOrd="0" presId="urn:microsoft.com/office/officeart/2016/7/layout/RepeatingBendingProcessNew"/>
    <dgm:cxn modelId="{EDE0658A-06E7-418C-AB04-42F4E9A8ED5C}" type="presParOf" srcId="{D12BB778-E26E-4907-B10B-B5782FE98A11}" destId="{0B361714-3C86-4471-83BB-880A04C6652F}" srcOrd="7" destOrd="0" presId="urn:microsoft.com/office/officeart/2016/7/layout/RepeatingBendingProcessNew"/>
    <dgm:cxn modelId="{52CDAB66-6DA5-4069-A01D-FCB17E1231B4}" type="presParOf" srcId="{0B361714-3C86-4471-83BB-880A04C6652F}" destId="{2C73D133-5FA6-47EC-8235-4F096BA205AD}" srcOrd="0" destOrd="0" presId="urn:microsoft.com/office/officeart/2016/7/layout/RepeatingBendingProcessNew"/>
    <dgm:cxn modelId="{AEB764B6-CF9B-41EE-8507-0237942DBC9C}" type="presParOf" srcId="{D12BB778-E26E-4907-B10B-B5782FE98A11}" destId="{8345CE82-117A-4C3B-A611-463EEEEA1CFF}" srcOrd="8" destOrd="0" presId="urn:microsoft.com/office/officeart/2016/7/layout/RepeatingBendingProcessNew"/>
    <dgm:cxn modelId="{BF3D2DBE-A975-4FA5-A0A5-FA2615E027B6}" type="presParOf" srcId="{D12BB778-E26E-4907-B10B-B5782FE98A11}" destId="{5D667DFB-0607-4342-92B2-FF367B1B84D9}" srcOrd="9" destOrd="0" presId="urn:microsoft.com/office/officeart/2016/7/layout/RepeatingBendingProcessNew"/>
    <dgm:cxn modelId="{21450B04-391B-45BB-9F65-64A7C27CDB68}" type="presParOf" srcId="{5D667DFB-0607-4342-92B2-FF367B1B84D9}" destId="{0E563D78-39D4-40C3-8187-58CE643B92BE}" srcOrd="0" destOrd="0" presId="urn:microsoft.com/office/officeart/2016/7/layout/RepeatingBendingProcessNew"/>
    <dgm:cxn modelId="{479EDDA8-8D69-4D81-A472-E13CD22DEA5F}" type="presParOf" srcId="{D12BB778-E26E-4907-B10B-B5782FE98A11}" destId="{A74B9353-541F-446F-B985-40A379FD06FE}" srcOrd="10" destOrd="0" presId="urn:microsoft.com/office/officeart/2016/7/layout/RepeatingBendingProcessNew"/>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BC95F6-F3A5-435D-AC9E-7D4E7716B32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F36763C-5BE3-45F0-830B-C64E860E4BB9}">
      <dgm:prSet/>
      <dgm:spPr/>
      <dgm:t>
        <a:bodyPr/>
        <a:lstStyle/>
        <a:p>
          <a:r>
            <a:rPr lang="ar-SA" b="1"/>
            <a:t>عنوان البحث</a:t>
          </a:r>
          <a:endParaRPr lang="en-US"/>
        </a:p>
      </dgm:t>
    </dgm:pt>
    <dgm:pt modelId="{D3AE4FFF-1056-49C5-8E2F-B3C1640F8C67}" type="parTrans" cxnId="{62A13C6F-1302-47B3-B25D-2F29188CB620}">
      <dgm:prSet/>
      <dgm:spPr/>
      <dgm:t>
        <a:bodyPr/>
        <a:lstStyle/>
        <a:p>
          <a:endParaRPr lang="en-US"/>
        </a:p>
      </dgm:t>
    </dgm:pt>
    <dgm:pt modelId="{54AC4825-19FB-4F59-895B-4FC905839A82}" type="sibTrans" cxnId="{62A13C6F-1302-47B3-B25D-2F29188CB620}">
      <dgm:prSet/>
      <dgm:spPr/>
      <dgm:t>
        <a:bodyPr/>
        <a:lstStyle/>
        <a:p>
          <a:endParaRPr lang="en-US"/>
        </a:p>
      </dgm:t>
    </dgm:pt>
    <dgm:pt modelId="{89A7B127-9503-4085-9E16-70881BD20E14}">
      <dgm:prSet/>
      <dgm:spPr/>
      <dgm:t>
        <a:bodyPr/>
        <a:lstStyle/>
        <a:p>
          <a:r>
            <a:rPr lang="ar-SA" b="1"/>
            <a:t>مقدمة البحث</a:t>
          </a:r>
          <a:endParaRPr lang="en-US"/>
        </a:p>
      </dgm:t>
    </dgm:pt>
    <dgm:pt modelId="{AC6CF678-3A6D-4143-85B0-7BEC844EF939}" type="parTrans" cxnId="{279892F5-E913-4FD2-B740-DD2E0CDAAFDB}">
      <dgm:prSet/>
      <dgm:spPr/>
      <dgm:t>
        <a:bodyPr/>
        <a:lstStyle/>
        <a:p>
          <a:endParaRPr lang="en-US"/>
        </a:p>
      </dgm:t>
    </dgm:pt>
    <dgm:pt modelId="{AA80156E-4AEC-446B-B3E5-92A963D9AD6C}" type="sibTrans" cxnId="{279892F5-E913-4FD2-B740-DD2E0CDAAFDB}">
      <dgm:prSet/>
      <dgm:spPr/>
      <dgm:t>
        <a:bodyPr/>
        <a:lstStyle/>
        <a:p>
          <a:endParaRPr lang="en-US"/>
        </a:p>
      </dgm:t>
    </dgm:pt>
    <dgm:pt modelId="{548041A3-FF6C-4B67-AF98-AE73FA8BC58F}">
      <dgm:prSet/>
      <dgm:spPr/>
      <dgm:t>
        <a:bodyPr/>
        <a:lstStyle/>
        <a:p>
          <a:r>
            <a:rPr lang="ar-SA" b="1"/>
            <a:t>مشكلة البحث</a:t>
          </a:r>
          <a:endParaRPr lang="en-US"/>
        </a:p>
      </dgm:t>
    </dgm:pt>
    <dgm:pt modelId="{58B14E4B-3BC9-47A4-A139-92D21855B363}" type="parTrans" cxnId="{912113A5-C416-4638-AE6D-270895F0B60B}">
      <dgm:prSet/>
      <dgm:spPr/>
      <dgm:t>
        <a:bodyPr/>
        <a:lstStyle/>
        <a:p>
          <a:endParaRPr lang="en-US"/>
        </a:p>
      </dgm:t>
    </dgm:pt>
    <dgm:pt modelId="{1D27B98D-4143-43BB-A53E-AC4525D929B6}" type="sibTrans" cxnId="{912113A5-C416-4638-AE6D-270895F0B60B}">
      <dgm:prSet/>
      <dgm:spPr/>
      <dgm:t>
        <a:bodyPr/>
        <a:lstStyle/>
        <a:p>
          <a:endParaRPr lang="en-US"/>
        </a:p>
      </dgm:t>
    </dgm:pt>
    <dgm:pt modelId="{981C0EA5-4AEC-4849-A644-3EB7579EF2FE}">
      <dgm:prSet/>
      <dgm:spPr/>
      <dgm:t>
        <a:bodyPr/>
        <a:lstStyle/>
        <a:p>
          <a:r>
            <a:rPr lang="ar-SA" b="1"/>
            <a:t>أسئلة البحث</a:t>
          </a:r>
          <a:endParaRPr lang="en-US"/>
        </a:p>
      </dgm:t>
    </dgm:pt>
    <dgm:pt modelId="{42E72544-3D74-4DE5-90AC-677D1DCB3EEC}" type="parTrans" cxnId="{B38A5A46-7ED1-4847-95FD-97373C8B7756}">
      <dgm:prSet/>
      <dgm:spPr/>
      <dgm:t>
        <a:bodyPr/>
        <a:lstStyle/>
        <a:p>
          <a:endParaRPr lang="en-US"/>
        </a:p>
      </dgm:t>
    </dgm:pt>
    <dgm:pt modelId="{5D04B295-7469-4D9C-9DE9-F6668DF67EB1}" type="sibTrans" cxnId="{B38A5A46-7ED1-4847-95FD-97373C8B7756}">
      <dgm:prSet/>
      <dgm:spPr/>
      <dgm:t>
        <a:bodyPr/>
        <a:lstStyle/>
        <a:p>
          <a:endParaRPr lang="en-US"/>
        </a:p>
      </dgm:t>
    </dgm:pt>
    <dgm:pt modelId="{C1395D01-D8F3-470C-845B-AE6251BDB759}">
      <dgm:prSet/>
      <dgm:spPr/>
      <dgm:t>
        <a:bodyPr/>
        <a:lstStyle/>
        <a:p>
          <a:r>
            <a:rPr lang="ar-SA" b="1"/>
            <a:t>أهداف البحث</a:t>
          </a:r>
          <a:endParaRPr lang="en-US"/>
        </a:p>
      </dgm:t>
    </dgm:pt>
    <dgm:pt modelId="{63BAAAC9-0AA0-4882-AEBD-756338704C10}" type="parTrans" cxnId="{4101BD44-9C71-4545-8B0F-44B36C81002B}">
      <dgm:prSet/>
      <dgm:spPr/>
      <dgm:t>
        <a:bodyPr/>
        <a:lstStyle/>
        <a:p>
          <a:endParaRPr lang="en-US"/>
        </a:p>
      </dgm:t>
    </dgm:pt>
    <dgm:pt modelId="{4AC1C37B-A2F5-4AC1-A82A-28DD4FC12E7D}" type="sibTrans" cxnId="{4101BD44-9C71-4545-8B0F-44B36C81002B}">
      <dgm:prSet/>
      <dgm:spPr/>
      <dgm:t>
        <a:bodyPr/>
        <a:lstStyle/>
        <a:p>
          <a:endParaRPr lang="en-US"/>
        </a:p>
      </dgm:t>
    </dgm:pt>
    <dgm:pt modelId="{4BEBF9F5-4994-46F7-9784-3DD4F49763E5}">
      <dgm:prSet/>
      <dgm:spPr/>
      <dgm:t>
        <a:bodyPr/>
        <a:lstStyle/>
        <a:p>
          <a:r>
            <a:rPr lang="ar-SA" b="1"/>
            <a:t>أهمية البحث</a:t>
          </a:r>
          <a:endParaRPr lang="en-US"/>
        </a:p>
      </dgm:t>
    </dgm:pt>
    <dgm:pt modelId="{6AE7E063-2493-4C5A-AF98-00F090034CB2}" type="parTrans" cxnId="{5F0430C2-4E7F-48C1-85E7-118C077A0BBE}">
      <dgm:prSet/>
      <dgm:spPr/>
      <dgm:t>
        <a:bodyPr/>
        <a:lstStyle/>
        <a:p>
          <a:endParaRPr lang="en-US"/>
        </a:p>
      </dgm:t>
    </dgm:pt>
    <dgm:pt modelId="{59F62561-8C0B-4876-8729-FD2311C2C122}" type="sibTrans" cxnId="{5F0430C2-4E7F-48C1-85E7-118C077A0BBE}">
      <dgm:prSet/>
      <dgm:spPr/>
      <dgm:t>
        <a:bodyPr/>
        <a:lstStyle/>
        <a:p>
          <a:endParaRPr lang="en-US"/>
        </a:p>
      </dgm:t>
    </dgm:pt>
    <dgm:pt modelId="{5CF14C14-F2BC-4425-BB96-591EB99D0CFD}">
      <dgm:prSet/>
      <dgm:spPr/>
      <dgm:t>
        <a:bodyPr/>
        <a:lstStyle/>
        <a:p>
          <a:r>
            <a:rPr lang="ar-SA" b="1"/>
            <a:t>فرضيات البحث</a:t>
          </a:r>
          <a:endParaRPr lang="en-US"/>
        </a:p>
      </dgm:t>
    </dgm:pt>
    <dgm:pt modelId="{8CE5C15B-B1F2-40E6-A288-E91355F38D26}" type="parTrans" cxnId="{E0804796-60EF-4042-9482-99DD76BE7432}">
      <dgm:prSet/>
      <dgm:spPr/>
      <dgm:t>
        <a:bodyPr/>
        <a:lstStyle/>
        <a:p>
          <a:endParaRPr lang="en-US"/>
        </a:p>
      </dgm:t>
    </dgm:pt>
    <dgm:pt modelId="{C2D05BB9-8397-48B0-8A39-8783560A6D27}" type="sibTrans" cxnId="{E0804796-60EF-4042-9482-99DD76BE7432}">
      <dgm:prSet/>
      <dgm:spPr/>
      <dgm:t>
        <a:bodyPr/>
        <a:lstStyle/>
        <a:p>
          <a:endParaRPr lang="en-US"/>
        </a:p>
      </dgm:t>
    </dgm:pt>
    <dgm:pt modelId="{ABAE78C3-53EE-40B1-A333-455A5A1F541F}">
      <dgm:prSet/>
      <dgm:spPr/>
      <dgm:t>
        <a:bodyPr/>
        <a:lstStyle/>
        <a:p>
          <a:r>
            <a:rPr lang="ar-SA" b="1"/>
            <a:t>حدود البحث</a:t>
          </a:r>
          <a:endParaRPr lang="en-US"/>
        </a:p>
      </dgm:t>
    </dgm:pt>
    <dgm:pt modelId="{085B13D1-9DB9-4EF9-B3DD-35259A9CF934}" type="parTrans" cxnId="{3429C598-AEE3-4D9F-AC80-80B1ED961C9E}">
      <dgm:prSet/>
      <dgm:spPr/>
      <dgm:t>
        <a:bodyPr/>
        <a:lstStyle/>
        <a:p>
          <a:endParaRPr lang="en-US"/>
        </a:p>
      </dgm:t>
    </dgm:pt>
    <dgm:pt modelId="{70A36301-31D0-4980-81E2-FAC2054F8A82}" type="sibTrans" cxnId="{3429C598-AEE3-4D9F-AC80-80B1ED961C9E}">
      <dgm:prSet/>
      <dgm:spPr/>
      <dgm:t>
        <a:bodyPr/>
        <a:lstStyle/>
        <a:p>
          <a:endParaRPr lang="en-US"/>
        </a:p>
      </dgm:t>
    </dgm:pt>
    <dgm:pt modelId="{1188F2D4-DB9E-43A8-8173-A656B4ED3D81}">
      <dgm:prSet/>
      <dgm:spPr/>
      <dgm:t>
        <a:bodyPr/>
        <a:lstStyle/>
        <a:p>
          <a:r>
            <a:rPr lang="ar-SA" b="1"/>
            <a:t>مصطلحات الدراسة</a:t>
          </a:r>
          <a:endParaRPr lang="en-US"/>
        </a:p>
      </dgm:t>
    </dgm:pt>
    <dgm:pt modelId="{EB82E3AF-B6BB-4994-8562-8913FFEBB841}" type="parTrans" cxnId="{8ACBBB16-EF34-463C-8389-0C2AED8BFF79}">
      <dgm:prSet/>
      <dgm:spPr/>
      <dgm:t>
        <a:bodyPr/>
        <a:lstStyle/>
        <a:p>
          <a:endParaRPr lang="en-US"/>
        </a:p>
      </dgm:t>
    </dgm:pt>
    <dgm:pt modelId="{92FE0DE2-B94F-47D6-B7A3-FD8556143869}" type="sibTrans" cxnId="{8ACBBB16-EF34-463C-8389-0C2AED8BFF79}">
      <dgm:prSet/>
      <dgm:spPr/>
      <dgm:t>
        <a:bodyPr/>
        <a:lstStyle/>
        <a:p>
          <a:endParaRPr lang="en-US"/>
        </a:p>
      </dgm:t>
    </dgm:pt>
    <dgm:pt modelId="{95AF9F5E-607A-492E-B711-3C84656E76FE}">
      <dgm:prSet/>
      <dgm:spPr/>
      <dgm:t>
        <a:bodyPr/>
        <a:lstStyle/>
        <a:p>
          <a:r>
            <a:rPr lang="ar-SA" b="1"/>
            <a:t>الدراسات السابقة</a:t>
          </a:r>
          <a:endParaRPr lang="en-US"/>
        </a:p>
      </dgm:t>
    </dgm:pt>
    <dgm:pt modelId="{F8B3BFB1-3BBD-4212-80B3-8CD084B2D2A0}" type="parTrans" cxnId="{4E908E0C-3641-4906-BB70-111E51748DE4}">
      <dgm:prSet/>
      <dgm:spPr/>
      <dgm:t>
        <a:bodyPr/>
        <a:lstStyle/>
        <a:p>
          <a:endParaRPr lang="en-US"/>
        </a:p>
      </dgm:t>
    </dgm:pt>
    <dgm:pt modelId="{E17A4F09-A82E-4C13-8EF7-E84E6956A4D1}" type="sibTrans" cxnId="{4E908E0C-3641-4906-BB70-111E51748DE4}">
      <dgm:prSet/>
      <dgm:spPr/>
      <dgm:t>
        <a:bodyPr/>
        <a:lstStyle/>
        <a:p>
          <a:endParaRPr lang="en-US"/>
        </a:p>
      </dgm:t>
    </dgm:pt>
    <dgm:pt modelId="{E4D717EE-B657-4FF6-96AE-4B9655C59CF5}">
      <dgm:prSet/>
      <dgm:spPr/>
      <dgm:t>
        <a:bodyPr/>
        <a:lstStyle/>
        <a:p>
          <a:r>
            <a:rPr lang="ar-SA" b="1"/>
            <a:t>الإطار النظري</a:t>
          </a:r>
          <a:endParaRPr lang="en-US"/>
        </a:p>
      </dgm:t>
    </dgm:pt>
    <dgm:pt modelId="{80834A25-7C83-4FEE-8506-BF949BD30691}" type="parTrans" cxnId="{4D062046-35BA-4896-88D8-6D3EB5372E43}">
      <dgm:prSet/>
      <dgm:spPr/>
      <dgm:t>
        <a:bodyPr/>
        <a:lstStyle/>
        <a:p>
          <a:endParaRPr lang="en-US"/>
        </a:p>
      </dgm:t>
    </dgm:pt>
    <dgm:pt modelId="{92C5A8A9-A70A-435D-841F-6B1ED15B0B16}" type="sibTrans" cxnId="{4D062046-35BA-4896-88D8-6D3EB5372E43}">
      <dgm:prSet/>
      <dgm:spPr/>
      <dgm:t>
        <a:bodyPr/>
        <a:lstStyle/>
        <a:p>
          <a:endParaRPr lang="en-US"/>
        </a:p>
      </dgm:t>
    </dgm:pt>
    <dgm:pt modelId="{47ED4548-59BF-4492-B1FF-A387650333A9}">
      <dgm:prSet/>
      <dgm:spPr/>
      <dgm:t>
        <a:bodyPr/>
        <a:lstStyle/>
        <a:p>
          <a:r>
            <a:rPr lang="ar-SA" b="1"/>
            <a:t>منهج البحث</a:t>
          </a:r>
          <a:endParaRPr lang="en-US"/>
        </a:p>
      </dgm:t>
    </dgm:pt>
    <dgm:pt modelId="{5DBA3434-A962-4327-AB3C-D4D1B3291AE1}" type="parTrans" cxnId="{D64A031F-58F4-4D39-8B20-1976E30060CA}">
      <dgm:prSet/>
      <dgm:spPr/>
      <dgm:t>
        <a:bodyPr/>
        <a:lstStyle/>
        <a:p>
          <a:endParaRPr lang="en-US"/>
        </a:p>
      </dgm:t>
    </dgm:pt>
    <dgm:pt modelId="{EB878509-076D-425C-9490-4AD6A440FC51}" type="sibTrans" cxnId="{D64A031F-58F4-4D39-8B20-1976E30060CA}">
      <dgm:prSet/>
      <dgm:spPr/>
      <dgm:t>
        <a:bodyPr/>
        <a:lstStyle/>
        <a:p>
          <a:endParaRPr lang="en-US"/>
        </a:p>
      </dgm:t>
    </dgm:pt>
    <dgm:pt modelId="{3CBF0F50-5264-4C60-ACBF-7FF7582B46EF}">
      <dgm:prSet/>
      <dgm:spPr/>
      <dgm:t>
        <a:bodyPr/>
        <a:lstStyle/>
        <a:p>
          <a:r>
            <a:rPr lang="ar-SA" b="1"/>
            <a:t>أدوات جمع البيانات</a:t>
          </a:r>
          <a:endParaRPr lang="en-US"/>
        </a:p>
      </dgm:t>
    </dgm:pt>
    <dgm:pt modelId="{98877BEE-E326-4308-BA37-E5F1ABEDDDC6}" type="parTrans" cxnId="{9FF38BA1-F059-437C-B298-2AA6FB5641F0}">
      <dgm:prSet/>
      <dgm:spPr/>
      <dgm:t>
        <a:bodyPr/>
        <a:lstStyle/>
        <a:p>
          <a:endParaRPr lang="en-US"/>
        </a:p>
      </dgm:t>
    </dgm:pt>
    <dgm:pt modelId="{95FC6A8B-6012-4492-872B-7F4A5C570CBC}" type="sibTrans" cxnId="{9FF38BA1-F059-437C-B298-2AA6FB5641F0}">
      <dgm:prSet/>
      <dgm:spPr/>
      <dgm:t>
        <a:bodyPr/>
        <a:lstStyle/>
        <a:p>
          <a:endParaRPr lang="en-US"/>
        </a:p>
      </dgm:t>
    </dgm:pt>
    <dgm:pt modelId="{0144E059-42AD-49B4-B01A-F65ECEEB2965}">
      <dgm:prSet/>
      <dgm:spPr/>
      <dgm:t>
        <a:bodyPr/>
        <a:lstStyle/>
        <a:p>
          <a:r>
            <a:rPr lang="ar-SA" b="1"/>
            <a:t>مجتمع وعينة الدراسة</a:t>
          </a:r>
          <a:endParaRPr lang="en-US"/>
        </a:p>
      </dgm:t>
    </dgm:pt>
    <dgm:pt modelId="{F76387AC-09B2-4EC3-A3F0-76756AB5EEE0}" type="parTrans" cxnId="{338EEE60-7199-40C1-9CBD-18CB858FEB50}">
      <dgm:prSet/>
      <dgm:spPr/>
      <dgm:t>
        <a:bodyPr/>
        <a:lstStyle/>
        <a:p>
          <a:endParaRPr lang="en-US"/>
        </a:p>
      </dgm:t>
    </dgm:pt>
    <dgm:pt modelId="{CF7E63DE-5104-4BEF-BAAF-766757C2500B}" type="sibTrans" cxnId="{338EEE60-7199-40C1-9CBD-18CB858FEB50}">
      <dgm:prSet/>
      <dgm:spPr/>
      <dgm:t>
        <a:bodyPr/>
        <a:lstStyle/>
        <a:p>
          <a:endParaRPr lang="en-US"/>
        </a:p>
      </dgm:t>
    </dgm:pt>
    <dgm:pt modelId="{8B2F8463-F604-488E-9F55-90943D04F3FE}">
      <dgm:prSet/>
      <dgm:spPr/>
      <dgm:t>
        <a:bodyPr/>
        <a:lstStyle/>
        <a:p>
          <a:r>
            <a:rPr lang="ar-SA" b="1"/>
            <a:t>المراجع الأولية</a:t>
          </a:r>
          <a:endParaRPr lang="en-US"/>
        </a:p>
      </dgm:t>
    </dgm:pt>
    <dgm:pt modelId="{0755D061-11CD-46CB-9083-EE7F780B5DDC}" type="parTrans" cxnId="{3031BB0E-5004-4AA3-8E7A-515467ECD561}">
      <dgm:prSet/>
      <dgm:spPr/>
      <dgm:t>
        <a:bodyPr/>
        <a:lstStyle/>
        <a:p>
          <a:endParaRPr lang="en-US"/>
        </a:p>
      </dgm:t>
    </dgm:pt>
    <dgm:pt modelId="{81E312C3-CB12-4CC6-84AD-4F019B158DFC}" type="sibTrans" cxnId="{3031BB0E-5004-4AA3-8E7A-515467ECD561}">
      <dgm:prSet/>
      <dgm:spPr/>
      <dgm:t>
        <a:bodyPr/>
        <a:lstStyle/>
        <a:p>
          <a:endParaRPr lang="en-US"/>
        </a:p>
      </dgm:t>
    </dgm:pt>
    <dgm:pt modelId="{0C17B950-BB18-4115-A2A5-DE384AA1EFFE}" type="pres">
      <dgm:prSet presAssocID="{26BC95F6-F3A5-435D-AC9E-7D4E7716B327}" presName="diagram" presStyleCnt="0">
        <dgm:presLayoutVars>
          <dgm:dir/>
          <dgm:resizeHandles val="exact"/>
        </dgm:presLayoutVars>
      </dgm:prSet>
      <dgm:spPr/>
    </dgm:pt>
    <dgm:pt modelId="{E84C2B26-6DDF-4374-AA1B-9CFC0F575271}" type="pres">
      <dgm:prSet presAssocID="{6F36763C-5BE3-45F0-830B-C64E860E4BB9}" presName="node" presStyleLbl="node1" presStyleIdx="0" presStyleCnt="15">
        <dgm:presLayoutVars>
          <dgm:bulletEnabled val="1"/>
        </dgm:presLayoutVars>
      </dgm:prSet>
      <dgm:spPr/>
    </dgm:pt>
    <dgm:pt modelId="{C6DFE918-E159-4ED3-9EFB-A1948CA43B86}" type="pres">
      <dgm:prSet presAssocID="{54AC4825-19FB-4F59-895B-4FC905839A82}" presName="sibTrans" presStyleCnt="0"/>
      <dgm:spPr/>
    </dgm:pt>
    <dgm:pt modelId="{76B21322-6E6C-46E1-A36D-87B47E36F02C}" type="pres">
      <dgm:prSet presAssocID="{89A7B127-9503-4085-9E16-70881BD20E14}" presName="node" presStyleLbl="node1" presStyleIdx="1" presStyleCnt="15">
        <dgm:presLayoutVars>
          <dgm:bulletEnabled val="1"/>
        </dgm:presLayoutVars>
      </dgm:prSet>
      <dgm:spPr/>
    </dgm:pt>
    <dgm:pt modelId="{A0CFB553-3E03-4F48-B487-99D1556E699F}" type="pres">
      <dgm:prSet presAssocID="{AA80156E-4AEC-446B-B3E5-92A963D9AD6C}" presName="sibTrans" presStyleCnt="0"/>
      <dgm:spPr/>
    </dgm:pt>
    <dgm:pt modelId="{C7E0EA73-0313-42FC-9701-BECA3ADC3965}" type="pres">
      <dgm:prSet presAssocID="{548041A3-FF6C-4B67-AF98-AE73FA8BC58F}" presName="node" presStyleLbl="node1" presStyleIdx="2" presStyleCnt="15">
        <dgm:presLayoutVars>
          <dgm:bulletEnabled val="1"/>
        </dgm:presLayoutVars>
      </dgm:prSet>
      <dgm:spPr/>
    </dgm:pt>
    <dgm:pt modelId="{54598074-AD14-480D-992C-C6D560B7F33C}" type="pres">
      <dgm:prSet presAssocID="{1D27B98D-4143-43BB-A53E-AC4525D929B6}" presName="sibTrans" presStyleCnt="0"/>
      <dgm:spPr/>
    </dgm:pt>
    <dgm:pt modelId="{87C71386-868E-4AAB-BCE0-20A96758489C}" type="pres">
      <dgm:prSet presAssocID="{981C0EA5-4AEC-4849-A644-3EB7579EF2FE}" presName="node" presStyleLbl="node1" presStyleIdx="3" presStyleCnt="15">
        <dgm:presLayoutVars>
          <dgm:bulletEnabled val="1"/>
        </dgm:presLayoutVars>
      </dgm:prSet>
      <dgm:spPr/>
    </dgm:pt>
    <dgm:pt modelId="{42397449-DDBB-4777-91BB-404EA6131092}" type="pres">
      <dgm:prSet presAssocID="{5D04B295-7469-4D9C-9DE9-F6668DF67EB1}" presName="sibTrans" presStyleCnt="0"/>
      <dgm:spPr/>
    </dgm:pt>
    <dgm:pt modelId="{CD19A459-E614-44F2-99A1-101763302FA3}" type="pres">
      <dgm:prSet presAssocID="{C1395D01-D8F3-470C-845B-AE6251BDB759}" presName="node" presStyleLbl="node1" presStyleIdx="4" presStyleCnt="15">
        <dgm:presLayoutVars>
          <dgm:bulletEnabled val="1"/>
        </dgm:presLayoutVars>
      </dgm:prSet>
      <dgm:spPr/>
    </dgm:pt>
    <dgm:pt modelId="{04DC5781-DEAC-47DC-B1E9-6FFE3D2A23F5}" type="pres">
      <dgm:prSet presAssocID="{4AC1C37B-A2F5-4AC1-A82A-28DD4FC12E7D}" presName="sibTrans" presStyleCnt="0"/>
      <dgm:spPr/>
    </dgm:pt>
    <dgm:pt modelId="{EFB7A3A0-FD41-4C56-9AB1-4F3D6E412ECB}" type="pres">
      <dgm:prSet presAssocID="{4BEBF9F5-4994-46F7-9784-3DD4F49763E5}" presName="node" presStyleLbl="node1" presStyleIdx="5" presStyleCnt="15">
        <dgm:presLayoutVars>
          <dgm:bulletEnabled val="1"/>
        </dgm:presLayoutVars>
      </dgm:prSet>
      <dgm:spPr/>
    </dgm:pt>
    <dgm:pt modelId="{E44E3EF2-2F57-4FD6-A421-C2672DADE417}" type="pres">
      <dgm:prSet presAssocID="{59F62561-8C0B-4876-8729-FD2311C2C122}" presName="sibTrans" presStyleCnt="0"/>
      <dgm:spPr/>
    </dgm:pt>
    <dgm:pt modelId="{5A0036E9-FB13-4AEF-8D91-1D27B57536DC}" type="pres">
      <dgm:prSet presAssocID="{5CF14C14-F2BC-4425-BB96-591EB99D0CFD}" presName="node" presStyleLbl="node1" presStyleIdx="6" presStyleCnt="15">
        <dgm:presLayoutVars>
          <dgm:bulletEnabled val="1"/>
        </dgm:presLayoutVars>
      </dgm:prSet>
      <dgm:spPr/>
    </dgm:pt>
    <dgm:pt modelId="{E5C9C5AE-C9FB-41EB-980D-6D4AF110A9A4}" type="pres">
      <dgm:prSet presAssocID="{C2D05BB9-8397-48B0-8A39-8783560A6D27}" presName="sibTrans" presStyleCnt="0"/>
      <dgm:spPr/>
    </dgm:pt>
    <dgm:pt modelId="{1E164E98-9036-4C1F-877C-783DBD489FE4}" type="pres">
      <dgm:prSet presAssocID="{ABAE78C3-53EE-40B1-A333-455A5A1F541F}" presName="node" presStyleLbl="node1" presStyleIdx="7" presStyleCnt="15">
        <dgm:presLayoutVars>
          <dgm:bulletEnabled val="1"/>
        </dgm:presLayoutVars>
      </dgm:prSet>
      <dgm:spPr/>
    </dgm:pt>
    <dgm:pt modelId="{4BD7CC67-E106-483F-B663-A55E3A94FA21}" type="pres">
      <dgm:prSet presAssocID="{70A36301-31D0-4980-81E2-FAC2054F8A82}" presName="sibTrans" presStyleCnt="0"/>
      <dgm:spPr/>
    </dgm:pt>
    <dgm:pt modelId="{829F2A2E-A411-471D-8C99-BFBBEE45EAFA}" type="pres">
      <dgm:prSet presAssocID="{1188F2D4-DB9E-43A8-8173-A656B4ED3D81}" presName="node" presStyleLbl="node1" presStyleIdx="8" presStyleCnt="15">
        <dgm:presLayoutVars>
          <dgm:bulletEnabled val="1"/>
        </dgm:presLayoutVars>
      </dgm:prSet>
      <dgm:spPr/>
    </dgm:pt>
    <dgm:pt modelId="{97242E8B-CF3B-49A6-8CBE-50D365C22B08}" type="pres">
      <dgm:prSet presAssocID="{92FE0DE2-B94F-47D6-B7A3-FD8556143869}" presName="sibTrans" presStyleCnt="0"/>
      <dgm:spPr/>
    </dgm:pt>
    <dgm:pt modelId="{8B3D1D4C-FD9F-4178-A5DE-F4E42D435CDF}" type="pres">
      <dgm:prSet presAssocID="{95AF9F5E-607A-492E-B711-3C84656E76FE}" presName="node" presStyleLbl="node1" presStyleIdx="9" presStyleCnt="15">
        <dgm:presLayoutVars>
          <dgm:bulletEnabled val="1"/>
        </dgm:presLayoutVars>
      </dgm:prSet>
      <dgm:spPr/>
    </dgm:pt>
    <dgm:pt modelId="{1B3D5614-8216-4624-AB10-9C82AB897E5A}" type="pres">
      <dgm:prSet presAssocID="{E17A4F09-A82E-4C13-8EF7-E84E6956A4D1}" presName="sibTrans" presStyleCnt="0"/>
      <dgm:spPr/>
    </dgm:pt>
    <dgm:pt modelId="{28E80DE9-D403-46CC-B337-C0771D9AD8A9}" type="pres">
      <dgm:prSet presAssocID="{E4D717EE-B657-4FF6-96AE-4B9655C59CF5}" presName="node" presStyleLbl="node1" presStyleIdx="10" presStyleCnt="15">
        <dgm:presLayoutVars>
          <dgm:bulletEnabled val="1"/>
        </dgm:presLayoutVars>
      </dgm:prSet>
      <dgm:spPr/>
    </dgm:pt>
    <dgm:pt modelId="{F9F5AE48-04BA-401C-8570-9F2A428DE54A}" type="pres">
      <dgm:prSet presAssocID="{92C5A8A9-A70A-435D-841F-6B1ED15B0B16}" presName="sibTrans" presStyleCnt="0"/>
      <dgm:spPr/>
    </dgm:pt>
    <dgm:pt modelId="{FCA166C4-C657-4D14-BA90-9515E951EDF8}" type="pres">
      <dgm:prSet presAssocID="{47ED4548-59BF-4492-B1FF-A387650333A9}" presName="node" presStyleLbl="node1" presStyleIdx="11" presStyleCnt="15">
        <dgm:presLayoutVars>
          <dgm:bulletEnabled val="1"/>
        </dgm:presLayoutVars>
      </dgm:prSet>
      <dgm:spPr/>
    </dgm:pt>
    <dgm:pt modelId="{564D7DA9-4C52-45B7-8F7E-5EB596A85375}" type="pres">
      <dgm:prSet presAssocID="{EB878509-076D-425C-9490-4AD6A440FC51}" presName="sibTrans" presStyleCnt="0"/>
      <dgm:spPr/>
    </dgm:pt>
    <dgm:pt modelId="{A9BC091A-FF3B-4882-9550-229AF996DB80}" type="pres">
      <dgm:prSet presAssocID="{3CBF0F50-5264-4C60-ACBF-7FF7582B46EF}" presName="node" presStyleLbl="node1" presStyleIdx="12" presStyleCnt="15">
        <dgm:presLayoutVars>
          <dgm:bulletEnabled val="1"/>
        </dgm:presLayoutVars>
      </dgm:prSet>
      <dgm:spPr/>
    </dgm:pt>
    <dgm:pt modelId="{40D76D31-A721-45B0-9C16-755D6E46FF88}" type="pres">
      <dgm:prSet presAssocID="{95FC6A8B-6012-4492-872B-7F4A5C570CBC}" presName="sibTrans" presStyleCnt="0"/>
      <dgm:spPr/>
    </dgm:pt>
    <dgm:pt modelId="{0C2579E9-8E7A-40AB-AE3B-42BD0FD9A6BC}" type="pres">
      <dgm:prSet presAssocID="{0144E059-42AD-49B4-B01A-F65ECEEB2965}" presName="node" presStyleLbl="node1" presStyleIdx="13" presStyleCnt="15">
        <dgm:presLayoutVars>
          <dgm:bulletEnabled val="1"/>
        </dgm:presLayoutVars>
      </dgm:prSet>
      <dgm:spPr/>
    </dgm:pt>
    <dgm:pt modelId="{7C1CA1CB-A8BE-43E9-86A7-8A97558D5C1F}" type="pres">
      <dgm:prSet presAssocID="{CF7E63DE-5104-4BEF-BAAF-766757C2500B}" presName="sibTrans" presStyleCnt="0"/>
      <dgm:spPr/>
    </dgm:pt>
    <dgm:pt modelId="{1A6A82C3-4196-468B-8DD9-F11CA990BCC8}" type="pres">
      <dgm:prSet presAssocID="{8B2F8463-F604-488E-9F55-90943D04F3FE}" presName="node" presStyleLbl="node1" presStyleIdx="14" presStyleCnt="15">
        <dgm:presLayoutVars>
          <dgm:bulletEnabled val="1"/>
        </dgm:presLayoutVars>
      </dgm:prSet>
      <dgm:spPr/>
    </dgm:pt>
  </dgm:ptLst>
  <dgm:cxnLst>
    <dgm:cxn modelId="{0E81EC00-3161-496F-A3BB-36335E0DA2CC}" type="presOf" srcId="{ABAE78C3-53EE-40B1-A333-455A5A1F541F}" destId="{1E164E98-9036-4C1F-877C-783DBD489FE4}" srcOrd="0" destOrd="0" presId="urn:microsoft.com/office/officeart/2005/8/layout/default"/>
    <dgm:cxn modelId="{4E908E0C-3641-4906-BB70-111E51748DE4}" srcId="{26BC95F6-F3A5-435D-AC9E-7D4E7716B327}" destId="{95AF9F5E-607A-492E-B711-3C84656E76FE}" srcOrd="9" destOrd="0" parTransId="{F8B3BFB1-3BBD-4212-80B3-8CD084B2D2A0}" sibTransId="{E17A4F09-A82E-4C13-8EF7-E84E6956A4D1}"/>
    <dgm:cxn modelId="{3031BB0E-5004-4AA3-8E7A-515467ECD561}" srcId="{26BC95F6-F3A5-435D-AC9E-7D4E7716B327}" destId="{8B2F8463-F604-488E-9F55-90943D04F3FE}" srcOrd="14" destOrd="0" parTransId="{0755D061-11CD-46CB-9083-EE7F780B5DDC}" sibTransId="{81E312C3-CB12-4CC6-84AD-4F019B158DFC}"/>
    <dgm:cxn modelId="{8ACBBB16-EF34-463C-8389-0C2AED8BFF79}" srcId="{26BC95F6-F3A5-435D-AC9E-7D4E7716B327}" destId="{1188F2D4-DB9E-43A8-8173-A656B4ED3D81}" srcOrd="8" destOrd="0" parTransId="{EB82E3AF-B6BB-4994-8562-8913FFEBB841}" sibTransId="{92FE0DE2-B94F-47D6-B7A3-FD8556143869}"/>
    <dgm:cxn modelId="{D64A031F-58F4-4D39-8B20-1976E30060CA}" srcId="{26BC95F6-F3A5-435D-AC9E-7D4E7716B327}" destId="{47ED4548-59BF-4492-B1FF-A387650333A9}" srcOrd="11" destOrd="0" parTransId="{5DBA3434-A962-4327-AB3C-D4D1B3291AE1}" sibTransId="{EB878509-076D-425C-9490-4AD6A440FC51}"/>
    <dgm:cxn modelId="{37052824-50B1-404A-B8AE-30CAE00CBC75}" type="presOf" srcId="{89A7B127-9503-4085-9E16-70881BD20E14}" destId="{76B21322-6E6C-46E1-A36D-87B47E36F02C}" srcOrd="0" destOrd="0" presId="urn:microsoft.com/office/officeart/2005/8/layout/default"/>
    <dgm:cxn modelId="{A2617029-AC65-4C2B-B17B-6C7AD4E64AAC}" type="presOf" srcId="{47ED4548-59BF-4492-B1FF-A387650333A9}" destId="{FCA166C4-C657-4D14-BA90-9515E951EDF8}" srcOrd="0" destOrd="0" presId="urn:microsoft.com/office/officeart/2005/8/layout/default"/>
    <dgm:cxn modelId="{55C5F034-3659-4AA6-BA0F-CB6AFA5FB340}" type="presOf" srcId="{548041A3-FF6C-4B67-AF98-AE73FA8BC58F}" destId="{C7E0EA73-0313-42FC-9701-BECA3ADC3965}" srcOrd="0" destOrd="0" presId="urn:microsoft.com/office/officeart/2005/8/layout/default"/>
    <dgm:cxn modelId="{338EEE60-7199-40C1-9CBD-18CB858FEB50}" srcId="{26BC95F6-F3A5-435D-AC9E-7D4E7716B327}" destId="{0144E059-42AD-49B4-B01A-F65ECEEB2965}" srcOrd="13" destOrd="0" parTransId="{F76387AC-09B2-4EC3-A3F0-76756AB5EEE0}" sibTransId="{CF7E63DE-5104-4BEF-BAAF-766757C2500B}"/>
    <dgm:cxn modelId="{A391A063-C30A-4342-A9E1-A9F83C17D79A}" type="presOf" srcId="{6F36763C-5BE3-45F0-830B-C64E860E4BB9}" destId="{E84C2B26-6DDF-4374-AA1B-9CFC0F575271}" srcOrd="0" destOrd="0" presId="urn:microsoft.com/office/officeart/2005/8/layout/default"/>
    <dgm:cxn modelId="{4101BD44-9C71-4545-8B0F-44B36C81002B}" srcId="{26BC95F6-F3A5-435D-AC9E-7D4E7716B327}" destId="{C1395D01-D8F3-470C-845B-AE6251BDB759}" srcOrd="4" destOrd="0" parTransId="{63BAAAC9-0AA0-4882-AEBD-756338704C10}" sibTransId="{4AC1C37B-A2F5-4AC1-A82A-28DD4FC12E7D}"/>
    <dgm:cxn modelId="{4D062046-35BA-4896-88D8-6D3EB5372E43}" srcId="{26BC95F6-F3A5-435D-AC9E-7D4E7716B327}" destId="{E4D717EE-B657-4FF6-96AE-4B9655C59CF5}" srcOrd="10" destOrd="0" parTransId="{80834A25-7C83-4FEE-8506-BF949BD30691}" sibTransId="{92C5A8A9-A70A-435D-841F-6B1ED15B0B16}"/>
    <dgm:cxn modelId="{B38A5A46-7ED1-4847-95FD-97373C8B7756}" srcId="{26BC95F6-F3A5-435D-AC9E-7D4E7716B327}" destId="{981C0EA5-4AEC-4849-A644-3EB7579EF2FE}" srcOrd="3" destOrd="0" parTransId="{42E72544-3D74-4DE5-90AC-677D1DCB3EEC}" sibTransId="{5D04B295-7469-4D9C-9DE9-F6668DF67EB1}"/>
    <dgm:cxn modelId="{62A13C6F-1302-47B3-B25D-2F29188CB620}" srcId="{26BC95F6-F3A5-435D-AC9E-7D4E7716B327}" destId="{6F36763C-5BE3-45F0-830B-C64E860E4BB9}" srcOrd="0" destOrd="0" parTransId="{D3AE4FFF-1056-49C5-8E2F-B3C1640F8C67}" sibTransId="{54AC4825-19FB-4F59-895B-4FC905839A82}"/>
    <dgm:cxn modelId="{B4095053-BC67-4242-A891-BDA2B7BB22A8}" type="presOf" srcId="{8B2F8463-F604-488E-9F55-90943D04F3FE}" destId="{1A6A82C3-4196-468B-8DD9-F11CA990BCC8}" srcOrd="0" destOrd="0" presId="urn:microsoft.com/office/officeart/2005/8/layout/default"/>
    <dgm:cxn modelId="{5BA8C47B-0FD8-48BB-985D-11CE8E7A1CE1}" type="presOf" srcId="{95AF9F5E-607A-492E-B711-3C84656E76FE}" destId="{8B3D1D4C-FD9F-4178-A5DE-F4E42D435CDF}" srcOrd="0" destOrd="0" presId="urn:microsoft.com/office/officeart/2005/8/layout/default"/>
    <dgm:cxn modelId="{A208077E-DFEE-4854-AAB6-E346FEC81B38}" type="presOf" srcId="{5CF14C14-F2BC-4425-BB96-591EB99D0CFD}" destId="{5A0036E9-FB13-4AEF-8D91-1D27B57536DC}" srcOrd="0" destOrd="0" presId="urn:microsoft.com/office/officeart/2005/8/layout/default"/>
    <dgm:cxn modelId="{E0804796-60EF-4042-9482-99DD76BE7432}" srcId="{26BC95F6-F3A5-435D-AC9E-7D4E7716B327}" destId="{5CF14C14-F2BC-4425-BB96-591EB99D0CFD}" srcOrd="6" destOrd="0" parTransId="{8CE5C15B-B1F2-40E6-A288-E91355F38D26}" sibTransId="{C2D05BB9-8397-48B0-8A39-8783560A6D27}"/>
    <dgm:cxn modelId="{3429C598-AEE3-4D9F-AC80-80B1ED961C9E}" srcId="{26BC95F6-F3A5-435D-AC9E-7D4E7716B327}" destId="{ABAE78C3-53EE-40B1-A333-455A5A1F541F}" srcOrd="7" destOrd="0" parTransId="{085B13D1-9DB9-4EF9-B3DD-35259A9CF934}" sibTransId="{70A36301-31D0-4980-81E2-FAC2054F8A82}"/>
    <dgm:cxn modelId="{82CCAE9A-DC15-4E7C-9BCA-AD4D91E105C2}" type="presOf" srcId="{E4D717EE-B657-4FF6-96AE-4B9655C59CF5}" destId="{28E80DE9-D403-46CC-B337-C0771D9AD8A9}" srcOrd="0" destOrd="0" presId="urn:microsoft.com/office/officeart/2005/8/layout/default"/>
    <dgm:cxn modelId="{9FF38BA1-F059-437C-B298-2AA6FB5641F0}" srcId="{26BC95F6-F3A5-435D-AC9E-7D4E7716B327}" destId="{3CBF0F50-5264-4C60-ACBF-7FF7582B46EF}" srcOrd="12" destOrd="0" parTransId="{98877BEE-E326-4308-BA37-E5F1ABEDDDC6}" sibTransId="{95FC6A8B-6012-4492-872B-7F4A5C570CBC}"/>
    <dgm:cxn modelId="{912113A5-C416-4638-AE6D-270895F0B60B}" srcId="{26BC95F6-F3A5-435D-AC9E-7D4E7716B327}" destId="{548041A3-FF6C-4B67-AF98-AE73FA8BC58F}" srcOrd="2" destOrd="0" parTransId="{58B14E4B-3BC9-47A4-A139-92D21855B363}" sibTransId="{1D27B98D-4143-43BB-A53E-AC4525D929B6}"/>
    <dgm:cxn modelId="{4F82E0A9-60F6-46F5-BC08-55A7585A286E}" type="presOf" srcId="{C1395D01-D8F3-470C-845B-AE6251BDB759}" destId="{CD19A459-E614-44F2-99A1-101763302FA3}" srcOrd="0" destOrd="0" presId="urn:microsoft.com/office/officeart/2005/8/layout/default"/>
    <dgm:cxn modelId="{A8B35BAC-0C38-46FE-A80A-FCC3EE538836}" type="presOf" srcId="{3CBF0F50-5264-4C60-ACBF-7FF7582B46EF}" destId="{A9BC091A-FF3B-4882-9550-229AF996DB80}" srcOrd="0" destOrd="0" presId="urn:microsoft.com/office/officeart/2005/8/layout/default"/>
    <dgm:cxn modelId="{BC16E5AD-7F43-47B1-A08C-4661D0FEEC13}" type="presOf" srcId="{981C0EA5-4AEC-4849-A644-3EB7579EF2FE}" destId="{87C71386-868E-4AAB-BCE0-20A96758489C}" srcOrd="0" destOrd="0" presId="urn:microsoft.com/office/officeart/2005/8/layout/default"/>
    <dgm:cxn modelId="{5F0430C2-4E7F-48C1-85E7-118C077A0BBE}" srcId="{26BC95F6-F3A5-435D-AC9E-7D4E7716B327}" destId="{4BEBF9F5-4994-46F7-9784-3DD4F49763E5}" srcOrd="5" destOrd="0" parTransId="{6AE7E063-2493-4C5A-AF98-00F090034CB2}" sibTransId="{59F62561-8C0B-4876-8729-FD2311C2C122}"/>
    <dgm:cxn modelId="{60E612D8-AFC5-4CED-B1CE-83E0B5AE752B}" type="presOf" srcId="{0144E059-42AD-49B4-B01A-F65ECEEB2965}" destId="{0C2579E9-8E7A-40AB-AE3B-42BD0FD9A6BC}" srcOrd="0" destOrd="0" presId="urn:microsoft.com/office/officeart/2005/8/layout/default"/>
    <dgm:cxn modelId="{E7A7B0E0-A6E8-479D-AD26-88AECE5EEDAF}" type="presOf" srcId="{4BEBF9F5-4994-46F7-9784-3DD4F49763E5}" destId="{EFB7A3A0-FD41-4C56-9AB1-4F3D6E412ECB}" srcOrd="0" destOrd="0" presId="urn:microsoft.com/office/officeart/2005/8/layout/default"/>
    <dgm:cxn modelId="{FE1768E1-C3DE-48F8-A385-B5E4DE33FF4F}" type="presOf" srcId="{26BC95F6-F3A5-435D-AC9E-7D4E7716B327}" destId="{0C17B950-BB18-4115-A2A5-DE384AA1EFFE}" srcOrd="0" destOrd="0" presId="urn:microsoft.com/office/officeart/2005/8/layout/default"/>
    <dgm:cxn modelId="{4C4DD1E7-E431-4134-838A-E64AD43EDE53}" type="presOf" srcId="{1188F2D4-DB9E-43A8-8173-A656B4ED3D81}" destId="{829F2A2E-A411-471D-8C99-BFBBEE45EAFA}" srcOrd="0" destOrd="0" presId="urn:microsoft.com/office/officeart/2005/8/layout/default"/>
    <dgm:cxn modelId="{279892F5-E913-4FD2-B740-DD2E0CDAAFDB}" srcId="{26BC95F6-F3A5-435D-AC9E-7D4E7716B327}" destId="{89A7B127-9503-4085-9E16-70881BD20E14}" srcOrd="1" destOrd="0" parTransId="{AC6CF678-3A6D-4143-85B0-7BEC844EF939}" sibTransId="{AA80156E-4AEC-446B-B3E5-92A963D9AD6C}"/>
    <dgm:cxn modelId="{2D41F923-DEE4-4A04-AB34-F2D396B15EEE}" type="presParOf" srcId="{0C17B950-BB18-4115-A2A5-DE384AA1EFFE}" destId="{E84C2B26-6DDF-4374-AA1B-9CFC0F575271}" srcOrd="0" destOrd="0" presId="urn:microsoft.com/office/officeart/2005/8/layout/default"/>
    <dgm:cxn modelId="{D3671F3B-D8D2-46A8-BC69-0ACA1EB9899C}" type="presParOf" srcId="{0C17B950-BB18-4115-A2A5-DE384AA1EFFE}" destId="{C6DFE918-E159-4ED3-9EFB-A1948CA43B86}" srcOrd="1" destOrd="0" presId="urn:microsoft.com/office/officeart/2005/8/layout/default"/>
    <dgm:cxn modelId="{A7F024A2-3B99-4AAC-B531-A68ACBE97AE4}" type="presParOf" srcId="{0C17B950-BB18-4115-A2A5-DE384AA1EFFE}" destId="{76B21322-6E6C-46E1-A36D-87B47E36F02C}" srcOrd="2" destOrd="0" presId="urn:microsoft.com/office/officeart/2005/8/layout/default"/>
    <dgm:cxn modelId="{76F9B265-5C00-4FAB-8039-76536BB0DB35}" type="presParOf" srcId="{0C17B950-BB18-4115-A2A5-DE384AA1EFFE}" destId="{A0CFB553-3E03-4F48-B487-99D1556E699F}" srcOrd="3" destOrd="0" presId="urn:microsoft.com/office/officeart/2005/8/layout/default"/>
    <dgm:cxn modelId="{7454A294-F0AD-439E-99F1-1898ACEDF21E}" type="presParOf" srcId="{0C17B950-BB18-4115-A2A5-DE384AA1EFFE}" destId="{C7E0EA73-0313-42FC-9701-BECA3ADC3965}" srcOrd="4" destOrd="0" presId="urn:microsoft.com/office/officeart/2005/8/layout/default"/>
    <dgm:cxn modelId="{4B3AB851-BC38-46BA-A91E-70EC99F51E05}" type="presParOf" srcId="{0C17B950-BB18-4115-A2A5-DE384AA1EFFE}" destId="{54598074-AD14-480D-992C-C6D560B7F33C}" srcOrd="5" destOrd="0" presId="urn:microsoft.com/office/officeart/2005/8/layout/default"/>
    <dgm:cxn modelId="{241510DC-4813-4DF4-9D0B-BDBF2AB9C230}" type="presParOf" srcId="{0C17B950-BB18-4115-A2A5-DE384AA1EFFE}" destId="{87C71386-868E-4AAB-BCE0-20A96758489C}" srcOrd="6" destOrd="0" presId="urn:microsoft.com/office/officeart/2005/8/layout/default"/>
    <dgm:cxn modelId="{6F7B6AAE-57DC-46E9-B093-84EFAA53D1A6}" type="presParOf" srcId="{0C17B950-BB18-4115-A2A5-DE384AA1EFFE}" destId="{42397449-DDBB-4777-91BB-404EA6131092}" srcOrd="7" destOrd="0" presId="urn:microsoft.com/office/officeart/2005/8/layout/default"/>
    <dgm:cxn modelId="{C23BE77D-351D-4973-AD65-C5B6D711D630}" type="presParOf" srcId="{0C17B950-BB18-4115-A2A5-DE384AA1EFFE}" destId="{CD19A459-E614-44F2-99A1-101763302FA3}" srcOrd="8" destOrd="0" presId="urn:microsoft.com/office/officeart/2005/8/layout/default"/>
    <dgm:cxn modelId="{FA9B7A38-D256-41D2-878C-D3E7D4A126FF}" type="presParOf" srcId="{0C17B950-BB18-4115-A2A5-DE384AA1EFFE}" destId="{04DC5781-DEAC-47DC-B1E9-6FFE3D2A23F5}" srcOrd="9" destOrd="0" presId="urn:microsoft.com/office/officeart/2005/8/layout/default"/>
    <dgm:cxn modelId="{3EAC1DED-50DA-4D18-A16C-2CD1E26F1DBC}" type="presParOf" srcId="{0C17B950-BB18-4115-A2A5-DE384AA1EFFE}" destId="{EFB7A3A0-FD41-4C56-9AB1-4F3D6E412ECB}" srcOrd="10" destOrd="0" presId="urn:microsoft.com/office/officeart/2005/8/layout/default"/>
    <dgm:cxn modelId="{1692D06D-5A16-4D6B-8C83-2C528010CC32}" type="presParOf" srcId="{0C17B950-BB18-4115-A2A5-DE384AA1EFFE}" destId="{E44E3EF2-2F57-4FD6-A421-C2672DADE417}" srcOrd="11" destOrd="0" presId="urn:microsoft.com/office/officeart/2005/8/layout/default"/>
    <dgm:cxn modelId="{5B92AF3A-6F1C-42D6-911B-1C8D15495944}" type="presParOf" srcId="{0C17B950-BB18-4115-A2A5-DE384AA1EFFE}" destId="{5A0036E9-FB13-4AEF-8D91-1D27B57536DC}" srcOrd="12" destOrd="0" presId="urn:microsoft.com/office/officeart/2005/8/layout/default"/>
    <dgm:cxn modelId="{67205826-C435-41A0-9752-640307B22184}" type="presParOf" srcId="{0C17B950-BB18-4115-A2A5-DE384AA1EFFE}" destId="{E5C9C5AE-C9FB-41EB-980D-6D4AF110A9A4}" srcOrd="13" destOrd="0" presId="urn:microsoft.com/office/officeart/2005/8/layout/default"/>
    <dgm:cxn modelId="{1FA32A38-2395-4019-ABF9-396BF51B7D1F}" type="presParOf" srcId="{0C17B950-BB18-4115-A2A5-DE384AA1EFFE}" destId="{1E164E98-9036-4C1F-877C-783DBD489FE4}" srcOrd="14" destOrd="0" presId="urn:microsoft.com/office/officeart/2005/8/layout/default"/>
    <dgm:cxn modelId="{871EE1EF-75C5-4CD1-8F69-DB4EF97E58C5}" type="presParOf" srcId="{0C17B950-BB18-4115-A2A5-DE384AA1EFFE}" destId="{4BD7CC67-E106-483F-B663-A55E3A94FA21}" srcOrd="15" destOrd="0" presId="urn:microsoft.com/office/officeart/2005/8/layout/default"/>
    <dgm:cxn modelId="{C5FE7206-7F37-43C3-8E2C-B73736203D0A}" type="presParOf" srcId="{0C17B950-BB18-4115-A2A5-DE384AA1EFFE}" destId="{829F2A2E-A411-471D-8C99-BFBBEE45EAFA}" srcOrd="16" destOrd="0" presId="urn:microsoft.com/office/officeart/2005/8/layout/default"/>
    <dgm:cxn modelId="{B4F8CECF-015F-4958-97D4-4923BEB397EB}" type="presParOf" srcId="{0C17B950-BB18-4115-A2A5-DE384AA1EFFE}" destId="{97242E8B-CF3B-49A6-8CBE-50D365C22B08}" srcOrd="17" destOrd="0" presId="urn:microsoft.com/office/officeart/2005/8/layout/default"/>
    <dgm:cxn modelId="{604C49DB-B76C-4794-B58D-A81D6CCEF4A6}" type="presParOf" srcId="{0C17B950-BB18-4115-A2A5-DE384AA1EFFE}" destId="{8B3D1D4C-FD9F-4178-A5DE-F4E42D435CDF}" srcOrd="18" destOrd="0" presId="urn:microsoft.com/office/officeart/2005/8/layout/default"/>
    <dgm:cxn modelId="{D755FBC2-52BD-475D-B1CF-F0EC6B0C5E01}" type="presParOf" srcId="{0C17B950-BB18-4115-A2A5-DE384AA1EFFE}" destId="{1B3D5614-8216-4624-AB10-9C82AB897E5A}" srcOrd="19" destOrd="0" presId="urn:microsoft.com/office/officeart/2005/8/layout/default"/>
    <dgm:cxn modelId="{494ABEBB-927E-49C1-9D57-0BA28543D9E8}" type="presParOf" srcId="{0C17B950-BB18-4115-A2A5-DE384AA1EFFE}" destId="{28E80DE9-D403-46CC-B337-C0771D9AD8A9}" srcOrd="20" destOrd="0" presId="urn:microsoft.com/office/officeart/2005/8/layout/default"/>
    <dgm:cxn modelId="{1DA91A14-16A4-471A-A872-C6D33C409613}" type="presParOf" srcId="{0C17B950-BB18-4115-A2A5-DE384AA1EFFE}" destId="{F9F5AE48-04BA-401C-8570-9F2A428DE54A}" srcOrd="21" destOrd="0" presId="urn:microsoft.com/office/officeart/2005/8/layout/default"/>
    <dgm:cxn modelId="{C24FB5A3-83FE-437B-8696-348E28597204}" type="presParOf" srcId="{0C17B950-BB18-4115-A2A5-DE384AA1EFFE}" destId="{FCA166C4-C657-4D14-BA90-9515E951EDF8}" srcOrd="22" destOrd="0" presId="urn:microsoft.com/office/officeart/2005/8/layout/default"/>
    <dgm:cxn modelId="{E26756FE-7C21-4968-A7CF-4F0C70EE44BE}" type="presParOf" srcId="{0C17B950-BB18-4115-A2A5-DE384AA1EFFE}" destId="{564D7DA9-4C52-45B7-8F7E-5EB596A85375}" srcOrd="23" destOrd="0" presId="urn:microsoft.com/office/officeart/2005/8/layout/default"/>
    <dgm:cxn modelId="{1E8E5D65-10DD-41D3-9038-6F220F11B492}" type="presParOf" srcId="{0C17B950-BB18-4115-A2A5-DE384AA1EFFE}" destId="{A9BC091A-FF3B-4882-9550-229AF996DB80}" srcOrd="24" destOrd="0" presId="urn:microsoft.com/office/officeart/2005/8/layout/default"/>
    <dgm:cxn modelId="{5290CF21-2494-4630-BFE1-538D5A85E467}" type="presParOf" srcId="{0C17B950-BB18-4115-A2A5-DE384AA1EFFE}" destId="{40D76D31-A721-45B0-9C16-755D6E46FF88}" srcOrd="25" destOrd="0" presId="urn:microsoft.com/office/officeart/2005/8/layout/default"/>
    <dgm:cxn modelId="{C1C56DE0-BC9F-47D3-838A-5E009FA9E62F}" type="presParOf" srcId="{0C17B950-BB18-4115-A2A5-DE384AA1EFFE}" destId="{0C2579E9-8E7A-40AB-AE3B-42BD0FD9A6BC}" srcOrd="26" destOrd="0" presId="urn:microsoft.com/office/officeart/2005/8/layout/default"/>
    <dgm:cxn modelId="{1A74B126-8749-4085-98C7-866B4D0F0225}" type="presParOf" srcId="{0C17B950-BB18-4115-A2A5-DE384AA1EFFE}" destId="{7C1CA1CB-A8BE-43E9-86A7-8A97558D5C1F}" srcOrd="27" destOrd="0" presId="urn:microsoft.com/office/officeart/2005/8/layout/default"/>
    <dgm:cxn modelId="{0170D595-0821-47FF-9B13-D77641E30998}" type="presParOf" srcId="{0C17B950-BB18-4115-A2A5-DE384AA1EFFE}" destId="{1A6A82C3-4196-468B-8DD9-F11CA990BCC8}" srcOrd="28"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4BBD4B3-3D9F-46A7-A50F-6F5A0FD54696}"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D316E8EF-5D50-49E4-BA93-59D6025A9BC7}">
      <dgm:prSet/>
      <dgm:spPr/>
      <dgm:t>
        <a:bodyPr/>
        <a:lstStyle/>
        <a:p>
          <a:r>
            <a:rPr lang="ar-SA" b="1"/>
            <a:t>خطة بحث أكاديمية</a:t>
          </a:r>
          <a:endParaRPr lang="en-US"/>
        </a:p>
      </dgm:t>
    </dgm:pt>
    <dgm:pt modelId="{1D724599-3DD3-4EFA-9CE4-354D929C13F2}" type="parTrans" cxnId="{F4941FC5-6438-4362-87D5-6B720BE745FF}">
      <dgm:prSet/>
      <dgm:spPr/>
      <dgm:t>
        <a:bodyPr/>
        <a:lstStyle/>
        <a:p>
          <a:endParaRPr lang="en-US"/>
        </a:p>
      </dgm:t>
    </dgm:pt>
    <dgm:pt modelId="{B5DD2550-9B34-457E-BC9F-62CC38993A84}" type="sibTrans" cxnId="{F4941FC5-6438-4362-87D5-6B720BE745FF}">
      <dgm:prSet/>
      <dgm:spPr/>
      <dgm:t>
        <a:bodyPr/>
        <a:lstStyle/>
        <a:p>
          <a:endParaRPr lang="en-US"/>
        </a:p>
      </dgm:t>
    </dgm:pt>
    <dgm:pt modelId="{A5687537-6697-43DB-9B08-C3E40611AC97}">
      <dgm:prSet/>
      <dgm:spPr/>
      <dgm:t>
        <a:bodyPr/>
        <a:lstStyle/>
        <a:p>
          <a:r>
            <a:rPr lang="ar-SA" b="1"/>
            <a:t>خطة بحث تطبيقية</a:t>
          </a:r>
          <a:endParaRPr lang="en-US"/>
        </a:p>
      </dgm:t>
    </dgm:pt>
    <dgm:pt modelId="{7B8E3BB1-88B7-4697-807F-F6EE65BAFEF9}" type="parTrans" cxnId="{F2DABF0A-AD63-4B24-A6CB-31251A890D03}">
      <dgm:prSet/>
      <dgm:spPr/>
      <dgm:t>
        <a:bodyPr/>
        <a:lstStyle/>
        <a:p>
          <a:endParaRPr lang="en-US"/>
        </a:p>
      </dgm:t>
    </dgm:pt>
    <dgm:pt modelId="{29AEBE24-5D1C-4594-96B9-B3577895DAEC}" type="sibTrans" cxnId="{F2DABF0A-AD63-4B24-A6CB-31251A890D03}">
      <dgm:prSet/>
      <dgm:spPr/>
      <dgm:t>
        <a:bodyPr/>
        <a:lstStyle/>
        <a:p>
          <a:endParaRPr lang="en-US"/>
        </a:p>
      </dgm:t>
    </dgm:pt>
    <dgm:pt modelId="{E67EBC51-8E3A-46DB-B14E-A7CA0A18BD4C}">
      <dgm:prSet/>
      <dgm:spPr/>
      <dgm:t>
        <a:bodyPr/>
        <a:lstStyle/>
        <a:p>
          <a:r>
            <a:rPr lang="ar-SA" b="1"/>
            <a:t>خطة بحث تمويلية</a:t>
          </a:r>
          <a:endParaRPr lang="en-US"/>
        </a:p>
      </dgm:t>
    </dgm:pt>
    <dgm:pt modelId="{5E396971-DDF1-4078-B5DD-BCA34949DFEA}" type="parTrans" cxnId="{2196F5E4-4778-4E52-A980-568AB54997C0}">
      <dgm:prSet/>
      <dgm:spPr/>
      <dgm:t>
        <a:bodyPr/>
        <a:lstStyle/>
        <a:p>
          <a:endParaRPr lang="en-US"/>
        </a:p>
      </dgm:t>
    </dgm:pt>
    <dgm:pt modelId="{2A6E9B97-CDEB-44D8-A31F-8E494E8D38D7}" type="sibTrans" cxnId="{2196F5E4-4778-4E52-A980-568AB54997C0}">
      <dgm:prSet/>
      <dgm:spPr/>
      <dgm:t>
        <a:bodyPr/>
        <a:lstStyle/>
        <a:p>
          <a:endParaRPr lang="en-US"/>
        </a:p>
      </dgm:t>
    </dgm:pt>
    <dgm:pt modelId="{05A32E7E-7A44-4B91-8CE2-7325D65C8214}">
      <dgm:prSet/>
      <dgm:spPr/>
      <dgm:t>
        <a:bodyPr/>
        <a:lstStyle/>
        <a:p>
          <a:r>
            <a:rPr lang="ar-SA" b="1"/>
            <a:t>خطة بحث مؤسسية</a:t>
          </a:r>
          <a:endParaRPr lang="en-US"/>
        </a:p>
      </dgm:t>
    </dgm:pt>
    <dgm:pt modelId="{91382A86-10D7-47E7-A78A-FD8362C03C7C}" type="parTrans" cxnId="{F6B96885-5CC4-46BB-A08A-DEFA5D0A0E90}">
      <dgm:prSet/>
      <dgm:spPr/>
      <dgm:t>
        <a:bodyPr/>
        <a:lstStyle/>
        <a:p>
          <a:endParaRPr lang="en-US"/>
        </a:p>
      </dgm:t>
    </dgm:pt>
    <dgm:pt modelId="{56903016-ED08-46D7-AE97-69B3F99475E0}" type="sibTrans" cxnId="{F6B96885-5CC4-46BB-A08A-DEFA5D0A0E90}">
      <dgm:prSet/>
      <dgm:spPr/>
      <dgm:t>
        <a:bodyPr/>
        <a:lstStyle/>
        <a:p>
          <a:endParaRPr lang="en-US"/>
        </a:p>
      </dgm:t>
    </dgm:pt>
    <dgm:pt modelId="{F102EA9C-7EED-4A48-8DCD-5EC954A52A46}" type="pres">
      <dgm:prSet presAssocID="{64BBD4B3-3D9F-46A7-A50F-6F5A0FD54696}" presName="diagram" presStyleCnt="0">
        <dgm:presLayoutVars>
          <dgm:dir/>
          <dgm:resizeHandles val="exact"/>
        </dgm:presLayoutVars>
      </dgm:prSet>
      <dgm:spPr/>
    </dgm:pt>
    <dgm:pt modelId="{B987B905-8210-45A4-84B7-ACCEE974C67C}" type="pres">
      <dgm:prSet presAssocID="{D316E8EF-5D50-49E4-BA93-59D6025A9BC7}" presName="node" presStyleLbl="node1" presStyleIdx="0" presStyleCnt="4">
        <dgm:presLayoutVars>
          <dgm:bulletEnabled val="1"/>
        </dgm:presLayoutVars>
      </dgm:prSet>
      <dgm:spPr/>
    </dgm:pt>
    <dgm:pt modelId="{C2225F32-472B-4AEC-BF12-DA2D6A7D05F4}" type="pres">
      <dgm:prSet presAssocID="{B5DD2550-9B34-457E-BC9F-62CC38993A84}" presName="sibTrans" presStyleLbl="sibTrans2D1" presStyleIdx="0" presStyleCnt="3"/>
      <dgm:spPr/>
    </dgm:pt>
    <dgm:pt modelId="{E75D6315-65E5-4596-953C-A3FF69CB9CF0}" type="pres">
      <dgm:prSet presAssocID="{B5DD2550-9B34-457E-BC9F-62CC38993A84}" presName="connectorText" presStyleLbl="sibTrans2D1" presStyleIdx="0" presStyleCnt="3"/>
      <dgm:spPr/>
    </dgm:pt>
    <dgm:pt modelId="{F224648E-DEDE-4E2B-AB2D-ABAEE980E45A}" type="pres">
      <dgm:prSet presAssocID="{A5687537-6697-43DB-9B08-C3E40611AC97}" presName="node" presStyleLbl="node1" presStyleIdx="1" presStyleCnt="4">
        <dgm:presLayoutVars>
          <dgm:bulletEnabled val="1"/>
        </dgm:presLayoutVars>
      </dgm:prSet>
      <dgm:spPr/>
    </dgm:pt>
    <dgm:pt modelId="{2DC43CD6-37E9-404D-B95C-CF854F6FAA91}" type="pres">
      <dgm:prSet presAssocID="{29AEBE24-5D1C-4594-96B9-B3577895DAEC}" presName="sibTrans" presStyleLbl="sibTrans2D1" presStyleIdx="1" presStyleCnt="3"/>
      <dgm:spPr/>
    </dgm:pt>
    <dgm:pt modelId="{E3764253-9C20-4A31-B7DE-221E9240BF42}" type="pres">
      <dgm:prSet presAssocID="{29AEBE24-5D1C-4594-96B9-B3577895DAEC}" presName="connectorText" presStyleLbl="sibTrans2D1" presStyleIdx="1" presStyleCnt="3"/>
      <dgm:spPr/>
    </dgm:pt>
    <dgm:pt modelId="{1CAEC31D-96B7-4261-9F2B-23C61F4FB685}" type="pres">
      <dgm:prSet presAssocID="{E67EBC51-8E3A-46DB-B14E-A7CA0A18BD4C}" presName="node" presStyleLbl="node1" presStyleIdx="2" presStyleCnt="4">
        <dgm:presLayoutVars>
          <dgm:bulletEnabled val="1"/>
        </dgm:presLayoutVars>
      </dgm:prSet>
      <dgm:spPr/>
    </dgm:pt>
    <dgm:pt modelId="{CE1A44AE-07D0-459B-8024-D0EEA189F454}" type="pres">
      <dgm:prSet presAssocID="{2A6E9B97-CDEB-44D8-A31F-8E494E8D38D7}" presName="sibTrans" presStyleLbl="sibTrans2D1" presStyleIdx="2" presStyleCnt="3"/>
      <dgm:spPr/>
    </dgm:pt>
    <dgm:pt modelId="{CF480B30-156E-4EFD-8D96-2D7EE4FE8466}" type="pres">
      <dgm:prSet presAssocID="{2A6E9B97-CDEB-44D8-A31F-8E494E8D38D7}" presName="connectorText" presStyleLbl="sibTrans2D1" presStyleIdx="2" presStyleCnt="3"/>
      <dgm:spPr/>
    </dgm:pt>
    <dgm:pt modelId="{53E1F03D-3997-4A6D-817A-5B3269731481}" type="pres">
      <dgm:prSet presAssocID="{05A32E7E-7A44-4B91-8CE2-7325D65C8214}" presName="node" presStyleLbl="node1" presStyleIdx="3" presStyleCnt="4">
        <dgm:presLayoutVars>
          <dgm:bulletEnabled val="1"/>
        </dgm:presLayoutVars>
      </dgm:prSet>
      <dgm:spPr/>
    </dgm:pt>
  </dgm:ptLst>
  <dgm:cxnLst>
    <dgm:cxn modelId="{173C6C04-4329-42FE-9C06-27651AE9DD23}" type="presOf" srcId="{B5DD2550-9B34-457E-BC9F-62CC38993A84}" destId="{E75D6315-65E5-4596-953C-A3FF69CB9CF0}" srcOrd="1" destOrd="0" presId="urn:microsoft.com/office/officeart/2005/8/layout/process5"/>
    <dgm:cxn modelId="{F2DABF0A-AD63-4B24-A6CB-31251A890D03}" srcId="{64BBD4B3-3D9F-46A7-A50F-6F5A0FD54696}" destId="{A5687537-6697-43DB-9B08-C3E40611AC97}" srcOrd="1" destOrd="0" parTransId="{7B8E3BB1-88B7-4697-807F-F6EE65BAFEF9}" sibTransId="{29AEBE24-5D1C-4594-96B9-B3577895DAEC}"/>
    <dgm:cxn modelId="{5DA2093C-74CA-4694-A7C1-7028755C20B1}" type="presOf" srcId="{29AEBE24-5D1C-4594-96B9-B3577895DAEC}" destId="{2DC43CD6-37E9-404D-B95C-CF854F6FAA91}" srcOrd="0" destOrd="0" presId="urn:microsoft.com/office/officeart/2005/8/layout/process5"/>
    <dgm:cxn modelId="{F1A1F23C-618C-422D-890D-1FAE1D0EBC25}" type="presOf" srcId="{29AEBE24-5D1C-4594-96B9-B3577895DAEC}" destId="{E3764253-9C20-4A31-B7DE-221E9240BF42}" srcOrd="1" destOrd="0" presId="urn:microsoft.com/office/officeart/2005/8/layout/process5"/>
    <dgm:cxn modelId="{B3AD9166-E6F5-416F-A54B-B746D5A9ACB5}" type="presOf" srcId="{D316E8EF-5D50-49E4-BA93-59D6025A9BC7}" destId="{B987B905-8210-45A4-84B7-ACCEE974C67C}" srcOrd="0" destOrd="0" presId="urn:microsoft.com/office/officeart/2005/8/layout/process5"/>
    <dgm:cxn modelId="{0A57424C-8973-475E-BDF8-FCF35D509741}" type="presOf" srcId="{2A6E9B97-CDEB-44D8-A31F-8E494E8D38D7}" destId="{CF480B30-156E-4EFD-8D96-2D7EE4FE8466}" srcOrd="1" destOrd="0" presId="urn:microsoft.com/office/officeart/2005/8/layout/process5"/>
    <dgm:cxn modelId="{FA09EB4D-4218-4AB0-9B5E-0151DB42781C}" type="presOf" srcId="{A5687537-6697-43DB-9B08-C3E40611AC97}" destId="{F224648E-DEDE-4E2B-AB2D-ABAEE980E45A}" srcOrd="0" destOrd="0" presId="urn:microsoft.com/office/officeart/2005/8/layout/process5"/>
    <dgm:cxn modelId="{F130CB4F-8A31-454D-B1D3-ED3F33DAC80D}" type="presOf" srcId="{E67EBC51-8E3A-46DB-B14E-A7CA0A18BD4C}" destId="{1CAEC31D-96B7-4261-9F2B-23C61F4FB685}" srcOrd="0" destOrd="0" presId="urn:microsoft.com/office/officeart/2005/8/layout/process5"/>
    <dgm:cxn modelId="{A3B38A72-E7DF-4B6A-8EEC-D58993F100CF}" type="presOf" srcId="{2A6E9B97-CDEB-44D8-A31F-8E494E8D38D7}" destId="{CE1A44AE-07D0-459B-8024-D0EEA189F454}" srcOrd="0" destOrd="0" presId="urn:microsoft.com/office/officeart/2005/8/layout/process5"/>
    <dgm:cxn modelId="{F6B96885-5CC4-46BB-A08A-DEFA5D0A0E90}" srcId="{64BBD4B3-3D9F-46A7-A50F-6F5A0FD54696}" destId="{05A32E7E-7A44-4B91-8CE2-7325D65C8214}" srcOrd="3" destOrd="0" parTransId="{91382A86-10D7-47E7-A78A-FD8362C03C7C}" sibTransId="{56903016-ED08-46D7-AE97-69B3F99475E0}"/>
    <dgm:cxn modelId="{FE86DFB2-4D7C-4EAC-9038-AC872FF0BDCC}" type="presOf" srcId="{05A32E7E-7A44-4B91-8CE2-7325D65C8214}" destId="{53E1F03D-3997-4A6D-817A-5B3269731481}" srcOrd="0" destOrd="0" presId="urn:microsoft.com/office/officeart/2005/8/layout/process5"/>
    <dgm:cxn modelId="{F4941FC5-6438-4362-87D5-6B720BE745FF}" srcId="{64BBD4B3-3D9F-46A7-A50F-6F5A0FD54696}" destId="{D316E8EF-5D50-49E4-BA93-59D6025A9BC7}" srcOrd="0" destOrd="0" parTransId="{1D724599-3DD3-4EFA-9CE4-354D929C13F2}" sibTransId="{B5DD2550-9B34-457E-BC9F-62CC38993A84}"/>
    <dgm:cxn modelId="{9BF4ECCC-A159-44D9-9D40-F187335E2E15}" type="presOf" srcId="{B5DD2550-9B34-457E-BC9F-62CC38993A84}" destId="{C2225F32-472B-4AEC-BF12-DA2D6A7D05F4}" srcOrd="0" destOrd="0" presId="urn:microsoft.com/office/officeart/2005/8/layout/process5"/>
    <dgm:cxn modelId="{5CB2ABE0-78B0-4290-92DD-6550CFFC4A2A}" type="presOf" srcId="{64BBD4B3-3D9F-46A7-A50F-6F5A0FD54696}" destId="{F102EA9C-7EED-4A48-8DCD-5EC954A52A46}" srcOrd="0" destOrd="0" presId="urn:microsoft.com/office/officeart/2005/8/layout/process5"/>
    <dgm:cxn modelId="{2196F5E4-4778-4E52-A980-568AB54997C0}" srcId="{64BBD4B3-3D9F-46A7-A50F-6F5A0FD54696}" destId="{E67EBC51-8E3A-46DB-B14E-A7CA0A18BD4C}" srcOrd="2" destOrd="0" parTransId="{5E396971-DDF1-4078-B5DD-BCA34949DFEA}" sibTransId="{2A6E9B97-CDEB-44D8-A31F-8E494E8D38D7}"/>
    <dgm:cxn modelId="{37237FC3-E2BC-40E3-A06A-700FFCC897B6}" type="presParOf" srcId="{F102EA9C-7EED-4A48-8DCD-5EC954A52A46}" destId="{B987B905-8210-45A4-84B7-ACCEE974C67C}" srcOrd="0" destOrd="0" presId="urn:microsoft.com/office/officeart/2005/8/layout/process5"/>
    <dgm:cxn modelId="{E7A15860-003A-46DB-BBF3-00C9D1149E0E}" type="presParOf" srcId="{F102EA9C-7EED-4A48-8DCD-5EC954A52A46}" destId="{C2225F32-472B-4AEC-BF12-DA2D6A7D05F4}" srcOrd="1" destOrd="0" presId="urn:microsoft.com/office/officeart/2005/8/layout/process5"/>
    <dgm:cxn modelId="{93549E00-E82A-44DE-B7EF-3D73334DB7FA}" type="presParOf" srcId="{C2225F32-472B-4AEC-BF12-DA2D6A7D05F4}" destId="{E75D6315-65E5-4596-953C-A3FF69CB9CF0}" srcOrd="0" destOrd="0" presId="urn:microsoft.com/office/officeart/2005/8/layout/process5"/>
    <dgm:cxn modelId="{E664599E-9CD0-42CF-AB1B-6896A78C2F47}" type="presParOf" srcId="{F102EA9C-7EED-4A48-8DCD-5EC954A52A46}" destId="{F224648E-DEDE-4E2B-AB2D-ABAEE980E45A}" srcOrd="2" destOrd="0" presId="urn:microsoft.com/office/officeart/2005/8/layout/process5"/>
    <dgm:cxn modelId="{63316F52-161A-4C55-A88D-C34A2B03D199}" type="presParOf" srcId="{F102EA9C-7EED-4A48-8DCD-5EC954A52A46}" destId="{2DC43CD6-37E9-404D-B95C-CF854F6FAA91}" srcOrd="3" destOrd="0" presId="urn:microsoft.com/office/officeart/2005/8/layout/process5"/>
    <dgm:cxn modelId="{3F986680-52C5-43A0-939E-1785496DC578}" type="presParOf" srcId="{2DC43CD6-37E9-404D-B95C-CF854F6FAA91}" destId="{E3764253-9C20-4A31-B7DE-221E9240BF42}" srcOrd="0" destOrd="0" presId="urn:microsoft.com/office/officeart/2005/8/layout/process5"/>
    <dgm:cxn modelId="{CC1BF071-AD76-4BF1-AB2E-C6F9B5312C43}" type="presParOf" srcId="{F102EA9C-7EED-4A48-8DCD-5EC954A52A46}" destId="{1CAEC31D-96B7-4261-9F2B-23C61F4FB685}" srcOrd="4" destOrd="0" presId="urn:microsoft.com/office/officeart/2005/8/layout/process5"/>
    <dgm:cxn modelId="{33236C42-386B-4E71-A9BC-E0B007AC7E68}" type="presParOf" srcId="{F102EA9C-7EED-4A48-8DCD-5EC954A52A46}" destId="{CE1A44AE-07D0-459B-8024-D0EEA189F454}" srcOrd="5" destOrd="0" presId="urn:microsoft.com/office/officeart/2005/8/layout/process5"/>
    <dgm:cxn modelId="{1E428506-1C78-4EDD-BF4A-07E25A82D655}" type="presParOf" srcId="{CE1A44AE-07D0-459B-8024-D0EEA189F454}" destId="{CF480B30-156E-4EFD-8D96-2D7EE4FE8466}" srcOrd="0" destOrd="0" presId="urn:microsoft.com/office/officeart/2005/8/layout/process5"/>
    <dgm:cxn modelId="{E3EF9A7B-EC6A-457A-97F7-C111F9FC5F8E}" type="presParOf" srcId="{F102EA9C-7EED-4A48-8DCD-5EC954A52A46}" destId="{53E1F03D-3997-4A6D-817A-5B3269731481}" srcOrd="6" destOrd="0" presId="urn:microsoft.com/office/officeart/2005/8/layout/process5"/>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44C76BF-2730-4B60-A9A2-0F814CC7552F}"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BA57B60D-5DEB-44F0-A795-49F212C49611}">
      <dgm:prSet/>
      <dgm:spPr/>
      <dgm:t>
        <a:bodyPr/>
        <a:lstStyle/>
        <a:p>
          <a:r>
            <a:rPr lang="ar-SA"/>
            <a:t>اختيار موضوع البحث</a:t>
          </a:r>
          <a:r>
            <a:rPr lang="en-US"/>
            <a:t>. </a:t>
          </a:r>
        </a:p>
      </dgm:t>
    </dgm:pt>
    <dgm:pt modelId="{8108B597-C5EC-4034-BB8E-0ACBB64DAED0}" type="parTrans" cxnId="{1E735722-47B9-4397-B958-8F11AAAD3B9D}">
      <dgm:prSet/>
      <dgm:spPr/>
      <dgm:t>
        <a:bodyPr/>
        <a:lstStyle/>
        <a:p>
          <a:endParaRPr lang="en-US"/>
        </a:p>
      </dgm:t>
    </dgm:pt>
    <dgm:pt modelId="{1C547E9E-7A1A-4821-AA02-ACE1900DF0EB}" type="sibTrans" cxnId="{1E735722-47B9-4397-B958-8F11AAAD3B9D}">
      <dgm:prSet/>
      <dgm:spPr/>
      <dgm:t>
        <a:bodyPr/>
        <a:lstStyle/>
        <a:p>
          <a:endParaRPr lang="en-US"/>
        </a:p>
      </dgm:t>
    </dgm:pt>
    <dgm:pt modelId="{3A8721DF-65AB-4AB6-B3B2-ECB5FE6BD6B1}">
      <dgm:prSet/>
      <dgm:spPr/>
      <dgm:t>
        <a:bodyPr/>
        <a:lstStyle/>
        <a:p>
          <a:r>
            <a:rPr lang="ar-SA"/>
            <a:t>قراءة الدراسات السابقة</a:t>
          </a:r>
          <a:r>
            <a:rPr lang="en-US"/>
            <a:t>. </a:t>
          </a:r>
        </a:p>
      </dgm:t>
    </dgm:pt>
    <dgm:pt modelId="{E1A2439C-ECE1-4981-86F8-D4F9A8F95F8C}" type="parTrans" cxnId="{AB10E4CC-0FCC-4E08-9F13-F76B778B8501}">
      <dgm:prSet/>
      <dgm:spPr/>
      <dgm:t>
        <a:bodyPr/>
        <a:lstStyle/>
        <a:p>
          <a:endParaRPr lang="en-US"/>
        </a:p>
      </dgm:t>
    </dgm:pt>
    <dgm:pt modelId="{C83DD63C-92DA-4A98-BD59-449183897E98}" type="sibTrans" cxnId="{AB10E4CC-0FCC-4E08-9F13-F76B778B8501}">
      <dgm:prSet/>
      <dgm:spPr/>
      <dgm:t>
        <a:bodyPr/>
        <a:lstStyle/>
        <a:p>
          <a:endParaRPr lang="en-US"/>
        </a:p>
      </dgm:t>
    </dgm:pt>
    <dgm:pt modelId="{8EF55904-E07D-472B-B4C9-C4621EF89E8A}">
      <dgm:prSet/>
      <dgm:spPr/>
      <dgm:t>
        <a:bodyPr/>
        <a:lstStyle/>
        <a:p>
          <a:r>
            <a:rPr lang="ar-SA"/>
            <a:t>تحديد المشكلة البحثية</a:t>
          </a:r>
          <a:r>
            <a:rPr lang="en-US"/>
            <a:t>. </a:t>
          </a:r>
        </a:p>
      </dgm:t>
    </dgm:pt>
    <dgm:pt modelId="{036E3773-7B95-4809-9C22-E6313ECF09A4}" type="parTrans" cxnId="{0C0A35B4-B3EA-48D2-B6E9-D1D70DD114B8}">
      <dgm:prSet/>
      <dgm:spPr/>
      <dgm:t>
        <a:bodyPr/>
        <a:lstStyle/>
        <a:p>
          <a:endParaRPr lang="en-US"/>
        </a:p>
      </dgm:t>
    </dgm:pt>
    <dgm:pt modelId="{D630BC20-5381-436E-A990-FFCD4322E97D}" type="sibTrans" cxnId="{0C0A35B4-B3EA-48D2-B6E9-D1D70DD114B8}">
      <dgm:prSet/>
      <dgm:spPr/>
      <dgm:t>
        <a:bodyPr/>
        <a:lstStyle/>
        <a:p>
          <a:endParaRPr lang="en-US"/>
        </a:p>
      </dgm:t>
    </dgm:pt>
    <dgm:pt modelId="{D9E4C11F-911A-4584-8C14-01E3151340DA}">
      <dgm:prSet/>
      <dgm:spPr/>
      <dgm:t>
        <a:bodyPr/>
        <a:lstStyle/>
        <a:p>
          <a:r>
            <a:rPr lang="ar-SA"/>
            <a:t>صياغة الأسئلة والأهداف</a:t>
          </a:r>
          <a:r>
            <a:rPr lang="en-US"/>
            <a:t>. </a:t>
          </a:r>
        </a:p>
      </dgm:t>
    </dgm:pt>
    <dgm:pt modelId="{6B1F119B-C5A9-4D8F-9718-F6C7C91C420D}" type="parTrans" cxnId="{488EFD63-00FA-4969-ADE8-9A3E535C6D2F}">
      <dgm:prSet/>
      <dgm:spPr/>
      <dgm:t>
        <a:bodyPr/>
        <a:lstStyle/>
        <a:p>
          <a:endParaRPr lang="en-US"/>
        </a:p>
      </dgm:t>
    </dgm:pt>
    <dgm:pt modelId="{6C8C9F3C-B78C-4C84-AF6C-F783872B6166}" type="sibTrans" cxnId="{488EFD63-00FA-4969-ADE8-9A3E535C6D2F}">
      <dgm:prSet/>
      <dgm:spPr/>
      <dgm:t>
        <a:bodyPr/>
        <a:lstStyle/>
        <a:p>
          <a:endParaRPr lang="en-US"/>
        </a:p>
      </dgm:t>
    </dgm:pt>
    <dgm:pt modelId="{C943AA66-CFB3-4AB1-BE77-83585F03ECCC}">
      <dgm:prSet/>
      <dgm:spPr/>
      <dgm:t>
        <a:bodyPr/>
        <a:lstStyle/>
        <a:p>
          <a:r>
            <a:rPr lang="ar-SA"/>
            <a:t>اختيار المنهج المناسب</a:t>
          </a:r>
          <a:r>
            <a:rPr lang="en-US"/>
            <a:t>. </a:t>
          </a:r>
        </a:p>
      </dgm:t>
    </dgm:pt>
    <dgm:pt modelId="{063CDE68-A7B5-489C-8F94-E2AABFF4222D}" type="parTrans" cxnId="{4FB361DF-08D8-4665-B906-E2542BD1D593}">
      <dgm:prSet/>
      <dgm:spPr/>
      <dgm:t>
        <a:bodyPr/>
        <a:lstStyle/>
        <a:p>
          <a:endParaRPr lang="en-US"/>
        </a:p>
      </dgm:t>
    </dgm:pt>
    <dgm:pt modelId="{C740BE52-6AD3-421C-A85E-A9E7E8470C92}" type="sibTrans" cxnId="{4FB361DF-08D8-4665-B906-E2542BD1D593}">
      <dgm:prSet/>
      <dgm:spPr/>
      <dgm:t>
        <a:bodyPr/>
        <a:lstStyle/>
        <a:p>
          <a:endParaRPr lang="en-US"/>
        </a:p>
      </dgm:t>
    </dgm:pt>
    <dgm:pt modelId="{08EE3788-BE1C-4F02-BD81-55F5D5BBC54D}">
      <dgm:prSet/>
      <dgm:spPr/>
      <dgm:t>
        <a:bodyPr/>
        <a:lstStyle/>
        <a:p>
          <a:r>
            <a:rPr lang="ar-SA"/>
            <a:t>تحديد الأدوات والعينة</a:t>
          </a:r>
          <a:r>
            <a:rPr lang="en-US"/>
            <a:t>. </a:t>
          </a:r>
        </a:p>
      </dgm:t>
    </dgm:pt>
    <dgm:pt modelId="{6C0214E8-87FB-49F4-985C-75874F6818E1}" type="parTrans" cxnId="{A8D96CB6-D959-45CE-9AA7-E35C299624DF}">
      <dgm:prSet/>
      <dgm:spPr/>
      <dgm:t>
        <a:bodyPr/>
        <a:lstStyle/>
        <a:p>
          <a:endParaRPr lang="en-US"/>
        </a:p>
      </dgm:t>
    </dgm:pt>
    <dgm:pt modelId="{CE05F78E-2724-4C49-B4DB-C1249FF2A83E}" type="sibTrans" cxnId="{A8D96CB6-D959-45CE-9AA7-E35C299624DF}">
      <dgm:prSet/>
      <dgm:spPr/>
      <dgm:t>
        <a:bodyPr/>
        <a:lstStyle/>
        <a:p>
          <a:endParaRPr lang="en-US"/>
        </a:p>
      </dgm:t>
    </dgm:pt>
    <dgm:pt modelId="{11CBDC31-44BE-40C5-A32D-3042F67FDFAD}">
      <dgm:prSet/>
      <dgm:spPr/>
      <dgm:t>
        <a:bodyPr/>
        <a:lstStyle/>
        <a:p>
          <a:r>
            <a:rPr lang="ar-SA"/>
            <a:t>إعداد الإطار النظري</a:t>
          </a:r>
          <a:r>
            <a:rPr lang="en-US"/>
            <a:t>. </a:t>
          </a:r>
        </a:p>
      </dgm:t>
    </dgm:pt>
    <dgm:pt modelId="{CDB448E4-5F60-409A-AE9A-D5D32FD8A908}" type="parTrans" cxnId="{A658D246-6A78-4CA7-8E1F-5EB7C718FACC}">
      <dgm:prSet/>
      <dgm:spPr/>
      <dgm:t>
        <a:bodyPr/>
        <a:lstStyle/>
        <a:p>
          <a:endParaRPr lang="en-US"/>
        </a:p>
      </dgm:t>
    </dgm:pt>
    <dgm:pt modelId="{A4464CE7-4F9B-47DA-BAD7-16C3C6A8F0E4}" type="sibTrans" cxnId="{A658D246-6A78-4CA7-8E1F-5EB7C718FACC}">
      <dgm:prSet/>
      <dgm:spPr/>
      <dgm:t>
        <a:bodyPr/>
        <a:lstStyle/>
        <a:p>
          <a:endParaRPr lang="en-US"/>
        </a:p>
      </dgm:t>
    </dgm:pt>
    <dgm:pt modelId="{8565A6D5-BB44-4D9F-A3D3-8A2CF3AAED6E}">
      <dgm:prSet/>
      <dgm:spPr/>
      <dgm:t>
        <a:bodyPr/>
        <a:lstStyle/>
        <a:p>
          <a:r>
            <a:rPr lang="ar-SA"/>
            <a:t>كتابة الخطة ومراجعتها</a:t>
          </a:r>
          <a:r>
            <a:rPr lang="en-US"/>
            <a:t>. </a:t>
          </a:r>
        </a:p>
      </dgm:t>
    </dgm:pt>
    <dgm:pt modelId="{10FEA8E1-E81B-40C1-BEB5-5A834DB18E9B}" type="parTrans" cxnId="{DE4FEEA6-E305-4956-9430-6AEE0EAA2F60}">
      <dgm:prSet/>
      <dgm:spPr/>
      <dgm:t>
        <a:bodyPr/>
        <a:lstStyle/>
        <a:p>
          <a:endParaRPr lang="en-US"/>
        </a:p>
      </dgm:t>
    </dgm:pt>
    <dgm:pt modelId="{B5DAE923-8EE1-40EA-804C-9E355CABEBE4}" type="sibTrans" cxnId="{DE4FEEA6-E305-4956-9430-6AEE0EAA2F60}">
      <dgm:prSet/>
      <dgm:spPr/>
      <dgm:t>
        <a:bodyPr/>
        <a:lstStyle/>
        <a:p>
          <a:endParaRPr lang="en-US"/>
        </a:p>
      </dgm:t>
    </dgm:pt>
    <dgm:pt modelId="{B02A4E18-753F-4CF2-9E0D-3371EF45E285}" type="pres">
      <dgm:prSet presAssocID="{A44C76BF-2730-4B60-A9A2-0F814CC7552F}" presName="Name0" presStyleCnt="0">
        <dgm:presLayoutVars>
          <dgm:dir/>
          <dgm:resizeHandles val="exact"/>
        </dgm:presLayoutVars>
      </dgm:prSet>
      <dgm:spPr/>
    </dgm:pt>
    <dgm:pt modelId="{614458C8-15F3-4754-95A1-B0710F9D7441}" type="pres">
      <dgm:prSet presAssocID="{BA57B60D-5DEB-44F0-A795-49F212C49611}" presName="node" presStyleLbl="node1" presStyleIdx="0" presStyleCnt="8">
        <dgm:presLayoutVars>
          <dgm:bulletEnabled val="1"/>
        </dgm:presLayoutVars>
      </dgm:prSet>
      <dgm:spPr/>
    </dgm:pt>
    <dgm:pt modelId="{B8FCD639-DA53-45C2-9F5F-EDD241359025}" type="pres">
      <dgm:prSet presAssocID="{1C547E9E-7A1A-4821-AA02-ACE1900DF0EB}" presName="sibTrans" presStyleLbl="sibTrans1D1" presStyleIdx="0" presStyleCnt="7"/>
      <dgm:spPr/>
    </dgm:pt>
    <dgm:pt modelId="{0F1BADC6-693D-461A-8F94-387CF2851122}" type="pres">
      <dgm:prSet presAssocID="{1C547E9E-7A1A-4821-AA02-ACE1900DF0EB}" presName="connectorText" presStyleLbl="sibTrans1D1" presStyleIdx="0" presStyleCnt="7"/>
      <dgm:spPr/>
    </dgm:pt>
    <dgm:pt modelId="{E900AEFA-AFF7-4C3D-B726-2E7F8F270D61}" type="pres">
      <dgm:prSet presAssocID="{3A8721DF-65AB-4AB6-B3B2-ECB5FE6BD6B1}" presName="node" presStyleLbl="node1" presStyleIdx="1" presStyleCnt="8">
        <dgm:presLayoutVars>
          <dgm:bulletEnabled val="1"/>
        </dgm:presLayoutVars>
      </dgm:prSet>
      <dgm:spPr/>
    </dgm:pt>
    <dgm:pt modelId="{D10463D4-0BDB-44F7-977A-739827E645D5}" type="pres">
      <dgm:prSet presAssocID="{C83DD63C-92DA-4A98-BD59-449183897E98}" presName="sibTrans" presStyleLbl="sibTrans1D1" presStyleIdx="1" presStyleCnt="7"/>
      <dgm:spPr/>
    </dgm:pt>
    <dgm:pt modelId="{AC30E3AA-5319-4EE0-8366-7E5611D3604B}" type="pres">
      <dgm:prSet presAssocID="{C83DD63C-92DA-4A98-BD59-449183897E98}" presName="connectorText" presStyleLbl="sibTrans1D1" presStyleIdx="1" presStyleCnt="7"/>
      <dgm:spPr/>
    </dgm:pt>
    <dgm:pt modelId="{77F10169-7978-46E6-916F-74978D7EDD11}" type="pres">
      <dgm:prSet presAssocID="{8EF55904-E07D-472B-B4C9-C4621EF89E8A}" presName="node" presStyleLbl="node1" presStyleIdx="2" presStyleCnt="8">
        <dgm:presLayoutVars>
          <dgm:bulletEnabled val="1"/>
        </dgm:presLayoutVars>
      </dgm:prSet>
      <dgm:spPr/>
    </dgm:pt>
    <dgm:pt modelId="{BC24E288-C841-4F68-BF87-5E65CAD3E3E8}" type="pres">
      <dgm:prSet presAssocID="{D630BC20-5381-436E-A990-FFCD4322E97D}" presName="sibTrans" presStyleLbl="sibTrans1D1" presStyleIdx="2" presStyleCnt="7"/>
      <dgm:spPr/>
    </dgm:pt>
    <dgm:pt modelId="{C3E3D705-2328-47E0-8225-6EB0B27087DF}" type="pres">
      <dgm:prSet presAssocID="{D630BC20-5381-436E-A990-FFCD4322E97D}" presName="connectorText" presStyleLbl="sibTrans1D1" presStyleIdx="2" presStyleCnt="7"/>
      <dgm:spPr/>
    </dgm:pt>
    <dgm:pt modelId="{453B57E7-3085-45BD-BF4C-D14E4F3F8FA5}" type="pres">
      <dgm:prSet presAssocID="{D9E4C11F-911A-4584-8C14-01E3151340DA}" presName="node" presStyleLbl="node1" presStyleIdx="3" presStyleCnt="8">
        <dgm:presLayoutVars>
          <dgm:bulletEnabled val="1"/>
        </dgm:presLayoutVars>
      </dgm:prSet>
      <dgm:spPr/>
    </dgm:pt>
    <dgm:pt modelId="{2C4E4D88-5194-4F12-A85E-B22075FCCD31}" type="pres">
      <dgm:prSet presAssocID="{6C8C9F3C-B78C-4C84-AF6C-F783872B6166}" presName="sibTrans" presStyleLbl="sibTrans1D1" presStyleIdx="3" presStyleCnt="7"/>
      <dgm:spPr/>
    </dgm:pt>
    <dgm:pt modelId="{8902578B-DCF7-4DD1-B5DC-7DBAF210C58A}" type="pres">
      <dgm:prSet presAssocID="{6C8C9F3C-B78C-4C84-AF6C-F783872B6166}" presName="connectorText" presStyleLbl="sibTrans1D1" presStyleIdx="3" presStyleCnt="7"/>
      <dgm:spPr/>
    </dgm:pt>
    <dgm:pt modelId="{A552093A-15E7-4416-8841-B5C400270FA5}" type="pres">
      <dgm:prSet presAssocID="{C943AA66-CFB3-4AB1-BE77-83585F03ECCC}" presName="node" presStyleLbl="node1" presStyleIdx="4" presStyleCnt="8">
        <dgm:presLayoutVars>
          <dgm:bulletEnabled val="1"/>
        </dgm:presLayoutVars>
      </dgm:prSet>
      <dgm:spPr/>
    </dgm:pt>
    <dgm:pt modelId="{C542EFB0-34AA-4C29-9937-0D0FEC917F8F}" type="pres">
      <dgm:prSet presAssocID="{C740BE52-6AD3-421C-A85E-A9E7E8470C92}" presName="sibTrans" presStyleLbl="sibTrans1D1" presStyleIdx="4" presStyleCnt="7"/>
      <dgm:spPr/>
    </dgm:pt>
    <dgm:pt modelId="{65559ED4-C2CC-41A3-B503-C7E621D9BB33}" type="pres">
      <dgm:prSet presAssocID="{C740BE52-6AD3-421C-A85E-A9E7E8470C92}" presName="connectorText" presStyleLbl="sibTrans1D1" presStyleIdx="4" presStyleCnt="7"/>
      <dgm:spPr/>
    </dgm:pt>
    <dgm:pt modelId="{040577D3-9A3D-46E8-9A50-DD1C49C39D2B}" type="pres">
      <dgm:prSet presAssocID="{08EE3788-BE1C-4F02-BD81-55F5D5BBC54D}" presName="node" presStyleLbl="node1" presStyleIdx="5" presStyleCnt="8">
        <dgm:presLayoutVars>
          <dgm:bulletEnabled val="1"/>
        </dgm:presLayoutVars>
      </dgm:prSet>
      <dgm:spPr/>
    </dgm:pt>
    <dgm:pt modelId="{341AFBCC-A66B-43B3-8E8C-7C18E00369A5}" type="pres">
      <dgm:prSet presAssocID="{CE05F78E-2724-4C49-B4DB-C1249FF2A83E}" presName="sibTrans" presStyleLbl="sibTrans1D1" presStyleIdx="5" presStyleCnt="7"/>
      <dgm:spPr/>
    </dgm:pt>
    <dgm:pt modelId="{89337E2D-226A-49D8-99D6-8B179A1AA673}" type="pres">
      <dgm:prSet presAssocID="{CE05F78E-2724-4C49-B4DB-C1249FF2A83E}" presName="connectorText" presStyleLbl="sibTrans1D1" presStyleIdx="5" presStyleCnt="7"/>
      <dgm:spPr/>
    </dgm:pt>
    <dgm:pt modelId="{C50BC035-8DFB-4C64-9BC2-30EA4FA60C36}" type="pres">
      <dgm:prSet presAssocID="{11CBDC31-44BE-40C5-A32D-3042F67FDFAD}" presName="node" presStyleLbl="node1" presStyleIdx="6" presStyleCnt="8">
        <dgm:presLayoutVars>
          <dgm:bulletEnabled val="1"/>
        </dgm:presLayoutVars>
      </dgm:prSet>
      <dgm:spPr/>
    </dgm:pt>
    <dgm:pt modelId="{21194A53-3089-4D04-9E69-E8D347757620}" type="pres">
      <dgm:prSet presAssocID="{A4464CE7-4F9B-47DA-BAD7-16C3C6A8F0E4}" presName="sibTrans" presStyleLbl="sibTrans1D1" presStyleIdx="6" presStyleCnt="7"/>
      <dgm:spPr/>
    </dgm:pt>
    <dgm:pt modelId="{F90454FD-6EAB-4861-82A3-6DD124FEA88A}" type="pres">
      <dgm:prSet presAssocID="{A4464CE7-4F9B-47DA-BAD7-16C3C6A8F0E4}" presName="connectorText" presStyleLbl="sibTrans1D1" presStyleIdx="6" presStyleCnt="7"/>
      <dgm:spPr/>
    </dgm:pt>
    <dgm:pt modelId="{6D0B4C19-A612-4F9C-A44B-4A44C9CDC04A}" type="pres">
      <dgm:prSet presAssocID="{8565A6D5-BB44-4D9F-A3D3-8A2CF3AAED6E}" presName="node" presStyleLbl="node1" presStyleIdx="7" presStyleCnt="8">
        <dgm:presLayoutVars>
          <dgm:bulletEnabled val="1"/>
        </dgm:presLayoutVars>
      </dgm:prSet>
      <dgm:spPr/>
    </dgm:pt>
  </dgm:ptLst>
  <dgm:cxnLst>
    <dgm:cxn modelId="{1F76F50C-8822-4E0D-A7E1-4198DA5F1426}" type="presOf" srcId="{6C8C9F3C-B78C-4C84-AF6C-F783872B6166}" destId="{2C4E4D88-5194-4F12-A85E-B22075FCCD31}" srcOrd="0" destOrd="0" presId="urn:microsoft.com/office/officeart/2016/7/layout/RepeatingBendingProcessNew"/>
    <dgm:cxn modelId="{1E735722-47B9-4397-B958-8F11AAAD3B9D}" srcId="{A44C76BF-2730-4B60-A9A2-0F814CC7552F}" destId="{BA57B60D-5DEB-44F0-A795-49F212C49611}" srcOrd="0" destOrd="0" parTransId="{8108B597-C5EC-4034-BB8E-0ACBB64DAED0}" sibTransId="{1C547E9E-7A1A-4821-AA02-ACE1900DF0EB}"/>
    <dgm:cxn modelId="{D85B9823-C6BC-4FEC-AF06-680353BCB1AC}" type="presOf" srcId="{D9E4C11F-911A-4584-8C14-01E3151340DA}" destId="{453B57E7-3085-45BD-BF4C-D14E4F3F8FA5}" srcOrd="0" destOrd="0" presId="urn:microsoft.com/office/officeart/2016/7/layout/RepeatingBendingProcessNew"/>
    <dgm:cxn modelId="{CB5E893D-5993-44F7-91A8-404EE6CD3E5B}" type="presOf" srcId="{1C547E9E-7A1A-4821-AA02-ACE1900DF0EB}" destId="{0F1BADC6-693D-461A-8F94-387CF2851122}" srcOrd="1" destOrd="0" presId="urn:microsoft.com/office/officeart/2016/7/layout/RepeatingBendingProcessNew"/>
    <dgm:cxn modelId="{488EFD63-00FA-4969-ADE8-9A3E535C6D2F}" srcId="{A44C76BF-2730-4B60-A9A2-0F814CC7552F}" destId="{D9E4C11F-911A-4584-8C14-01E3151340DA}" srcOrd="3" destOrd="0" parTransId="{6B1F119B-C5A9-4D8F-9718-F6C7C91C420D}" sibTransId="{6C8C9F3C-B78C-4C84-AF6C-F783872B6166}"/>
    <dgm:cxn modelId="{A658D246-6A78-4CA7-8E1F-5EB7C718FACC}" srcId="{A44C76BF-2730-4B60-A9A2-0F814CC7552F}" destId="{11CBDC31-44BE-40C5-A32D-3042F67FDFAD}" srcOrd="6" destOrd="0" parTransId="{CDB448E4-5F60-409A-AE9A-D5D32FD8A908}" sibTransId="{A4464CE7-4F9B-47DA-BAD7-16C3C6A8F0E4}"/>
    <dgm:cxn modelId="{48D7B769-9DFC-44F2-94F9-B47042809652}" type="presOf" srcId="{A44C76BF-2730-4B60-A9A2-0F814CC7552F}" destId="{B02A4E18-753F-4CF2-9E0D-3371EF45E285}" srcOrd="0" destOrd="0" presId="urn:microsoft.com/office/officeart/2016/7/layout/RepeatingBendingProcessNew"/>
    <dgm:cxn modelId="{7CB6DF6C-537B-4ABB-879B-847B6C60462D}" type="presOf" srcId="{D630BC20-5381-436E-A990-FFCD4322E97D}" destId="{C3E3D705-2328-47E0-8225-6EB0B27087DF}" srcOrd="1" destOrd="0" presId="urn:microsoft.com/office/officeart/2016/7/layout/RepeatingBendingProcessNew"/>
    <dgm:cxn modelId="{E0B35C4D-9526-4E57-8819-E90CEF76D214}" type="presOf" srcId="{CE05F78E-2724-4C49-B4DB-C1249FF2A83E}" destId="{89337E2D-226A-49D8-99D6-8B179A1AA673}" srcOrd="1" destOrd="0" presId="urn:microsoft.com/office/officeart/2016/7/layout/RepeatingBendingProcessNew"/>
    <dgm:cxn modelId="{0D270554-626F-4782-B8EE-6C9052CF5387}" type="presOf" srcId="{BA57B60D-5DEB-44F0-A795-49F212C49611}" destId="{614458C8-15F3-4754-95A1-B0710F9D7441}" srcOrd="0" destOrd="0" presId="urn:microsoft.com/office/officeart/2016/7/layout/RepeatingBendingProcessNew"/>
    <dgm:cxn modelId="{86526682-674D-4F28-86CA-6969080361B4}" type="presOf" srcId="{6C8C9F3C-B78C-4C84-AF6C-F783872B6166}" destId="{8902578B-DCF7-4DD1-B5DC-7DBAF210C58A}" srcOrd="1" destOrd="0" presId="urn:microsoft.com/office/officeart/2016/7/layout/RepeatingBendingProcessNew"/>
    <dgm:cxn modelId="{1F07FF87-1604-4BDD-A9BD-3D4C4CD70695}" type="presOf" srcId="{11CBDC31-44BE-40C5-A32D-3042F67FDFAD}" destId="{C50BC035-8DFB-4C64-9BC2-30EA4FA60C36}" srcOrd="0" destOrd="0" presId="urn:microsoft.com/office/officeart/2016/7/layout/RepeatingBendingProcessNew"/>
    <dgm:cxn modelId="{A988B2A2-1FED-478D-858B-2BBCCAB4FA33}" type="presOf" srcId="{08EE3788-BE1C-4F02-BD81-55F5D5BBC54D}" destId="{040577D3-9A3D-46E8-9A50-DD1C49C39D2B}" srcOrd="0" destOrd="0" presId="urn:microsoft.com/office/officeart/2016/7/layout/RepeatingBendingProcessNew"/>
    <dgm:cxn modelId="{DE4FEEA6-E305-4956-9430-6AEE0EAA2F60}" srcId="{A44C76BF-2730-4B60-A9A2-0F814CC7552F}" destId="{8565A6D5-BB44-4D9F-A3D3-8A2CF3AAED6E}" srcOrd="7" destOrd="0" parTransId="{10FEA8E1-E81B-40C1-BEB5-5A834DB18E9B}" sibTransId="{B5DAE923-8EE1-40EA-804C-9E355CABEBE4}"/>
    <dgm:cxn modelId="{A3CF04A9-5A58-4436-84FF-C9FC75C66301}" type="presOf" srcId="{C943AA66-CFB3-4AB1-BE77-83585F03ECCC}" destId="{A552093A-15E7-4416-8841-B5C400270FA5}" srcOrd="0" destOrd="0" presId="urn:microsoft.com/office/officeart/2016/7/layout/RepeatingBendingProcessNew"/>
    <dgm:cxn modelId="{C6CDD3AA-A305-4A25-B487-6131542D50F7}" type="presOf" srcId="{CE05F78E-2724-4C49-B4DB-C1249FF2A83E}" destId="{341AFBCC-A66B-43B3-8E8C-7C18E00369A5}" srcOrd="0" destOrd="0" presId="urn:microsoft.com/office/officeart/2016/7/layout/RepeatingBendingProcessNew"/>
    <dgm:cxn modelId="{0C0A35B4-B3EA-48D2-B6E9-D1D70DD114B8}" srcId="{A44C76BF-2730-4B60-A9A2-0F814CC7552F}" destId="{8EF55904-E07D-472B-B4C9-C4621EF89E8A}" srcOrd="2" destOrd="0" parTransId="{036E3773-7B95-4809-9C22-E6313ECF09A4}" sibTransId="{D630BC20-5381-436E-A990-FFCD4322E97D}"/>
    <dgm:cxn modelId="{A8D96CB6-D959-45CE-9AA7-E35C299624DF}" srcId="{A44C76BF-2730-4B60-A9A2-0F814CC7552F}" destId="{08EE3788-BE1C-4F02-BD81-55F5D5BBC54D}" srcOrd="5" destOrd="0" parTransId="{6C0214E8-87FB-49F4-985C-75874F6818E1}" sibTransId="{CE05F78E-2724-4C49-B4DB-C1249FF2A83E}"/>
    <dgm:cxn modelId="{6E3E0AB9-5661-4977-939C-E971C016A36A}" type="presOf" srcId="{3A8721DF-65AB-4AB6-B3B2-ECB5FE6BD6B1}" destId="{E900AEFA-AFF7-4C3D-B726-2E7F8F270D61}" srcOrd="0" destOrd="0" presId="urn:microsoft.com/office/officeart/2016/7/layout/RepeatingBendingProcessNew"/>
    <dgm:cxn modelId="{BD6B10C1-83C7-4820-AF88-62F2BC32E11F}" type="presOf" srcId="{A4464CE7-4F9B-47DA-BAD7-16C3C6A8F0E4}" destId="{21194A53-3089-4D04-9E69-E8D347757620}" srcOrd="0" destOrd="0" presId="urn:microsoft.com/office/officeart/2016/7/layout/RepeatingBendingProcessNew"/>
    <dgm:cxn modelId="{D0CD7FC2-842C-4D44-A262-2BC5C4F43378}" type="presOf" srcId="{8EF55904-E07D-472B-B4C9-C4621EF89E8A}" destId="{77F10169-7978-46E6-916F-74978D7EDD11}" srcOrd="0" destOrd="0" presId="urn:microsoft.com/office/officeart/2016/7/layout/RepeatingBendingProcessNew"/>
    <dgm:cxn modelId="{27D54DC4-3220-43F4-B5F5-B0C260FD6D47}" type="presOf" srcId="{1C547E9E-7A1A-4821-AA02-ACE1900DF0EB}" destId="{B8FCD639-DA53-45C2-9F5F-EDD241359025}" srcOrd="0" destOrd="0" presId="urn:microsoft.com/office/officeart/2016/7/layout/RepeatingBendingProcessNew"/>
    <dgm:cxn modelId="{736588C9-A64E-43F0-B7C4-B21732498293}" type="presOf" srcId="{8565A6D5-BB44-4D9F-A3D3-8A2CF3AAED6E}" destId="{6D0B4C19-A612-4F9C-A44B-4A44C9CDC04A}" srcOrd="0" destOrd="0" presId="urn:microsoft.com/office/officeart/2016/7/layout/RepeatingBendingProcessNew"/>
    <dgm:cxn modelId="{AB10E4CC-0FCC-4E08-9F13-F76B778B8501}" srcId="{A44C76BF-2730-4B60-A9A2-0F814CC7552F}" destId="{3A8721DF-65AB-4AB6-B3B2-ECB5FE6BD6B1}" srcOrd="1" destOrd="0" parTransId="{E1A2439C-ECE1-4981-86F8-D4F9A8F95F8C}" sibTransId="{C83DD63C-92DA-4A98-BD59-449183897E98}"/>
    <dgm:cxn modelId="{27F3E9CF-861E-4445-8F7E-319FE62AAE69}" type="presOf" srcId="{C83DD63C-92DA-4A98-BD59-449183897E98}" destId="{AC30E3AA-5319-4EE0-8366-7E5611D3604B}" srcOrd="1" destOrd="0" presId="urn:microsoft.com/office/officeart/2016/7/layout/RepeatingBendingProcessNew"/>
    <dgm:cxn modelId="{E0D8A5D1-F170-4501-97EB-43541190B44A}" type="presOf" srcId="{A4464CE7-4F9B-47DA-BAD7-16C3C6A8F0E4}" destId="{F90454FD-6EAB-4861-82A3-6DD124FEA88A}" srcOrd="1" destOrd="0" presId="urn:microsoft.com/office/officeart/2016/7/layout/RepeatingBendingProcessNew"/>
    <dgm:cxn modelId="{CFBBFAD3-3E7A-4613-8B24-68291556505C}" type="presOf" srcId="{C740BE52-6AD3-421C-A85E-A9E7E8470C92}" destId="{C542EFB0-34AA-4C29-9937-0D0FEC917F8F}" srcOrd="0" destOrd="0" presId="urn:microsoft.com/office/officeart/2016/7/layout/RepeatingBendingProcessNew"/>
    <dgm:cxn modelId="{3C5E74D8-22F6-49BD-82D4-98B5821036F0}" type="presOf" srcId="{C740BE52-6AD3-421C-A85E-A9E7E8470C92}" destId="{65559ED4-C2CC-41A3-B503-C7E621D9BB33}" srcOrd="1" destOrd="0" presId="urn:microsoft.com/office/officeart/2016/7/layout/RepeatingBendingProcessNew"/>
    <dgm:cxn modelId="{59DB8ED9-8114-4214-9BCE-DD8AB4DE28A6}" type="presOf" srcId="{C83DD63C-92DA-4A98-BD59-449183897E98}" destId="{D10463D4-0BDB-44F7-977A-739827E645D5}" srcOrd="0" destOrd="0" presId="urn:microsoft.com/office/officeart/2016/7/layout/RepeatingBendingProcessNew"/>
    <dgm:cxn modelId="{4FB361DF-08D8-4665-B906-E2542BD1D593}" srcId="{A44C76BF-2730-4B60-A9A2-0F814CC7552F}" destId="{C943AA66-CFB3-4AB1-BE77-83585F03ECCC}" srcOrd="4" destOrd="0" parTransId="{063CDE68-A7B5-489C-8F94-E2AABFF4222D}" sibTransId="{C740BE52-6AD3-421C-A85E-A9E7E8470C92}"/>
    <dgm:cxn modelId="{78FD85FC-68C1-402D-8910-24C8D4F37EF1}" type="presOf" srcId="{D630BC20-5381-436E-A990-FFCD4322E97D}" destId="{BC24E288-C841-4F68-BF87-5E65CAD3E3E8}" srcOrd="0" destOrd="0" presId="urn:microsoft.com/office/officeart/2016/7/layout/RepeatingBendingProcessNew"/>
    <dgm:cxn modelId="{56B2FA11-1B7D-4801-804B-0DC0EC38EEDC}" type="presParOf" srcId="{B02A4E18-753F-4CF2-9E0D-3371EF45E285}" destId="{614458C8-15F3-4754-95A1-B0710F9D7441}" srcOrd="0" destOrd="0" presId="urn:microsoft.com/office/officeart/2016/7/layout/RepeatingBendingProcessNew"/>
    <dgm:cxn modelId="{0E61AC8D-CFC9-40F4-BF5E-9766ECFE2EE8}" type="presParOf" srcId="{B02A4E18-753F-4CF2-9E0D-3371EF45E285}" destId="{B8FCD639-DA53-45C2-9F5F-EDD241359025}" srcOrd="1" destOrd="0" presId="urn:microsoft.com/office/officeart/2016/7/layout/RepeatingBendingProcessNew"/>
    <dgm:cxn modelId="{EE218ADF-57C2-4FF5-BF7D-9906106E6307}" type="presParOf" srcId="{B8FCD639-DA53-45C2-9F5F-EDD241359025}" destId="{0F1BADC6-693D-461A-8F94-387CF2851122}" srcOrd="0" destOrd="0" presId="urn:microsoft.com/office/officeart/2016/7/layout/RepeatingBendingProcessNew"/>
    <dgm:cxn modelId="{64FDF2CA-C457-459E-843F-3B40EF3C2D7E}" type="presParOf" srcId="{B02A4E18-753F-4CF2-9E0D-3371EF45E285}" destId="{E900AEFA-AFF7-4C3D-B726-2E7F8F270D61}" srcOrd="2" destOrd="0" presId="urn:microsoft.com/office/officeart/2016/7/layout/RepeatingBendingProcessNew"/>
    <dgm:cxn modelId="{9BB5E8CA-5722-463A-A1C5-4FC7E827518D}" type="presParOf" srcId="{B02A4E18-753F-4CF2-9E0D-3371EF45E285}" destId="{D10463D4-0BDB-44F7-977A-739827E645D5}" srcOrd="3" destOrd="0" presId="urn:microsoft.com/office/officeart/2016/7/layout/RepeatingBendingProcessNew"/>
    <dgm:cxn modelId="{0B17D3FD-5BF1-4EF0-A5F3-3A171E343F4A}" type="presParOf" srcId="{D10463D4-0BDB-44F7-977A-739827E645D5}" destId="{AC30E3AA-5319-4EE0-8366-7E5611D3604B}" srcOrd="0" destOrd="0" presId="urn:microsoft.com/office/officeart/2016/7/layout/RepeatingBendingProcessNew"/>
    <dgm:cxn modelId="{9DF7BFF2-6755-4471-9589-5A771535A721}" type="presParOf" srcId="{B02A4E18-753F-4CF2-9E0D-3371EF45E285}" destId="{77F10169-7978-46E6-916F-74978D7EDD11}" srcOrd="4" destOrd="0" presId="urn:microsoft.com/office/officeart/2016/7/layout/RepeatingBendingProcessNew"/>
    <dgm:cxn modelId="{94500EF0-B7E7-4F02-8399-22C45293A375}" type="presParOf" srcId="{B02A4E18-753F-4CF2-9E0D-3371EF45E285}" destId="{BC24E288-C841-4F68-BF87-5E65CAD3E3E8}" srcOrd="5" destOrd="0" presId="urn:microsoft.com/office/officeart/2016/7/layout/RepeatingBendingProcessNew"/>
    <dgm:cxn modelId="{D4ABE00D-1257-405C-88DA-4BAEDA53191C}" type="presParOf" srcId="{BC24E288-C841-4F68-BF87-5E65CAD3E3E8}" destId="{C3E3D705-2328-47E0-8225-6EB0B27087DF}" srcOrd="0" destOrd="0" presId="urn:microsoft.com/office/officeart/2016/7/layout/RepeatingBendingProcessNew"/>
    <dgm:cxn modelId="{97071EB9-6CAC-41F8-976F-9C6FC70BFA77}" type="presParOf" srcId="{B02A4E18-753F-4CF2-9E0D-3371EF45E285}" destId="{453B57E7-3085-45BD-BF4C-D14E4F3F8FA5}" srcOrd="6" destOrd="0" presId="urn:microsoft.com/office/officeart/2016/7/layout/RepeatingBendingProcessNew"/>
    <dgm:cxn modelId="{E334CF8E-504C-40AF-A5C6-7B677917A97C}" type="presParOf" srcId="{B02A4E18-753F-4CF2-9E0D-3371EF45E285}" destId="{2C4E4D88-5194-4F12-A85E-B22075FCCD31}" srcOrd="7" destOrd="0" presId="urn:microsoft.com/office/officeart/2016/7/layout/RepeatingBendingProcessNew"/>
    <dgm:cxn modelId="{620E768B-09B5-451A-9DC8-B23ED2D4F73E}" type="presParOf" srcId="{2C4E4D88-5194-4F12-A85E-B22075FCCD31}" destId="{8902578B-DCF7-4DD1-B5DC-7DBAF210C58A}" srcOrd="0" destOrd="0" presId="urn:microsoft.com/office/officeart/2016/7/layout/RepeatingBendingProcessNew"/>
    <dgm:cxn modelId="{86F551C1-F20C-487F-8DDF-22421307BAF7}" type="presParOf" srcId="{B02A4E18-753F-4CF2-9E0D-3371EF45E285}" destId="{A552093A-15E7-4416-8841-B5C400270FA5}" srcOrd="8" destOrd="0" presId="urn:microsoft.com/office/officeart/2016/7/layout/RepeatingBendingProcessNew"/>
    <dgm:cxn modelId="{DBEDEFBA-C80E-418F-B4BE-02707B4FA30D}" type="presParOf" srcId="{B02A4E18-753F-4CF2-9E0D-3371EF45E285}" destId="{C542EFB0-34AA-4C29-9937-0D0FEC917F8F}" srcOrd="9" destOrd="0" presId="urn:microsoft.com/office/officeart/2016/7/layout/RepeatingBendingProcessNew"/>
    <dgm:cxn modelId="{AEFF65A5-9FE5-4318-98EF-AD85834E944F}" type="presParOf" srcId="{C542EFB0-34AA-4C29-9937-0D0FEC917F8F}" destId="{65559ED4-C2CC-41A3-B503-C7E621D9BB33}" srcOrd="0" destOrd="0" presId="urn:microsoft.com/office/officeart/2016/7/layout/RepeatingBendingProcessNew"/>
    <dgm:cxn modelId="{1A1F749E-9869-4121-8EA1-084ABD620887}" type="presParOf" srcId="{B02A4E18-753F-4CF2-9E0D-3371EF45E285}" destId="{040577D3-9A3D-46E8-9A50-DD1C49C39D2B}" srcOrd="10" destOrd="0" presId="urn:microsoft.com/office/officeart/2016/7/layout/RepeatingBendingProcessNew"/>
    <dgm:cxn modelId="{E01DB1E9-BF72-4430-8D35-4E31415463C5}" type="presParOf" srcId="{B02A4E18-753F-4CF2-9E0D-3371EF45E285}" destId="{341AFBCC-A66B-43B3-8E8C-7C18E00369A5}" srcOrd="11" destOrd="0" presId="urn:microsoft.com/office/officeart/2016/7/layout/RepeatingBendingProcessNew"/>
    <dgm:cxn modelId="{3E52868A-9C06-4F73-B983-E20869D44BEF}" type="presParOf" srcId="{341AFBCC-A66B-43B3-8E8C-7C18E00369A5}" destId="{89337E2D-226A-49D8-99D6-8B179A1AA673}" srcOrd="0" destOrd="0" presId="urn:microsoft.com/office/officeart/2016/7/layout/RepeatingBendingProcessNew"/>
    <dgm:cxn modelId="{FD4795AF-5788-478B-94B0-73685F06E593}" type="presParOf" srcId="{B02A4E18-753F-4CF2-9E0D-3371EF45E285}" destId="{C50BC035-8DFB-4C64-9BC2-30EA4FA60C36}" srcOrd="12" destOrd="0" presId="urn:microsoft.com/office/officeart/2016/7/layout/RepeatingBendingProcessNew"/>
    <dgm:cxn modelId="{89428F55-5759-46D0-AC22-0AF9AB6A0912}" type="presParOf" srcId="{B02A4E18-753F-4CF2-9E0D-3371EF45E285}" destId="{21194A53-3089-4D04-9E69-E8D347757620}" srcOrd="13" destOrd="0" presId="urn:microsoft.com/office/officeart/2016/7/layout/RepeatingBendingProcessNew"/>
    <dgm:cxn modelId="{191FF2BD-41BC-4C63-AE43-5CEE54A551BD}" type="presParOf" srcId="{21194A53-3089-4D04-9E69-E8D347757620}" destId="{F90454FD-6EAB-4861-82A3-6DD124FEA88A}" srcOrd="0" destOrd="0" presId="urn:microsoft.com/office/officeart/2016/7/layout/RepeatingBendingProcessNew"/>
    <dgm:cxn modelId="{C936F1C6-1552-42E9-BD1F-8BFE6ABA0D55}" type="presParOf" srcId="{B02A4E18-753F-4CF2-9E0D-3371EF45E285}" destId="{6D0B4C19-A612-4F9C-A44B-4A44C9CDC04A}" srcOrd="14" destOrd="0" presId="urn:microsoft.com/office/officeart/2016/7/layout/RepeatingBendingProcessNew"/>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A79230F-A26F-4237-8BF9-BD8CCAED3FD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B96E7E1D-7B06-43D0-94D4-AF29F22BAE4D}">
      <dgm:prSet/>
      <dgm:spPr/>
      <dgm:t>
        <a:bodyPr/>
        <a:lstStyle/>
        <a:p>
          <a:r>
            <a:rPr lang="ar-SA" b="1"/>
            <a:t>اختيار موضوع واسع جدًا</a:t>
          </a:r>
          <a:endParaRPr lang="en-US"/>
        </a:p>
      </dgm:t>
    </dgm:pt>
    <dgm:pt modelId="{A0C122DB-84F6-4DD4-BA2A-8C03AE50C9F7}" type="parTrans" cxnId="{B2019CF1-BE5F-4F9B-873E-06F92CC9CBE0}">
      <dgm:prSet/>
      <dgm:spPr/>
      <dgm:t>
        <a:bodyPr/>
        <a:lstStyle/>
        <a:p>
          <a:endParaRPr lang="en-US"/>
        </a:p>
      </dgm:t>
    </dgm:pt>
    <dgm:pt modelId="{FFA783AB-FAF4-41EA-A859-6DF16C7E4C46}" type="sibTrans" cxnId="{B2019CF1-BE5F-4F9B-873E-06F92CC9CBE0}">
      <dgm:prSet/>
      <dgm:spPr/>
      <dgm:t>
        <a:bodyPr/>
        <a:lstStyle/>
        <a:p>
          <a:endParaRPr lang="en-US"/>
        </a:p>
      </dgm:t>
    </dgm:pt>
    <dgm:pt modelId="{1A538BC0-EFE9-4505-81B9-4675BFB48EBB}">
      <dgm:prSet/>
      <dgm:spPr/>
      <dgm:t>
        <a:bodyPr/>
        <a:lstStyle/>
        <a:p>
          <a:r>
            <a:rPr lang="ar-SA" b="1"/>
            <a:t>ضعف صياغة المشكلة</a:t>
          </a:r>
          <a:endParaRPr lang="en-US"/>
        </a:p>
      </dgm:t>
    </dgm:pt>
    <dgm:pt modelId="{1146C49E-DEF9-4CC2-A99C-5A87659BEA50}" type="parTrans" cxnId="{84C37047-3A83-4045-B74E-502BD81420C8}">
      <dgm:prSet/>
      <dgm:spPr/>
      <dgm:t>
        <a:bodyPr/>
        <a:lstStyle/>
        <a:p>
          <a:endParaRPr lang="en-US"/>
        </a:p>
      </dgm:t>
    </dgm:pt>
    <dgm:pt modelId="{69B70D45-747A-4903-BBA9-22A26E8F4947}" type="sibTrans" cxnId="{84C37047-3A83-4045-B74E-502BD81420C8}">
      <dgm:prSet/>
      <dgm:spPr/>
      <dgm:t>
        <a:bodyPr/>
        <a:lstStyle/>
        <a:p>
          <a:endParaRPr lang="en-US"/>
        </a:p>
      </dgm:t>
    </dgm:pt>
    <dgm:pt modelId="{62FA99C0-875C-4E3D-A8AE-1C9A9449759F}">
      <dgm:prSet/>
      <dgm:spPr/>
      <dgm:t>
        <a:bodyPr/>
        <a:lstStyle/>
        <a:p>
          <a:r>
            <a:rPr lang="ar-SA" b="1"/>
            <a:t>غياب الترابط</a:t>
          </a:r>
          <a:endParaRPr lang="en-US"/>
        </a:p>
      </dgm:t>
    </dgm:pt>
    <dgm:pt modelId="{991CF053-854E-48D7-858D-FD2177B900B2}" type="parTrans" cxnId="{04CD0771-8EF6-4D9D-88F7-391D2D2FA7E1}">
      <dgm:prSet/>
      <dgm:spPr/>
      <dgm:t>
        <a:bodyPr/>
        <a:lstStyle/>
        <a:p>
          <a:endParaRPr lang="en-US"/>
        </a:p>
      </dgm:t>
    </dgm:pt>
    <dgm:pt modelId="{79185BD8-8BCF-46A3-8356-3E7534F33AF9}" type="sibTrans" cxnId="{04CD0771-8EF6-4D9D-88F7-391D2D2FA7E1}">
      <dgm:prSet/>
      <dgm:spPr/>
      <dgm:t>
        <a:bodyPr/>
        <a:lstStyle/>
        <a:p>
          <a:endParaRPr lang="en-US"/>
        </a:p>
      </dgm:t>
    </dgm:pt>
    <dgm:pt modelId="{66A88723-AE03-460D-BF88-F3A390313FC6}">
      <dgm:prSet/>
      <dgm:spPr/>
      <dgm:t>
        <a:bodyPr/>
        <a:lstStyle/>
        <a:p>
          <a:r>
            <a:rPr lang="ar-SA" b="1"/>
            <a:t>الاعتماد على مصادر ضعيفة</a:t>
          </a:r>
          <a:endParaRPr lang="en-US"/>
        </a:p>
      </dgm:t>
    </dgm:pt>
    <dgm:pt modelId="{D03C3F6B-A523-4B88-98D6-AD8FE342ADBE}" type="parTrans" cxnId="{73BD6FE0-3A5C-4234-BE9E-BA469B27E1FB}">
      <dgm:prSet/>
      <dgm:spPr/>
      <dgm:t>
        <a:bodyPr/>
        <a:lstStyle/>
        <a:p>
          <a:endParaRPr lang="en-US"/>
        </a:p>
      </dgm:t>
    </dgm:pt>
    <dgm:pt modelId="{4D99A97D-7DF0-4E60-B13A-AC257D70A62A}" type="sibTrans" cxnId="{73BD6FE0-3A5C-4234-BE9E-BA469B27E1FB}">
      <dgm:prSet/>
      <dgm:spPr/>
      <dgm:t>
        <a:bodyPr/>
        <a:lstStyle/>
        <a:p>
          <a:endParaRPr lang="en-US"/>
        </a:p>
      </dgm:t>
    </dgm:pt>
    <dgm:pt modelId="{B505E52C-A33D-401E-A3A8-52D44AA0254B}">
      <dgm:prSet/>
      <dgm:spPr/>
      <dgm:t>
        <a:bodyPr/>
        <a:lstStyle/>
        <a:p>
          <a:r>
            <a:rPr lang="ar-SA" b="1"/>
            <a:t>أخطاء اللغة والصياغة</a:t>
          </a:r>
          <a:endParaRPr lang="en-US"/>
        </a:p>
      </dgm:t>
    </dgm:pt>
    <dgm:pt modelId="{2D392498-E158-459C-B6D9-556774E273A9}" type="parTrans" cxnId="{EFD49A18-C6B7-4139-A66C-8BD81276E2E4}">
      <dgm:prSet/>
      <dgm:spPr/>
      <dgm:t>
        <a:bodyPr/>
        <a:lstStyle/>
        <a:p>
          <a:endParaRPr lang="en-US"/>
        </a:p>
      </dgm:t>
    </dgm:pt>
    <dgm:pt modelId="{DDF9C7D3-45F1-41BB-AFF8-01091B286A3B}" type="sibTrans" cxnId="{EFD49A18-C6B7-4139-A66C-8BD81276E2E4}">
      <dgm:prSet/>
      <dgm:spPr/>
      <dgm:t>
        <a:bodyPr/>
        <a:lstStyle/>
        <a:p>
          <a:endParaRPr lang="en-US"/>
        </a:p>
      </dgm:t>
    </dgm:pt>
    <dgm:pt modelId="{BCBB6084-7F2C-4663-81A2-69FBA28532C1}" type="pres">
      <dgm:prSet presAssocID="{FA79230F-A26F-4237-8BF9-BD8CCAED3FD6}" presName="hierChild1" presStyleCnt="0">
        <dgm:presLayoutVars>
          <dgm:chPref val="1"/>
          <dgm:dir/>
          <dgm:animOne val="branch"/>
          <dgm:animLvl val="lvl"/>
          <dgm:resizeHandles/>
        </dgm:presLayoutVars>
      </dgm:prSet>
      <dgm:spPr/>
    </dgm:pt>
    <dgm:pt modelId="{8613B9E7-8551-4AE3-B245-BAA29AE63C0E}" type="pres">
      <dgm:prSet presAssocID="{B96E7E1D-7B06-43D0-94D4-AF29F22BAE4D}" presName="hierRoot1" presStyleCnt="0"/>
      <dgm:spPr/>
    </dgm:pt>
    <dgm:pt modelId="{D51AD065-9177-4EAC-8481-32583CC5CFFA}" type="pres">
      <dgm:prSet presAssocID="{B96E7E1D-7B06-43D0-94D4-AF29F22BAE4D}" presName="composite" presStyleCnt="0"/>
      <dgm:spPr/>
    </dgm:pt>
    <dgm:pt modelId="{21510492-6C29-43F1-BC09-C115FF9ABA8E}" type="pres">
      <dgm:prSet presAssocID="{B96E7E1D-7B06-43D0-94D4-AF29F22BAE4D}" presName="background" presStyleLbl="node0" presStyleIdx="0" presStyleCnt="5"/>
      <dgm:spPr/>
    </dgm:pt>
    <dgm:pt modelId="{B9F0251D-E6FB-49DE-A569-B205C2E71657}" type="pres">
      <dgm:prSet presAssocID="{B96E7E1D-7B06-43D0-94D4-AF29F22BAE4D}" presName="text" presStyleLbl="fgAcc0" presStyleIdx="0" presStyleCnt="5">
        <dgm:presLayoutVars>
          <dgm:chPref val="3"/>
        </dgm:presLayoutVars>
      </dgm:prSet>
      <dgm:spPr/>
    </dgm:pt>
    <dgm:pt modelId="{394FA8E0-2E6D-4D7D-8A1E-8DF4CCF22A44}" type="pres">
      <dgm:prSet presAssocID="{B96E7E1D-7B06-43D0-94D4-AF29F22BAE4D}" presName="hierChild2" presStyleCnt="0"/>
      <dgm:spPr/>
    </dgm:pt>
    <dgm:pt modelId="{89F4E6E0-A99C-4A95-B450-D1BCE0BED983}" type="pres">
      <dgm:prSet presAssocID="{1A538BC0-EFE9-4505-81B9-4675BFB48EBB}" presName="hierRoot1" presStyleCnt="0"/>
      <dgm:spPr/>
    </dgm:pt>
    <dgm:pt modelId="{FE213247-615B-4D94-99D3-E4422EEB2BEB}" type="pres">
      <dgm:prSet presAssocID="{1A538BC0-EFE9-4505-81B9-4675BFB48EBB}" presName="composite" presStyleCnt="0"/>
      <dgm:spPr/>
    </dgm:pt>
    <dgm:pt modelId="{B2B95E2E-8210-4239-83EE-F1993D3921C4}" type="pres">
      <dgm:prSet presAssocID="{1A538BC0-EFE9-4505-81B9-4675BFB48EBB}" presName="background" presStyleLbl="node0" presStyleIdx="1" presStyleCnt="5"/>
      <dgm:spPr/>
    </dgm:pt>
    <dgm:pt modelId="{7122D75B-465F-412C-B5E1-96D525C4CAE4}" type="pres">
      <dgm:prSet presAssocID="{1A538BC0-EFE9-4505-81B9-4675BFB48EBB}" presName="text" presStyleLbl="fgAcc0" presStyleIdx="1" presStyleCnt="5">
        <dgm:presLayoutVars>
          <dgm:chPref val="3"/>
        </dgm:presLayoutVars>
      </dgm:prSet>
      <dgm:spPr/>
    </dgm:pt>
    <dgm:pt modelId="{5DBC19F3-217D-449A-B0EE-203D2A1E2ADB}" type="pres">
      <dgm:prSet presAssocID="{1A538BC0-EFE9-4505-81B9-4675BFB48EBB}" presName="hierChild2" presStyleCnt="0"/>
      <dgm:spPr/>
    </dgm:pt>
    <dgm:pt modelId="{6D211CFA-0DAC-4D9B-B071-73E5D50098AA}" type="pres">
      <dgm:prSet presAssocID="{62FA99C0-875C-4E3D-A8AE-1C9A9449759F}" presName="hierRoot1" presStyleCnt="0"/>
      <dgm:spPr/>
    </dgm:pt>
    <dgm:pt modelId="{838FE256-F2D3-4346-B1ED-54DA54BD6492}" type="pres">
      <dgm:prSet presAssocID="{62FA99C0-875C-4E3D-A8AE-1C9A9449759F}" presName="composite" presStyleCnt="0"/>
      <dgm:spPr/>
    </dgm:pt>
    <dgm:pt modelId="{97C6FE90-2A36-437A-BC63-518122C9DDD5}" type="pres">
      <dgm:prSet presAssocID="{62FA99C0-875C-4E3D-A8AE-1C9A9449759F}" presName="background" presStyleLbl="node0" presStyleIdx="2" presStyleCnt="5"/>
      <dgm:spPr/>
    </dgm:pt>
    <dgm:pt modelId="{F920A727-B8B9-44C1-8486-ED0AC1B4D46C}" type="pres">
      <dgm:prSet presAssocID="{62FA99C0-875C-4E3D-A8AE-1C9A9449759F}" presName="text" presStyleLbl="fgAcc0" presStyleIdx="2" presStyleCnt="5">
        <dgm:presLayoutVars>
          <dgm:chPref val="3"/>
        </dgm:presLayoutVars>
      </dgm:prSet>
      <dgm:spPr/>
    </dgm:pt>
    <dgm:pt modelId="{C726C23F-42D7-4377-9DF2-CBE2BD98EE37}" type="pres">
      <dgm:prSet presAssocID="{62FA99C0-875C-4E3D-A8AE-1C9A9449759F}" presName="hierChild2" presStyleCnt="0"/>
      <dgm:spPr/>
    </dgm:pt>
    <dgm:pt modelId="{43863472-3B54-4113-9DCE-B2659E05F543}" type="pres">
      <dgm:prSet presAssocID="{66A88723-AE03-460D-BF88-F3A390313FC6}" presName="hierRoot1" presStyleCnt="0"/>
      <dgm:spPr/>
    </dgm:pt>
    <dgm:pt modelId="{5A3CDA78-A986-4548-AA4F-13528F2F34AF}" type="pres">
      <dgm:prSet presAssocID="{66A88723-AE03-460D-BF88-F3A390313FC6}" presName="composite" presStyleCnt="0"/>
      <dgm:spPr/>
    </dgm:pt>
    <dgm:pt modelId="{6A0956D7-CE04-4811-9F1A-7348C84A2B2D}" type="pres">
      <dgm:prSet presAssocID="{66A88723-AE03-460D-BF88-F3A390313FC6}" presName="background" presStyleLbl="node0" presStyleIdx="3" presStyleCnt="5"/>
      <dgm:spPr/>
    </dgm:pt>
    <dgm:pt modelId="{CE8B242C-8673-419C-A4FA-FFF1BED73CEF}" type="pres">
      <dgm:prSet presAssocID="{66A88723-AE03-460D-BF88-F3A390313FC6}" presName="text" presStyleLbl="fgAcc0" presStyleIdx="3" presStyleCnt="5">
        <dgm:presLayoutVars>
          <dgm:chPref val="3"/>
        </dgm:presLayoutVars>
      </dgm:prSet>
      <dgm:spPr/>
    </dgm:pt>
    <dgm:pt modelId="{8C491667-7A50-4849-9491-BD32097D0026}" type="pres">
      <dgm:prSet presAssocID="{66A88723-AE03-460D-BF88-F3A390313FC6}" presName="hierChild2" presStyleCnt="0"/>
      <dgm:spPr/>
    </dgm:pt>
    <dgm:pt modelId="{4DBC21B7-369B-4677-A123-7D583D16462A}" type="pres">
      <dgm:prSet presAssocID="{B505E52C-A33D-401E-A3A8-52D44AA0254B}" presName="hierRoot1" presStyleCnt="0"/>
      <dgm:spPr/>
    </dgm:pt>
    <dgm:pt modelId="{DE2805B3-2D8C-4913-8D12-BDF7448CA132}" type="pres">
      <dgm:prSet presAssocID="{B505E52C-A33D-401E-A3A8-52D44AA0254B}" presName="composite" presStyleCnt="0"/>
      <dgm:spPr/>
    </dgm:pt>
    <dgm:pt modelId="{09320B66-D9A0-4939-83F8-573DA7D5D3AE}" type="pres">
      <dgm:prSet presAssocID="{B505E52C-A33D-401E-A3A8-52D44AA0254B}" presName="background" presStyleLbl="node0" presStyleIdx="4" presStyleCnt="5"/>
      <dgm:spPr/>
    </dgm:pt>
    <dgm:pt modelId="{E39CF486-5C66-4AE6-9595-34342E80B49D}" type="pres">
      <dgm:prSet presAssocID="{B505E52C-A33D-401E-A3A8-52D44AA0254B}" presName="text" presStyleLbl="fgAcc0" presStyleIdx="4" presStyleCnt="5">
        <dgm:presLayoutVars>
          <dgm:chPref val="3"/>
        </dgm:presLayoutVars>
      </dgm:prSet>
      <dgm:spPr/>
    </dgm:pt>
    <dgm:pt modelId="{A680E3A9-C375-4D47-AF7F-ED25F8A2A175}" type="pres">
      <dgm:prSet presAssocID="{B505E52C-A33D-401E-A3A8-52D44AA0254B}" presName="hierChild2" presStyleCnt="0"/>
      <dgm:spPr/>
    </dgm:pt>
  </dgm:ptLst>
  <dgm:cxnLst>
    <dgm:cxn modelId="{EFD49A18-C6B7-4139-A66C-8BD81276E2E4}" srcId="{FA79230F-A26F-4237-8BF9-BD8CCAED3FD6}" destId="{B505E52C-A33D-401E-A3A8-52D44AA0254B}" srcOrd="4" destOrd="0" parTransId="{2D392498-E158-459C-B6D9-556774E273A9}" sibTransId="{DDF9C7D3-45F1-41BB-AFF8-01091B286A3B}"/>
    <dgm:cxn modelId="{138BA81D-1F86-468B-A284-081204642D44}" type="presOf" srcId="{66A88723-AE03-460D-BF88-F3A390313FC6}" destId="{CE8B242C-8673-419C-A4FA-FFF1BED73CEF}" srcOrd="0" destOrd="0" presId="urn:microsoft.com/office/officeart/2005/8/layout/hierarchy1"/>
    <dgm:cxn modelId="{E5EBF046-E2C5-4DDB-9B89-9A0391CE39E1}" type="presOf" srcId="{FA79230F-A26F-4237-8BF9-BD8CCAED3FD6}" destId="{BCBB6084-7F2C-4663-81A2-69FBA28532C1}" srcOrd="0" destOrd="0" presId="urn:microsoft.com/office/officeart/2005/8/layout/hierarchy1"/>
    <dgm:cxn modelId="{84C37047-3A83-4045-B74E-502BD81420C8}" srcId="{FA79230F-A26F-4237-8BF9-BD8CCAED3FD6}" destId="{1A538BC0-EFE9-4505-81B9-4675BFB48EBB}" srcOrd="1" destOrd="0" parTransId="{1146C49E-DEF9-4CC2-A99C-5A87659BEA50}" sibTransId="{69B70D45-747A-4903-BBA9-22A26E8F4947}"/>
    <dgm:cxn modelId="{04CD0771-8EF6-4D9D-88F7-391D2D2FA7E1}" srcId="{FA79230F-A26F-4237-8BF9-BD8CCAED3FD6}" destId="{62FA99C0-875C-4E3D-A8AE-1C9A9449759F}" srcOrd="2" destOrd="0" parTransId="{991CF053-854E-48D7-858D-FD2177B900B2}" sibTransId="{79185BD8-8BCF-46A3-8356-3E7534F33AF9}"/>
    <dgm:cxn modelId="{31B8FD71-FA68-40AF-BEFA-EBF78C3800B7}" type="presOf" srcId="{62FA99C0-875C-4E3D-A8AE-1C9A9449759F}" destId="{F920A727-B8B9-44C1-8486-ED0AC1B4D46C}" srcOrd="0" destOrd="0" presId="urn:microsoft.com/office/officeart/2005/8/layout/hierarchy1"/>
    <dgm:cxn modelId="{9CD5F5A4-DDC4-40A7-B491-3FE58D06368D}" type="presOf" srcId="{B505E52C-A33D-401E-A3A8-52D44AA0254B}" destId="{E39CF486-5C66-4AE6-9595-34342E80B49D}" srcOrd="0" destOrd="0" presId="urn:microsoft.com/office/officeart/2005/8/layout/hierarchy1"/>
    <dgm:cxn modelId="{7FACD7D4-FC4D-4968-8522-551BAF2B2697}" type="presOf" srcId="{B96E7E1D-7B06-43D0-94D4-AF29F22BAE4D}" destId="{B9F0251D-E6FB-49DE-A569-B205C2E71657}" srcOrd="0" destOrd="0" presId="urn:microsoft.com/office/officeart/2005/8/layout/hierarchy1"/>
    <dgm:cxn modelId="{73BD6FE0-3A5C-4234-BE9E-BA469B27E1FB}" srcId="{FA79230F-A26F-4237-8BF9-BD8CCAED3FD6}" destId="{66A88723-AE03-460D-BF88-F3A390313FC6}" srcOrd="3" destOrd="0" parTransId="{D03C3F6B-A523-4B88-98D6-AD8FE342ADBE}" sibTransId="{4D99A97D-7DF0-4E60-B13A-AC257D70A62A}"/>
    <dgm:cxn modelId="{B2019CF1-BE5F-4F9B-873E-06F92CC9CBE0}" srcId="{FA79230F-A26F-4237-8BF9-BD8CCAED3FD6}" destId="{B96E7E1D-7B06-43D0-94D4-AF29F22BAE4D}" srcOrd="0" destOrd="0" parTransId="{A0C122DB-84F6-4DD4-BA2A-8C03AE50C9F7}" sibTransId="{FFA783AB-FAF4-41EA-A859-6DF16C7E4C46}"/>
    <dgm:cxn modelId="{5804D1F8-3BA0-4B04-A6BA-54C94497D644}" type="presOf" srcId="{1A538BC0-EFE9-4505-81B9-4675BFB48EBB}" destId="{7122D75B-465F-412C-B5E1-96D525C4CAE4}" srcOrd="0" destOrd="0" presId="urn:microsoft.com/office/officeart/2005/8/layout/hierarchy1"/>
    <dgm:cxn modelId="{5D6E85D4-8B21-456F-99F6-856A14881295}" type="presParOf" srcId="{BCBB6084-7F2C-4663-81A2-69FBA28532C1}" destId="{8613B9E7-8551-4AE3-B245-BAA29AE63C0E}" srcOrd="0" destOrd="0" presId="urn:microsoft.com/office/officeart/2005/8/layout/hierarchy1"/>
    <dgm:cxn modelId="{D9B24A2B-3CF9-49DD-BC57-345A8525C179}" type="presParOf" srcId="{8613B9E7-8551-4AE3-B245-BAA29AE63C0E}" destId="{D51AD065-9177-4EAC-8481-32583CC5CFFA}" srcOrd="0" destOrd="0" presId="urn:microsoft.com/office/officeart/2005/8/layout/hierarchy1"/>
    <dgm:cxn modelId="{A6717FF9-7F2B-44E2-98F0-2CE9C9644EEF}" type="presParOf" srcId="{D51AD065-9177-4EAC-8481-32583CC5CFFA}" destId="{21510492-6C29-43F1-BC09-C115FF9ABA8E}" srcOrd="0" destOrd="0" presId="urn:microsoft.com/office/officeart/2005/8/layout/hierarchy1"/>
    <dgm:cxn modelId="{68429E55-564E-40BC-9930-9018F7D9C2BE}" type="presParOf" srcId="{D51AD065-9177-4EAC-8481-32583CC5CFFA}" destId="{B9F0251D-E6FB-49DE-A569-B205C2E71657}" srcOrd="1" destOrd="0" presId="urn:microsoft.com/office/officeart/2005/8/layout/hierarchy1"/>
    <dgm:cxn modelId="{159B73EA-0C89-40A2-A30E-817A6C49ECC8}" type="presParOf" srcId="{8613B9E7-8551-4AE3-B245-BAA29AE63C0E}" destId="{394FA8E0-2E6D-4D7D-8A1E-8DF4CCF22A44}" srcOrd="1" destOrd="0" presId="urn:microsoft.com/office/officeart/2005/8/layout/hierarchy1"/>
    <dgm:cxn modelId="{2BFCB4AF-1209-4494-8231-1BAA842B61C8}" type="presParOf" srcId="{BCBB6084-7F2C-4663-81A2-69FBA28532C1}" destId="{89F4E6E0-A99C-4A95-B450-D1BCE0BED983}" srcOrd="1" destOrd="0" presId="urn:microsoft.com/office/officeart/2005/8/layout/hierarchy1"/>
    <dgm:cxn modelId="{AA794D8B-C93D-465C-AD06-DE78416BF1BC}" type="presParOf" srcId="{89F4E6E0-A99C-4A95-B450-D1BCE0BED983}" destId="{FE213247-615B-4D94-99D3-E4422EEB2BEB}" srcOrd="0" destOrd="0" presId="urn:microsoft.com/office/officeart/2005/8/layout/hierarchy1"/>
    <dgm:cxn modelId="{F57D2CAE-A9EC-40D8-9DC6-57368860ED6E}" type="presParOf" srcId="{FE213247-615B-4D94-99D3-E4422EEB2BEB}" destId="{B2B95E2E-8210-4239-83EE-F1993D3921C4}" srcOrd="0" destOrd="0" presId="urn:microsoft.com/office/officeart/2005/8/layout/hierarchy1"/>
    <dgm:cxn modelId="{7161AC8A-EAAA-4094-A806-A9E691678CF8}" type="presParOf" srcId="{FE213247-615B-4D94-99D3-E4422EEB2BEB}" destId="{7122D75B-465F-412C-B5E1-96D525C4CAE4}" srcOrd="1" destOrd="0" presId="urn:microsoft.com/office/officeart/2005/8/layout/hierarchy1"/>
    <dgm:cxn modelId="{87603220-4C33-4D1D-8999-623893C244BC}" type="presParOf" srcId="{89F4E6E0-A99C-4A95-B450-D1BCE0BED983}" destId="{5DBC19F3-217D-449A-B0EE-203D2A1E2ADB}" srcOrd="1" destOrd="0" presId="urn:microsoft.com/office/officeart/2005/8/layout/hierarchy1"/>
    <dgm:cxn modelId="{11604B32-6777-46C3-BD43-91F8353633DF}" type="presParOf" srcId="{BCBB6084-7F2C-4663-81A2-69FBA28532C1}" destId="{6D211CFA-0DAC-4D9B-B071-73E5D50098AA}" srcOrd="2" destOrd="0" presId="urn:microsoft.com/office/officeart/2005/8/layout/hierarchy1"/>
    <dgm:cxn modelId="{CA7E4923-D7F6-407B-9262-DC99A6C74D9A}" type="presParOf" srcId="{6D211CFA-0DAC-4D9B-B071-73E5D50098AA}" destId="{838FE256-F2D3-4346-B1ED-54DA54BD6492}" srcOrd="0" destOrd="0" presId="urn:microsoft.com/office/officeart/2005/8/layout/hierarchy1"/>
    <dgm:cxn modelId="{DA16860C-DAFC-4ADB-9B41-1020D0289341}" type="presParOf" srcId="{838FE256-F2D3-4346-B1ED-54DA54BD6492}" destId="{97C6FE90-2A36-437A-BC63-518122C9DDD5}" srcOrd="0" destOrd="0" presId="urn:microsoft.com/office/officeart/2005/8/layout/hierarchy1"/>
    <dgm:cxn modelId="{D54AF6DE-C4AF-4FC2-8DCA-B3AFD02F4C91}" type="presParOf" srcId="{838FE256-F2D3-4346-B1ED-54DA54BD6492}" destId="{F920A727-B8B9-44C1-8486-ED0AC1B4D46C}" srcOrd="1" destOrd="0" presId="urn:microsoft.com/office/officeart/2005/8/layout/hierarchy1"/>
    <dgm:cxn modelId="{A9508D74-C15F-43FD-ACB1-1F710C4208D4}" type="presParOf" srcId="{6D211CFA-0DAC-4D9B-B071-73E5D50098AA}" destId="{C726C23F-42D7-4377-9DF2-CBE2BD98EE37}" srcOrd="1" destOrd="0" presId="urn:microsoft.com/office/officeart/2005/8/layout/hierarchy1"/>
    <dgm:cxn modelId="{00B9C3CE-2E2E-46A8-911C-8F6EF5E9504C}" type="presParOf" srcId="{BCBB6084-7F2C-4663-81A2-69FBA28532C1}" destId="{43863472-3B54-4113-9DCE-B2659E05F543}" srcOrd="3" destOrd="0" presId="urn:microsoft.com/office/officeart/2005/8/layout/hierarchy1"/>
    <dgm:cxn modelId="{93E6F4BF-6677-4570-A5C7-AAC2742689A6}" type="presParOf" srcId="{43863472-3B54-4113-9DCE-B2659E05F543}" destId="{5A3CDA78-A986-4548-AA4F-13528F2F34AF}" srcOrd="0" destOrd="0" presId="urn:microsoft.com/office/officeart/2005/8/layout/hierarchy1"/>
    <dgm:cxn modelId="{1F486849-EDE2-416D-973C-E4B7AA8E2DF4}" type="presParOf" srcId="{5A3CDA78-A986-4548-AA4F-13528F2F34AF}" destId="{6A0956D7-CE04-4811-9F1A-7348C84A2B2D}" srcOrd="0" destOrd="0" presId="urn:microsoft.com/office/officeart/2005/8/layout/hierarchy1"/>
    <dgm:cxn modelId="{A897B486-60F3-41DF-821F-E7FC41692EDD}" type="presParOf" srcId="{5A3CDA78-A986-4548-AA4F-13528F2F34AF}" destId="{CE8B242C-8673-419C-A4FA-FFF1BED73CEF}" srcOrd="1" destOrd="0" presId="urn:microsoft.com/office/officeart/2005/8/layout/hierarchy1"/>
    <dgm:cxn modelId="{278E0C7E-A51D-4B5C-9870-4E81D1AFBDD4}" type="presParOf" srcId="{43863472-3B54-4113-9DCE-B2659E05F543}" destId="{8C491667-7A50-4849-9491-BD32097D0026}" srcOrd="1" destOrd="0" presId="urn:microsoft.com/office/officeart/2005/8/layout/hierarchy1"/>
    <dgm:cxn modelId="{93FB4B2B-E8B5-44F2-92ED-B1A6A4D37517}" type="presParOf" srcId="{BCBB6084-7F2C-4663-81A2-69FBA28532C1}" destId="{4DBC21B7-369B-4677-A123-7D583D16462A}" srcOrd="4" destOrd="0" presId="urn:microsoft.com/office/officeart/2005/8/layout/hierarchy1"/>
    <dgm:cxn modelId="{53CE5C22-19E0-43C9-B9A6-D3566A67153E}" type="presParOf" srcId="{4DBC21B7-369B-4677-A123-7D583D16462A}" destId="{DE2805B3-2D8C-4913-8D12-BDF7448CA132}" srcOrd="0" destOrd="0" presId="urn:microsoft.com/office/officeart/2005/8/layout/hierarchy1"/>
    <dgm:cxn modelId="{CB9C55F8-08BF-44BC-82B0-2EA1DD2D1BA9}" type="presParOf" srcId="{DE2805B3-2D8C-4913-8D12-BDF7448CA132}" destId="{09320B66-D9A0-4939-83F8-573DA7D5D3AE}" srcOrd="0" destOrd="0" presId="urn:microsoft.com/office/officeart/2005/8/layout/hierarchy1"/>
    <dgm:cxn modelId="{F1FB8AED-BB59-481A-97AC-9CC05DB383A2}" type="presParOf" srcId="{DE2805B3-2D8C-4913-8D12-BDF7448CA132}" destId="{E39CF486-5C66-4AE6-9595-34342E80B49D}" srcOrd="1" destOrd="0" presId="urn:microsoft.com/office/officeart/2005/8/layout/hierarchy1"/>
    <dgm:cxn modelId="{0150F5C4-3822-439B-B7B2-15DDFCEAE13A}" type="presParOf" srcId="{4DBC21B7-369B-4677-A123-7D583D16462A}" destId="{A680E3A9-C375-4D47-AF7F-ED25F8A2A175}" srcOrd="1" destOrd="0" presId="urn:microsoft.com/office/officeart/2005/8/layout/hierarchy1"/>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D8EA41-6116-4EDA-89B7-19A672602051}">
      <dsp:nvSpPr>
        <dsp:cNvPr id="0" name=""/>
        <dsp:cNvSpPr/>
      </dsp:nvSpPr>
      <dsp:spPr>
        <a:xfrm>
          <a:off x="264091" y="-7559"/>
          <a:ext cx="5643765" cy="5643765"/>
        </a:xfrm>
        <a:prstGeom prst="circularArrow">
          <a:avLst>
            <a:gd name="adj1" fmla="val 5544"/>
            <a:gd name="adj2" fmla="val 330680"/>
            <a:gd name="adj3" fmla="val 14776429"/>
            <a:gd name="adj4" fmla="val 16802407"/>
            <a:gd name="adj5" fmla="val 5757"/>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D9B2D3-FE61-48DF-ABF8-D717AD0E3AEA}">
      <dsp:nvSpPr>
        <dsp:cNvPr id="0" name=""/>
        <dsp:cNvSpPr/>
      </dsp:nvSpPr>
      <dsp:spPr>
        <a:xfrm>
          <a:off x="2371739" y="58281"/>
          <a:ext cx="1428468" cy="71423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r-SA" sz="1500" b="1" kern="1200"/>
            <a:t>تحديد مسار البحث العلمي</a:t>
          </a:r>
          <a:endParaRPr lang="en-US" sz="1500" kern="1200"/>
        </a:p>
      </dsp:txBody>
      <dsp:txXfrm>
        <a:off x="2406605" y="93147"/>
        <a:ext cx="1358736" cy="644502"/>
      </dsp:txXfrm>
    </dsp:sp>
    <dsp:sp modelId="{1ED9B347-B779-48C9-BDCD-BD19A0589267}">
      <dsp:nvSpPr>
        <dsp:cNvPr id="0" name=""/>
        <dsp:cNvSpPr/>
      </dsp:nvSpPr>
      <dsp:spPr>
        <a:xfrm>
          <a:off x="3918751" y="621347"/>
          <a:ext cx="1428468" cy="71423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r-SA" sz="1500" b="1" kern="1200"/>
            <a:t>تنظيم أفكار الباحث</a:t>
          </a:r>
          <a:endParaRPr lang="en-US" sz="1500" kern="1200"/>
        </a:p>
      </dsp:txBody>
      <dsp:txXfrm>
        <a:off x="3953617" y="656213"/>
        <a:ext cx="1358736" cy="644502"/>
      </dsp:txXfrm>
    </dsp:sp>
    <dsp:sp modelId="{42881653-7D59-4D1C-9AC8-539240CF04C3}">
      <dsp:nvSpPr>
        <dsp:cNvPr id="0" name=""/>
        <dsp:cNvSpPr/>
      </dsp:nvSpPr>
      <dsp:spPr>
        <a:xfrm>
          <a:off x="4741899" y="2047081"/>
          <a:ext cx="1428468" cy="71423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r-SA" sz="1500" b="1" kern="1200"/>
            <a:t>تحديد المشكلة البحثية بدقة</a:t>
          </a:r>
          <a:endParaRPr lang="en-US" sz="1500" kern="1200"/>
        </a:p>
      </dsp:txBody>
      <dsp:txXfrm>
        <a:off x="4776765" y="2081947"/>
        <a:ext cx="1358736" cy="644502"/>
      </dsp:txXfrm>
    </dsp:sp>
    <dsp:sp modelId="{B215DAE3-7587-4A46-BC49-DCC28CAB1D2B}">
      <dsp:nvSpPr>
        <dsp:cNvPr id="0" name=""/>
        <dsp:cNvSpPr/>
      </dsp:nvSpPr>
      <dsp:spPr>
        <a:xfrm>
          <a:off x="4456023" y="3668365"/>
          <a:ext cx="1428468" cy="71423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r-SA" sz="1500" b="1" kern="1200"/>
            <a:t>تجنب العشوائية</a:t>
          </a:r>
          <a:endParaRPr lang="en-US" sz="1500" kern="1200"/>
        </a:p>
      </dsp:txBody>
      <dsp:txXfrm>
        <a:off x="4490889" y="3703231"/>
        <a:ext cx="1358736" cy="644502"/>
      </dsp:txXfrm>
    </dsp:sp>
    <dsp:sp modelId="{5B449B46-6540-447D-9D07-B308D5372061}">
      <dsp:nvSpPr>
        <dsp:cNvPr id="0" name=""/>
        <dsp:cNvSpPr/>
      </dsp:nvSpPr>
      <dsp:spPr>
        <a:xfrm>
          <a:off x="3194887" y="4726584"/>
          <a:ext cx="1428468" cy="71423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r-SA" sz="1500" b="1" kern="1200"/>
            <a:t>تسهيل عمل المشرف العلمي</a:t>
          </a:r>
          <a:endParaRPr lang="en-US" sz="1500" kern="1200"/>
        </a:p>
      </dsp:txBody>
      <dsp:txXfrm>
        <a:off x="3229753" y="4761450"/>
        <a:ext cx="1358736" cy="644502"/>
      </dsp:txXfrm>
    </dsp:sp>
    <dsp:sp modelId="{652648C4-7C1C-41BD-B832-7BC8F1E3E241}">
      <dsp:nvSpPr>
        <dsp:cNvPr id="0" name=""/>
        <dsp:cNvSpPr/>
      </dsp:nvSpPr>
      <dsp:spPr>
        <a:xfrm>
          <a:off x="1548592" y="4726584"/>
          <a:ext cx="1428468" cy="71423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r-SA" sz="1500" b="1" kern="1200"/>
            <a:t>توفير الوقت والجهد</a:t>
          </a:r>
          <a:endParaRPr lang="en-US" sz="1500" kern="1200"/>
        </a:p>
      </dsp:txBody>
      <dsp:txXfrm>
        <a:off x="1583458" y="4761450"/>
        <a:ext cx="1358736" cy="644502"/>
      </dsp:txXfrm>
    </dsp:sp>
    <dsp:sp modelId="{FA3A589A-184A-45C1-9A3F-FEA16D306920}">
      <dsp:nvSpPr>
        <dsp:cNvPr id="0" name=""/>
        <dsp:cNvSpPr/>
      </dsp:nvSpPr>
      <dsp:spPr>
        <a:xfrm>
          <a:off x="287456" y="3668365"/>
          <a:ext cx="1428468" cy="71423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r-SA" sz="1500" b="1" kern="1200"/>
            <a:t>تقييم جدوى البحث</a:t>
          </a:r>
          <a:endParaRPr lang="en-US" sz="1500" kern="1200"/>
        </a:p>
      </dsp:txBody>
      <dsp:txXfrm>
        <a:off x="322322" y="3703231"/>
        <a:ext cx="1358736" cy="644502"/>
      </dsp:txXfrm>
    </dsp:sp>
    <dsp:sp modelId="{4D7A4689-CCED-44AC-9B66-F0CB2F8C7B07}">
      <dsp:nvSpPr>
        <dsp:cNvPr id="0" name=""/>
        <dsp:cNvSpPr/>
      </dsp:nvSpPr>
      <dsp:spPr>
        <a:xfrm>
          <a:off x="1580" y="2047081"/>
          <a:ext cx="1428468" cy="71423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r-SA" sz="1500" b="1" kern="1200"/>
            <a:t>المساعدة في اختيار المنهج المناسب</a:t>
          </a:r>
          <a:endParaRPr lang="en-US" sz="1500" kern="1200"/>
        </a:p>
      </dsp:txBody>
      <dsp:txXfrm>
        <a:off x="36446" y="2081947"/>
        <a:ext cx="1358736" cy="644502"/>
      </dsp:txXfrm>
    </dsp:sp>
    <dsp:sp modelId="{268C058C-E48C-47FD-BAB5-D7E08D91B3B6}">
      <dsp:nvSpPr>
        <dsp:cNvPr id="0" name=""/>
        <dsp:cNvSpPr/>
      </dsp:nvSpPr>
      <dsp:spPr>
        <a:xfrm>
          <a:off x="824728" y="621347"/>
          <a:ext cx="1428468" cy="71423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r-SA" sz="1500" b="1" kern="1200"/>
            <a:t>زيادة فرص نجاح البحث</a:t>
          </a:r>
          <a:endParaRPr lang="en-US" sz="1500" kern="1200"/>
        </a:p>
      </dsp:txBody>
      <dsp:txXfrm>
        <a:off x="859594" y="656213"/>
        <a:ext cx="1358736" cy="6445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3A1B0-DD61-4932-B919-0DE55D32C8A2}">
      <dsp:nvSpPr>
        <dsp:cNvPr id="0" name=""/>
        <dsp:cNvSpPr/>
      </dsp:nvSpPr>
      <dsp:spPr>
        <a:xfrm>
          <a:off x="3132" y="254817"/>
          <a:ext cx="2485010" cy="149100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4300" b="1" kern="1200"/>
            <a:t>الوضوح</a:t>
          </a:r>
          <a:endParaRPr lang="en-US" sz="4300" kern="1200"/>
        </a:p>
      </dsp:txBody>
      <dsp:txXfrm>
        <a:off x="3132" y="254817"/>
        <a:ext cx="2485010" cy="1491006"/>
      </dsp:txXfrm>
    </dsp:sp>
    <dsp:sp modelId="{B17BF6A9-6A17-4A2E-BF13-9C8CEA006C4D}">
      <dsp:nvSpPr>
        <dsp:cNvPr id="0" name=""/>
        <dsp:cNvSpPr/>
      </dsp:nvSpPr>
      <dsp:spPr>
        <a:xfrm>
          <a:off x="2736644" y="254817"/>
          <a:ext cx="2485010" cy="1491006"/>
        </a:xfrm>
        <a:prstGeom prst="rect">
          <a:avLst/>
        </a:prstGeom>
        <a:solidFill>
          <a:schemeClr val="accent2">
            <a:hueOff val="-67869"/>
            <a:satOff val="-582"/>
            <a:lumOff val="-38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4300" b="1" kern="1200"/>
            <a:t>الدقة العلمية</a:t>
          </a:r>
          <a:endParaRPr lang="en-US" sz="4300" kern="1200"/>
        </a:p>
      </dsp:txBody>
      <dsp:txXfrm>
        <a:off x="2736644" y="254817"/>
        <a:ext cx="2485010" cy="1491006"/>
      </dsp:txXfrm>
    </dsp:sp>
    <dsp:sp modelId="{F9610884-6BF2-4B61-A385-F7446DE862D6}">
      <dsp:nvSpPr>
        <dsp:cNvPr id="0" name=""/>
        <dsp:cNvSpPr/>
      </dsp:nvSpPr>
      <dsp:spPr>
        <a:xfrm>
          <a:off x="5470156" y="254817"/>
          <a:ext cx="2485010" cy="1491006"/>
        </a:xfrm>
        <a:prstGeom prst="rect">
          <a:avLst/>
        </a:prstGeom>
        <a:solidFill>
          <a:schemeClr val="accent2">
            <a:hueOff val="-135738"/>
            <a:satOff val="-1163"/>
            <a:lumOff val="-77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4300" b="1" kern="1200"/>
            <a:t>الواقعية</a:t>
          </a:r>
          <a:endParaRPr lang="en-US" sz="4300" kern="1200"/>
        </a:p>
      </dsp:txBody>
      <dsp:txXfrm>
        <a:off x="5470156" y="254817"/>
        <a:ext cx="2485010" cy="1491006"/>
      </dsp:txXfrm>
    </dsp:sp>
    <dsp:sp modelId="{2A40C2D7-458E-4D41-A531-75970D96DF2C}">
      <dsp:nvSpPr>
        <dsp:cNvPr id="0" name=""/>
        <dsp:cNvSpPr/>
      </dsp:nvSpPr>
      <dsp:spPr>
        <a:xfrm>
          <a:off x="8203668" y="254817"/>
          <a:ext cx="2485010" cy="1491006"/>
        </a:xfrm>
        <a:prstGeom prst="rect">
          <a:avLst/>
        </a:prstGeom>
        <a:solidFill>
          <a:schemeClr val="accent2">
            <a:hueOff val="-203606"/>
            <a:satOff val="-1745"/>
            <a:lumOff val="-1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4300" b="1" kern="1200"/>
            <a:t>التنظيم</a:t>
          </a:r>
          <a:endParaRPr lang="en-US" sz="4300" kern="1200"/>
        </a:p>
      </dsp:txBody>
      <dsp:txXfrm>
        <a:off x="8203668" y="254817"/>
        <a:ext cx="2485010" cy="1491006"/>
      </dsp:txXfrm>
    </dsp:sp>
    <dsp:sp modelId="{789B2D87-41A4-44D9-AC0C-8CFDB6FE520E}">
      <dsp:nvSpPr>
        <dsp:cNvPr id="0" name=""/>
        <dsp:cNvSpPr/>
      </dsp:nvSpPr>
      <dsp:spPr>
        <a:xfrm>
          <a:off x="1369888" y="1994325"/>
          <a:ext cx="2485010" cy="1491006"/>
        </a:xfrm>
        <a:prstGeom prst="rect">
          <a:avLst/>
        </a:prstGeom>
        <a:solidFill>
          <a:schemeClr val="accent2">
            <a:hueOff val="-271475"/>
            <a:satOff val="-2327"/>
            <a:lumOff val="-154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4300" b="1" kern="1200"/>
            <a:t>الأصالة</a:t>
          </a:r>
          <a:endParaRPr lang="en-US" sz="4300" kern="1200"/>
        </a:p>
      </dsp:txBody>
      <dsp:txXfrm>
        <a:off x="1369888" y="1994325"/>
        <a:ext cx="2485010" cy="1491006"/>
      </dsp:txXfrm>
    </dsp:sp>
    <dsp:sp modelId="{FABF4BC7-DE02-4842-A15C-0538BB60F0DE}">
      <dsp:nvSpPr>
        <dsp:cNvPr id="0" name=""/>
        <dsp:cNvSpPr/>
      </dsp:nvSpPr>
      <dsp:spPr>
        <a:xfrm>
          <a:off x="4103400" y="1994325"/>
          <a:ext cx="2485010" cy="1491006"/>
        </a:xfrm>
        <a:prstGeom prst="rect">
          <a:avLst/>
        </a:prstGeom>
        <a:solidFill>
          <a:schemeClr val="accent2">
            <a:hueOff val="-339344"/>
            <a:satOff val="-2908"/>
            <a:lumOff val="-192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4300" b="1" kern="1200"/>
            <a:t>المرونة</a:t>
          </a:r>
          <a:endParaRPr lang="en-US" sz="4300" kern="1200"/>
        </a:p>
      </dsp:txBody>
      <dsp:txXfrm>
        <a:off x="4103400" y="1994325"/>
        <a:ext cx="2485010" cy="1491006"/>
      </dsp:txXfrm>
    </dsp:sp>
    <dsp:sp modelId="{B9846E3B-3A5C-46FE-8A53-2C4612E01088}">
      <dsp:nvSpPr>
        <dsp:cNvPr id="0" name=""/>
        <dsp:cNvSpPr/>
      </dsp:nvSpPr>
      <dsp:spPr>
        <a:xfrm>
          <a:off x="6836912" y="1994325"/>
          <a:ext cx="2485010" cy="1491006"/>
        </a:xfrm>
        <a:prstGeom prst="rect">
          <a:avLst/>
        </a:prstGeom>
        <a:solidFill>
          <a:schemeClr val="accent2">
            <a:hueOff val="-407213"/>
            <a:satOff val="-3490"/>
            <a:lumOff val="-2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ar-SA" sz="4300" b="1" kern="1200"/>
            <a:t>الشمول</a:t>
          </a:r>
          <a:endParaRPr lang="en-US" sz="4300" kern="1200"/>
        </a:p>
      </dsp:txBody>
      <dsp:txXfrm>
        <a:off x="6836912" y="1994325"/>
        <a:ext cx="2485010" cy="14910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E6BC13-5981-49DC-84FA-4C3C7FDA40AD}">
      <dsp:nvSpPr>
        <dsp:cNvPr id="0" name=""/>
        <dsp:cNvSpPr/>
      </dsp:nvSpPr>
      <dsp:spPr>
        <a:xfrm>
          <a:off x="2580679" y="674449"/>
          <a:ext cx="519440" cy="91440"/>
        </a:xfrm>
        <a:custGeom>
          <a:avLst/>
          <a:gdLst/>
          <a:ahLst/>
          <a:cxnLst/>
          <a:rect l="0" t="0" r="0" b="0"/>
          <a:pathLst>
            <a:path>
              <a:moveTo>
                <a:pt x="0" y="45720"/>
              </a:moveTo>
              <a:lnTo>
                <a:pt x="519440"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26648" y="717419"/>
        <a:ext cx="27502" cy="5500"/>
      </dsp:txXfrm>
    </dsp:sp>
    <dsp:sp modelId="{3474966B-E92D-476C-9E0A-6757982EAAA5}">
      <dsp:nvSpPr>
        <dsp:cNvPr id="0" name=""/>
        <dsp:cNvSpPr/>
      </dsp:nvSpPr>
      <dsp:spPr>
        <a:xfrm>
          <a:off x="190997" y="2725"/>
          <a:ext cx="2391481" cy="14348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185" tIns="123006" rIns="117185" bIns="123006" numCol="1" spcCol="1270" anchor="ctr" anchorCtr="0">
          <a:noAutofit/>
        </a:bodyPr>
        <a:lstStyle/>
        <a:p>
          <a:pPr marL="0" lvl="0" indent="0" algn="ctr" defTabSz="1600200">
            <a:lnSpc>
              <a:spcPct val="90000"/>
            </a:lnSpc>
            <a:spcBef>
              <a:spcPct val="0"/>
            </a:spcBef>
            <a:spcAft>
              <a:spcPct val="35000"/>
            </a:spcAft>
            <a:buNone/>
          </a:pPr>
          <a:r>
            <a:rPr lang="ar-SA" sz="3600" b="1" kern="1200"/>
            <a:t>تحديد أهداف الدراسة</a:t>
          </a:r>
          <a:endParaRPr lang="en-US" sz="3600" kern="1200"/>
        </a:p>
      </dsp:txBody>
      <dsp:txXfrm>
        <a:off x="190997" y="2725"/>
        <a:ext cx="2391481" cy="1434889"/>
      </dsp:txXfrm>
    </dsp:sp>
    <dsp:sp modelId="{EC3946A9-F655-43E9-A603-8B9DECE24959}">
      <dsp:nvSpPr>
        <dsp:cNvPr id="0" name=""/>
        <dsp:cNvSpPr/>
      </dsp:nvSpPr>
      <dsp:spPr>
        <a:xfrm>
          <a:off x="1386738" y="1435814"/>
          <a:ext cx="2941522" cy="519440"/>
        </a:xfrm>
        <a:custGeom>
          <a:avLst/>
          <a:gdLst/>
          <a:ahLst/>
          <a:cxnLst/>
          <a:rect l="0" t="0" r="0" b="0"/>
          <a:pathLst>
            <a:path>
              <a:moveTo>
                <a:pt x="2941522" y="0"/>
              </a:moveTo>
              <a:lnTo>
                <a:pt x="2941522" y="276820"/>
              </a:lnTo>
              <a:lnTo>
                <a:pt x="0" y="276820"/>
              </a:lnTo>
              <a:lnTo>
                <a:pt x="0" y="51944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82687" y="1692784"/>
        <a:ext cx="149625" cy="5500"/>
      </dsp:txXfrm>
    </dsp:sp>
    <dsp:sp modelId="{03FC1922-29DF-4609-B7A5-4D146B6099A6}">
      <dsp:nvSpPr>
        <dsp:cNvPr id="0" name=""/>
        <dsp:cNvSpPr/>
      </dsp:nvSpPr>
      <dsp:spPr>
        <a:xfrm>
          <a:off x="3132520" y="2725"/>
          <a:ext cx="2391481" cy="14348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185" tIns="123006" rIns="117185" bIns="123006" numCol="1" spcCol="1270" anchor="ctr" anchorCtr="0">
          <a:noAutofit/>
        </a:bodyPr>
        <a:lstStyle/>
        <a:p>
          <a:pPr marL="0" lvl="0" indent="0" algn="ctr" defTabSz="1600200">
            <a:lnSpc>
              <a:spcPct val="90000"/>
            </a:lnSpc>
            <a:spcBef>
              <a:spcPct val="0"/>
            </a:spcBef>
            <a:spcAft>
              <a:spcPct val="35000"/>
            </a:spcAft>
            <a:buNone/>
          </a:pPr>
          <a:r>
            <a:rPr lang="ar-SA" sz="3600" b="1" kern="1200"/>
            <a:t>توجيه الباحث</a:t>
          </a:r>
          <a:endParaRPr lang="en-US" sz="3600" kern="1200"/>
        </a:p>
      </dsp:txBody>
      <dsp:txXfrm>
        <a:off x="3132520" y="2725"/>
        <a:ext cx="2391481" cy="1434889"/>
      </dsp:txXfrm>
    </dsp:sp>
    <dsp:sp modelId="{DD9ED2A5-6399-4D5C-B707-997ED2F0AB32}">
      <dsp:nvSpPr>
        <dsp:cNvPr id="0" name=""/>
        <dsp:cNvSpPr/>
      </dsp:nvSpPr>
      <dsp:spPr>
        <a:xfrm>
          <a:off x="2580679" y="2659380"/>
          <a:ext cx="519440" cy="91440"/>
        </a:xfrm>
        <a:custGeom>
          <a:avLst/>
          <a:gdLst/>
          <a:ahLst/>
          <a:cxnLst/>
          <a:rect l="0" t="0" r="0" b="0"/>
          <a:pathLst>
            <a:path>
              <a:moveTo>
                <a:pt x="0" y="45720"/>
              </a:moveTo>
              <a:lnTo>
                <a:pt x="519440"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26648" y="2702349"/>
        <a:ext cx="27502" cy="5500"/>
      </dsp:txXfrm>
    </dsp:sp>
    <dsp:sp modelId="{9AFDE7AE-8C13-4F06-899F-3DFAED4C5A89}">
      <dsp:nvSpPr>
        <dsp:cNvPr id="0" name=""/>
        <dsp:cNvSpPr/>
      </dsp:nvSpPr>
      <dsp:spPr>
        <a:xfrm>
          <a:off x="190997" y="1987655"/>
          <a:ext cx="2391481" cy="14348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185" tIns="123006" rIns="117185" bIns="123006" numCol="1" spcCol="1270" anchor="ctr" anchorCtr="0">
          <a:noAutofit/>
        </a:bodyPr>
        <a:lstStyle/>
        <a:p>
          <a:pPr marL="0" lvl="0" indent="0" algn="ctr" defTabSz="1600200">
            <a:lnSpc>
              <a:spcPct val="90000"/>
            </a:lnSpc>
            <a:spcBef>
              <a:spcPct val="0"/>
            </a:spcBef>
            <a:spcAft>
              <a:spcPct val="35000"/>
            </a:spcAft>
            <a:buNone/>
          </a:pPr>
          <a:r>
            <a:rPr lang="ar-SA" sz="3600" b="1" kern="1200"/>
            <a:t>تحديد مصادر المعلومات</a:t>
          </a:r>
          <a:endParaRPr lang="en-US" sz="3600" kern="1200"/>
        </a:p>
      </dsp:txBody>
      <dsp:txXfrm>
        <a:off x="190997" y="1987655"/>
        <a:ext cx="2391481" cy="1434889"/>
      </dsp:txXfrm>
    </dsp:sp>
    <dsp:sp modelId="{0B361714-3C86-4471-83BB-880A04C6652F}">
      <dsp:nvSpPr>
        <dsp:cNvPr id="0" name=""/>
        <dsp:cNvSpPr/>
      </dsp:nvSpPr>
      <dsp:spPr>
        <a:xfrm>
          <a:off x="1386738" y="3420744"/>
          <a:ext cx="2941522" cy="519440"/>
        </a:xfrm>
        <a:custGeom>
          <a:avLst/>
          <a:gdLst/>
          <a:ahLst/>
          <a:cxnLst/>
          <a:rect l="0" t="0" r="0" b="0"/>
          <a:pathLst>
            <a:path>
              <a:moveTo>
                <a:pt x="2941522" y="0"/>
              </a:moveTo>
              <a:lnTo>
                <a:pt x="2941522" y="276820"/>
              </a:lnTo>
              <a:lnTo>
                <a:pt x="0" y="276820"/>
              </a:lnTo>
              <a:lnTo>
                <a:pt x="0" y="51944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82687" y="3677714"/>
        <a:ext cx="149625" cy="5500"/>
      </dsp:txXfrm>
    </dsp:sp>
    <dsp:sp modelId="{8F956A75-8965-4F41-92CC-20FD1AFEDC2D}">
      <dsp:nvSpPr>
        <dsp:cNvPr id="0" name=""/>
        <dsp:cNvSpPr/>
      </dsp:nvSpPr>
      <dsp:spPr>
        <a:xfrm>
          <a:off x="3132520" y="1987655"/>
          <a:ext cx="2391481" cy="14348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185" tIns="123006" rIns="117185" bIns="123006" numCol="1" spcCol="1270" anchor="ctr" anchorCtr="0">
          <a:noAutofit/>
        </a:bodyPr>
        <a:lstStyle/>
        <a:p>
          <a:pPr marL="0" lvl="0" indent="0" algn="ctr" defTabSz="1600200">
            <a:lnSpc>
              <a:spcPct val="90000"/>
            </a:lnSpc>
            <a:spcBef>
              <a:spcPct val="0"/>
            </a:spcBef>
            <a:spcAft>
              <a:spcPct val="35000"/>
            </a:spcAft>
            <a:buNone/>
          </a:pPr>
          <a:r>
            <a:rPr lang="ar-SA" sz="3600" b="1" kern="1200"/>
            <a:t>اختيار الأدوات المناسبة</a:t>
          </a:r>
          <a:endParaRPr lang="en-US" sz="3600" kern="1200"/>
        </a:p>
      </dsp:txBody>
      <dsp:txXfrm>
        <a:off x="3132520" y="1987655"/>
        <a:ext cx="2391481" cy="1434889"/>
      </dsp:txXfrm>
    </dsp:sp>
    <dsp:sp modelId="{5D667DFB-0607-4342-92B2-FF367B1B84D9}">
      <dsp:nvSpPr>
        <dsp:cNvPr id="0" name=""/>
        <dsp:cNvSpPr/>
      </dsp:nvSpPr>
      <dsp:spPr>
        <a:xfrm>
          <a:off x="2580679" y="4644310"/>
          <a:ext cx="519440" cy="91440"/>
        </a:xfrm>
        <a:custGeom>
          <a:avLst/>
          <a:gdLst/>
          <a:ahLst/>
          <a:cxnLst/>
          <a:rect l="0" t="0" r="0" b="0"/>
          <a:pathLst>
            <a:path>
              <a:moveTo>
                <a:pt x="0" y="45720"/>
              </a:moveTo>
              <a:lnTo>
                <a:pt x="519440"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26648" y="4687279"/>
        <a:ext cx="27502" cy="5500"/>
      </dsp:txXfrm>
    </dsp:sp>
    <dsp:sp modelId="{8345CE82-117A-4C3B-A611-463EEEEA1CFF}">
      <dsp:nvSpPr>
        <dsp:cNvPr id="0" name=""/>
        <dsp:cNvSpPr/>
      </dsp:nvSpPr>
      <dsp:spPr>
        <a:xfrm>
          <a:off x="190997" y="3972585"/>
          <a:ext cx="2391481" cy="14348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185" tIns="123006" rIns="117185" bIns="123006" numCol="1" spcCol="1270" anchor="ctr" anchorCtr="0">
          <a:noAutofit/>
        </a:bodyPr>
        <a:lstStyle/>
        <a:p>
          <a:pPr marL="0" lvl="0" indent="0" algn="ctr" defTabSz="1600200">
            <a:lnSpc>
              <a:spcPct val="90000"/>
            </a:lnSpc>
            <a:spcBef>
              <a:spcPct val="0"/>
            </a:spcBef>
            <a:spcAft>
              <a:spcPct val="35000"/>
            </a:spcAft>
            <a:buNone/>
          </a:pPr>
          <a:r>
            <a:rPr lang="ar-SA" sz="3600" b="1" kern="1200"/>
            <a:t>تقليل الأخطاء البحثية</a:t>
          </a:r>
          <a:endParaRPr lang="en-US" sz="3600" kern="1200"/>
        </a:p>
      </dsp:txBody>
      <dsp:txXfrm>
        <a:off x="190997" y="3972585"/>
        <a:ext cx="2391481" cy="1434889"/>
      </dsp:txXfrm>
    </dsp:sp>
    <dsp:sp modelId="{A74B9353-541F-446F-B985-40A379FD06FE}">
      <dsp:nvSpPr>
        <dsp:cNvPr id="0" name=""/>
        <dsp:cNvSpPr/>
      </dsp:nvSpPr>
      <dsp:spPr>
        <a:xfrm>
          <a:off x="3132520" y="3972585"/>
          <a:ext cx="2391481" cy="14348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185" tIns="123006" rIns="117185" bIns="123006" numCol="1" spcCol="1270" anchor="ctr" anchorCtr="0">
          <a:noAutofit/>
        </a:bodyPr>
        <a:lstStyle/>
        <a:p>
          <a:pPr marL="0" lvl="0" indent="0" algn="ctr" defTabSz="1600200">
            <a:lnSpc>
              <a:spcPct val="90000"/>
            </a:lnSpc>
            <a:spcBef>
              <a:spcPct val="0"/>
            </a:spcBef>
            <a:spcAft>
              <a:spcPct val="35000"/>
            </a:spcAft>
            <a:buNone/>
          </a:pPr>
          <a:r>
            <a:rPr lang="ar-SA" sz="3600" b="1" kern="1200"/>
            <a:t>تحديد الإطار الزمني</a:t>
          </a:r>
          <a:endParaRPr lang="en-US" sz="3600" kern="1200"/>
        </a:p>
      </dsp:txBody>
      <dsp:txXfrm>
        <a:off x="3132520" y="3972585"/>
        <a:ext cx="2391481" cy="14348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4C2B26-6DDF-4374-AA1B-9CFC0F575271}">
      <dsp:nvSpPr>
        <dsp:cNvPr id="0" name=""/>
        <dsp:cNvSpPr/>
      </dsp:nvSpPr>
      <dsp:spPr>
        <a:xfrm>
          <a:off x="299647" y="1064"/>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عنوان البحث</a:t>
          </a:r>
          <a:endParaRPr lang="en-US" sz="2900" kern="1200"/>
        </a:p>
      </dsp:txBody>
      <dsp:txXfrm>
        <a:off x="299647" y="1064"/>
        <a:ext cx="1868883" cy="1121329"/>
      </dsp:txXfrm>
    </dsp:sp>
    <dsp:sp modelId="{76B21322-6E6C-46E1-A36D-87B47E36F02C}">
      <dsp:nvSpPr>
        <dsp:cNvPr id="0" name=""/>
        <dsp:cNvSpPr/>
      </dsp:nvSpPr>
      <dsp:spPr>
        <a:xfrm>
          <a:off x="2355419" y="1064"/>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مقدمة البحث</a:t>
          </a:r>
          <a:endParaRPr lang="en-US" sz="2900" kern="1200"/>
        </a:p>
      </dsp:txBody>
      <dsp:txXfrm>
        <a:off x="2355419" y="1064"/>
        <a:ext cx="1868883" cy="1121329"/>
      </dsp:txXfrm>
    </dsp:sp>
    <dsp:sp modelId="{C7E0EA73-0313-42FC-9701-BECA3ADC3965}">
      <dsp:nvSpPr>
        <dsp:cNvPr id="0" name=""/>
        <dsp:cNvSpPr/>
      </dsp:nvSpPr>
      <dsp:spPr>
        <a:xfrm>
          <a:off x="4411190" y="1064"/>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مشكلة البحث</a:t>
          </a:r>
          <a:endParaRPr lang="en-US" sz="2900" kern="1200"/>
        </a:p>
      </dsp:txBody>
      <dsp:txXfrm>
        <a:off x="4411190" y="1064"/>
        <a:ext cx="1868883" cy="1121329"/>
      </dsp:txXfrm>
    </dsp:sp>
    <dsp:sp modelId="{87C71386-868E-4AAB-BCE0-20A96758489C}">
      <dsp:nvSpPr>
        <dsp:cNvPr id="0" name=""/>
        <dsp:cNvSpPr/>
      </dsp:nvSpPr>
      <dsp:spPr>
        <a:xfrm>
          <a:off x="6466962" y="1064"/>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أسئلة البحث</a:t>
          </a:r>
          <a:endParaRPr lang="en-US" sz="2900" kern="1200"/>
        </a:p>
      </dsp:txBody>
      <dsp:txXfrm>
        <a:off x="6466962" y="1064"/>
        <a:ext cx="1868883" cy="1121329"/>
      </dsp:txXfrm>
    </dsp:sp>
    <dsp:sp modelId="{CD19A459-E614-44F2-99A1-101763302FA3}">
      <dsp:nvSpPr>
        <dsp:cNvPr id="0" name=""/>
        <dsp:cNvSpPr/>
      </dsp:nvSpPr>
      <dsp:spPr>
        <a:xfrm>
          <a:off x="8522734" y="1064"/>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أهداف البحث</a:t>
          </a:r>
          <a:endParaRPr lang="en-US" sz="2900" kern="1200"/>
        </a:p>
      </dsp:txBody>
      <dsp:txXfrm>
        <a:off x="8522734" y="1064"/>
        <a:ext cx="1868883" cy="1121329"/>
      </dsp:txXfrm>
    </dsp:sp>
    <dsp:sp modelId="{EFB7A3A0-FD41-4C56-9AB1-4F3D6E412ECB}">
      <dsp:nvSpPr>
        <dsp:cNvPr id="0" name=""/>
        <dsp:cNvSpPr/>
      </dsp:nvSpPr>
      <dsp:spPr>
        <a:xfrm>
          <a:off x="299647" y="1309283"/>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أهمية البحث</a:t>
          </a:r>
          <a:endParaRPr lang="en-US" sz="2900" kern="1200"/>
        </a:p>
      </dsp:txBody>
      <dsp:txXfrm>
        <a:off x="299647" y="1309283"/>
        <a:ext cx="1868883" cy="1121329"/>
      </dsp:txXfrm>
    </dsp:sp>
    <dsp:sp modelId="{5A0036E9-FB13-4AEF-8D91-1D27B57536DC}">
      <dsp:nvSpPr>
        <dsp:cNvPr id="0" name=""/>
        <dsp:cNvSpPr/>
      </dsp:nvSpPr>
      <dsp:spPr>
        <a:xfrm>
          <a:off x="2355419" y="1309283"/>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فرضيات البحث</a:t>
          </a:r>
          <a:endParaRPr lang="en-US" sz="2900" kern="1200"/>
        </a:p>
      </dsp:txBody>
      <dsp:txXfrm>
        <a:off x="2355419" y="1309283"/>
        <a:ext cx="1868883" cy="1121329"/>
      </dsp:txXfrm>
    </dsp:sp>
    <dsp:sp modelId="{1E164E98-9036-4C1F-877C-783DBD489FE4}">
      <dsp:nvSpPr>
        <dsp:cNvPr id="0" name=""/>
        <dsp:cNvSpPr/>
      </dsp:nvSpPr>
      <dsp:spPr>
        <a:xfrm>
          <a:off x="4411190" y="1309283"/>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حدود البحث</a:t>
          </a:r>
          <a:endParaRPr lang="en-US" sz="2900" kern="1200"/>
        </a:p>
      </dsp:txBody>
      <dsp:txXfrm>
        <a:off x="4411190" y="1309283"/>
        <a:ext cx="1868883" cy="1121329"/>
      </dsp:txXfrm>
    </dsp:sp>
    <dsp:sp modelId="{829F2A2E-A411-471D-8C99-BFBBEE45EAFA}">
      <dsp:nvSpPr>
        <dsp:cNvPr id="0" name=""/>
        <dsp:cNvSpPr/>
      </dsp:nvSpPr>
      <dsp:spPr>
        <a:xfrm>
          <a:off x="6466962" y="1309283"/>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مصطلحات الدراسة</a:t>
          </a:r>
          <a:endParaRPr lang="en-US" sz="2900" kern="1200"/>
        </a:p>
      </dsp:txBody>
      <dsp:txXfrm>
        <a:off x="6466962" y="1309283"/>
        <a:ext cx="1868883" cy="1121329"/>
      </dsp:txXfrm>
    </dsp:sp>
    <dsp:sp modelId="{8B3D1D4C-FD9F-4178-A5DE-F4E42D435CDF}">
      <dsp:nvSpPr>
        <dsp:cNvPr id="0" name=""/>
        <dsp:cNvSpPr/>
      </dsp:nvSpPr>
      <dsp:spPr>
        <a:xfrm>
          <a:off x="8522734" y="1309283"/>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الدراسات السابقة</a:t>
          </a:r>
          <a:endParaRPr lang="en-US" sz="2900" kern="1200"/>
        </a:p>
      </dsp:txBody>
      <dsp:txXfrm>
        <a:off x="8522734" y="1309283"/>
        <a:ext cx="1868883" cy="1121329"/>
      </dsp:txXfrm>
    </dsp:sp>
    <dsp:sp modelId="{28E80DE9-D403-46CC-B337-C0771D9AD8A9}">
      <dsp:nvSpPr>
        <dsp:cNvPr id="0" name=""/>
        <dsp:cNvSpPr/>
      </dsp:nvSpPr>
      <dsp:spPr>
        <a:xfrm>
          <a:off x="299647" y="2617501"/>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الإطار النظري</a:t>
          </a:r>
          <a:endParaRPr lang="en-US" sz="2900" kern="1200"/>
        </a:p>
      </dsp:txBody>
      <dsp:txXfrm>
        <a:off x="299647" y="2617501"/>
        <a:ext cx="1868883" cy="1121329"/>
      </dsp:txXfrm>
    </dsp:sp>
    <dsp:sp modelId="{FCA166C4-C657-4D14-BA90-9515E951EDF8}">
      <dsp:nvSpPr>
        <dsp:cNvPr id="0" name=""/>
        <dsp:cNvSpPr/>
      </dsp:nvSpPr>
      <dsp:spPr>
        <a:xfrm>
          <a:off x="2355419" y="2617501"/>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منهج البحث</a:t>
          </a:r>
          <a:endParaRPr lang="en-US" sz="2900" kern="1200"/>
        </a:p>
      </dsp:txBody>
      <dsp:txXfrm>
        <a:off x="2355419" y="2617501"/>
        <a:ext cx="1868883" cy="1121329"/>
      </dsp:txXfrm>
    </dsp:sp>
    <dsp:sp modelId="{A9BC091A-FF3B-4882-9550-229AF996DB80}">
      <dsp:nvSpPr>
        <dsp:cNvPr id="0" name=""/>
        <dsp:cNvSpPr/>
      </dsp:nvSpPr>
      <dsp:spPr>
        <a:xfrm>
          <a:off x="4411190" y="2617501"/>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أدوات جمع البيانات</a:t>
          </a:r>
          <a:endParaRPr lang="en-US" sz="2900" kern="1200"/>
        </a:p>
      </dsp:txBody>
      <dsp:txXfrm>
        <a:off x="4411190" y="2617501"/>
        <a:ext cx="1868883" cy="1121329"/>
      </dsp:txXfrm>
    </dsp:sp>
    <dsp:sp modelId="{0C2579E9-8E7A-40AB-AE3B-42BD0FD9A6BC}">
      <dsp:nvSpPr>
        <dsp:cNvPr id="0" name=""/>
        <dsp:cNvSpPr/>
      </dsp:nvSpPr>
      <dsp:spPr>
        <a:xfrm>
          <a:off x="6466962" y="2617501"/>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مجتمع وعينة الدراسة</a:t>
          </a:r>
          <a:endParaRPr lang="en-US" sz="2900" kern="1200"/>
        </a:p>
      </dsp:txBody>
      <dsp:txXfrm>
        <a:off x="6466962" y="2617501"/>
        <a:ext cx="1868883" cy="1121329"/>
      </dsp:txXfrm>
    </dsp:sp>
    <dsp:sp modelId="{1A6A82C3-4196-468B-8DD9-F11CA990BCC8}">
      <dsp:nvSpPr>
        <dsp:cNvPr id="0" name=""/>
        <dsp:cNvSpPr/>
      </dsp:nvSpPr>
      <dsp:spPr>
        <a:xfrm>
          <a:off x="8522734" y="2617501"/>
          <a:ext cx="1868883" cy="1121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r-SA" sz="2900" b="1" kern="1200"/>
            <a:t>المراجع الأولية</a:t>
          </a:r>
          <a:endParaRPr lang="en-US" sz="2900" kern="1200"/>
        </a:p>
      </dsp:txBody>
      <dsp:txXfrm>
        <a:off x="8522734" y="2617501"/>
        <a:ext cx="1868883" cy="11213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7B905-8210-45A4-84B7-ACCEE974C67C}">
      <dsp:nvSpPr>
        <dsp:cNvPr id="0" name=""/>
        <dsp:cNvSpPr/>
      </dsp:nvSpPr>
      <dsp:spPr>
        <a:xfrm>
          <a:off x="734179" y="67"/>
          <a:ext cx="2410931" cy="14465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ar-SA" sz="3900" b="1" kern="1200"/>
            <a:t>خطة بحث أكاديمية</a:t>
          </a:r>
          <a:endParaRPr lang="en-US" sz="3900" kern="1200"/>
        </a:p>
      </dsp:txBody>
      <dsp:txXfrm>
        <a:off x="776547" y="42435"/>
        <a:ext cx="2326195" cy="1361823"/>
      </dsp:txXfrm>
    </dsp:sp>
    <dsp:sp modelId="{C2225F32-472B-4AEC-BF12-DA2D6A7D05F4}">
      <dsp:nvSpPr>
        <dsp:cNvPr id="0" name=""/>
        <dsp:cNvSpPr/>
      </dsp:nvSpPr>
      <dsp:spPr>
        <a:xfrm>
          <a:off x="3357273" y="424391"/>
          <a:ext cx="511117" cy="5979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357273" y="543973"/>
        <a:ext cx="357782" cy="358747"/>
      </dsp:txXfrm>
    </dsp:sp>
    <dsp:sp modelId="{F224648E-DEDE-4E2B-AB2D-ABAEE980E45A}">
      <dsp:nvSpPr>
        <dsp:cNvPr id="0" name=""/>
        <dsp:cNvSpPr/>
      </dsp:nvSpPr>
      <dsp:spPr>
        <a:xfrm>
          <a:off x="4109484" y="67"/>
          <a:ext cx="2410931" cy="14465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ar-SA" sz="3900" b="1" kern="1200"/>
            <a:t>خطة بحث تطبيقية</a:t>
          </a:r>
          <a:endParaRPr lang="en-US" sz="3900" kern="1200"/>
        </a:p>
      </dsp:txBody>
      <dsp:txXfrm>
        <a:off x="4151852" y="42435"/>
        <a:ext cx="2326195" cy="1361823"/>
      </dsp:txXfrm>
    </dsp:sp>
    <dsp:sp modelId="{2DC43CD6-37E9-404D-B95C-CF854F6FAA91}">
      <dsp:nvSpPr>
        <dsp:cNvPr id="0" name=""/>
        <dsp:cNvSpPr/>
      </dsp:nvSpPr>
      <dsp:spPr>
        <a:xfrm>
          <a:off x="6732577" y="424391"/>
          <a:ext cx="511117" cy="5979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6732577" y="543973"/>
        <a:ext cx="357782" cy="358747"/>
      </dsp:txXfrm>
    </dsp:sp>
    <dsp:sp modelId="{1CAEC31D-96B7-4261-9F2B-23C61F4FB685}">
      <dsp:nvSpPr>
        <dsp:cNvPr id="0" name=""/>
        <dsp:cNvSpPr/>
      </dsp:nvSpPr>
      <dsp:spPr>
        <a:xfrm>
          <a:off x="7484788" y="67"/>
          <a:ext cx="2410931" cy="14465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ar-SA" sz="3900" b="1" kern="1200"/>
            <a:t>خطة بحث تمويلية</a:t>
          </a:r>
          <a:endParaRPr lang="en-US" sz="3900" kern="1200"/>
        </a:p>
      </dsp:txBody>
      <dsp:txXfrm>
        <a:off x="7527156" y="42435"/>
        <a:ext cx="2326195" cy="1361823"/>
      </dsp:txXfrm>
    </dsp:sp>
    <dsp:sp modelId="{CE1A44AE-07D0-459B-8024-D0EEA189F454}">
      <dsp:nvSpPr>
        <dsp:cNvPr id="0" name=""/>
        <dsp:cNvSpPr/>
      </dsp:nvSpPr>
      <dsp:spPr>
        <a:xfrm rot="5400000">
          <a:off x="8434695" y="1615391"/>
          <a:ext cx="511117" cy="5979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rot="-5400000">
        <a:off x="8510881" y="1658788"/>
        <a:ext cx="358747" cy="357782"/>
      </dsp:txXfrm>
    </dsp:sp>
    <dsp:sp modelId="{53E1F03D-3997-4A6D-817A-5B3269731481}">
      <dsp:nvSpPr>
        <dsp:cNvPr id="0" name=""/>
        <dsp:cNvSpPr/>
      </dsp:nvSpPr>
      <dsp:spPr>
        <a:xfrm>
          <a:off x="7484788" y="2410999"/>
          <a:ext cx="2410931" cy="14465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ar-SA" sz="3900" b="1" kern="1200"/>
            <a:t>خطة بحث مؤسسية</a:t>
          </a:r>
          <a:endParaRPr lang="en-US" sz="3900" kern="1200"/>
        </a:p>
      </dsp:txBody>
      <dsp:txXfrm>
        <a:off x="7527156" y="2453367"/>
        <a:ext cx="2326195" cy="13618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FCD639-DA53-45C2-9F5F-EDD241359025}">
      <dsp:nvSpPr>
        <dsp:cNvPr id="0" name=""/>
        <dsp:cNvSpPr/>
      </dsp:nvSpPr>
      <dsp:spPr>
        <a:xfrm>
          <a:off x="2279124" y="878654"/>
          <a:ext cx="493523" cy="91440"/>
        </a:xfrm>
        <a:custGeom>
          <a:avLst/>
          <a:gdLst/>
          <a:ahLst/>
          <a:cxnLst/>
          <a:rect l="0" t="0" r="0" b="0"/>
          <a:pathLst>
            <a:path>
              <a:moveTo>
                <a:pt x="0" y="45720"/>
              </a:moveTo>
              <a:lnTo>
                <a:pt x="493523"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2782" y="921753"/>
        <a:ext cx="26206" cy="5241"/>
      </dsp:txXfrm>
    </dsp:sp>
    <dsp:sp modelId="{614458C8-15F3-4754-95A1-B0710F9D7441}">
      <dsp:nvSpPr>
        <dsp:cNvPr id="0" name=""/>
        <dsp:cNvSpPr/>
      </dsp:nvSpPr>
      <dsp:spPr>
        <a:xfrm>
          <a:off x="2127" y="240735"/>
          <a:ext cx="2278796" cy="136727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663" tIns="117210" rIns="111663" bIns="117210" numCol="1" spcCol="1270" anchor="ctr" anchorCtr="0">
          <a:noAutofit/>
        </a:bodyPr>
        <a:lstStyle/>
        <a:p>
          <a:pPr marL="0" lvl="0" indent="0" algn="ctr" defTabSz="1466850">
            <a:lnSpc>
              <a:spcPct val="90000"/>
            </a:lnSpc>
            <a:spcBef>
              <a:spcPct val="0"/>
            </a:spcBef>
            <a:spcAft>
              <a:spcPct val="35000"/>
            </a:spcAft>
            <a:buNone/>
          </a:pPr>
          <a:r>
            <a:rPr lang="ar-SA" sz="3300" kern="1200"/>
            <a:t>اختيار موضوع البحث</a:t>
          </a:r>
          <a:r>
            <a:rPr lang="en-US" sz="3300" kern="1200"/>
            <a:t>. </a:t>
          </a:r>
        </a:p>
      </dsp:txBody>
      <dsp:txXfrm>
        <a:off x="2127" y="240735"/>
        <a:ext cx="2278796" cy="1367278"/>
      </dsp:txXfrm>
    </dsp:sp>
    <dsp:sp modelId="{D10463D4-0BDB-44F7-977A-739827E645D5}">
      <dsp:nvSpPr>
        <dsp:cNvPr id="0" name=""/>
        <dsp:cNvSpPr/>
      </dsp:nvSpPr>
      <dsp:spPr>
        <a:xfrm>
          <a:off x="5082044" y="878654"/>
          <a:ext cx="493523" cy="91440"/>
        </a:xfrm>
        <a:custGeom>
          <a:avLst/>
          <a:gdLst/>
          <a:ahLst/>
          <a:cxnLst/>
          <a:rect l="0" t="0" r="0" b="0"/>
          <a:pathLst>
            <a:path>
              <a:moveTo>
                <a:pt x="0" y="45720"/>
              </a:moveTo>
              <a:lnTo>
                <a:pt x="493523"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5702" y="921753"/>
        <a:ext cx="26206" cy="5241"/>
      </dsp:txXfrm>
    </dsp:sp>
    <dsp:sp modelId="{E900AEFA-AFF7-4C3D-B726-2E7F8F270D61}">
      <dsp:nvSpPr>
        <dsp:cNvPr id="0" name=""/>
        <dsp:cNvSpPr/>
      </dsp:nvSpPr>
      <dsp:spPr>
        <a:xfrm>
          <a:off x="2805047" y="240735"/>
          <a:ext cx="2278796" cy="136727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663" tIns="117210" rIns="111663" bIns="117210" numCol="1" spcCol="1270" anchor="ctr" anchorCtr="0">
          <a:noAutofit/>
        </a:bodyPr>
        <a:lstStyle/>
        <a:p>
          <a:pPr marL="0" lvl="0" indent="0" algn="ctr" defTabSz="1466850">
            <a:lnSpc>
              <a:spcPct val="90000"/>
            </a:lnSpc>
            <a:spcBef>
              <a:spcPct val="0"/>
            </a:spcBef>
            <a:spcAft>
              <a:spcPct val="35000"/>
            </a:spcAft>
            <a:buNone/>
          </a:pPr>
          <a:r>
            <a:rPr lang="ar-SA" sz="3300" kern="1200"/>
            <a:t>قراءة الدراسات السابقة</a:t>
          </a:r>
          <a:r>
            <a:rPr lang="en-US" sz="3300" kern="1200"/>
            <a:t>. </a:t>
          </a:r>
        </a:p>
      </dsp:txBody>
      <dsp:txXfrm>
        <a:off x="2805047" y="240735"/>
        <a:ext cx="2278796" cy="1367278"/>
      </dsp:txXfrm>
    </dsp:sp>
    <dsp:sp modelId="{BC24E288-C841-4F68-BF87-5E65CAD3E3E8}">
      <dsp:nvSpPr>
        <dsp:cNvPr id="0" name=""/>
        <dsp:cNvSpPr/>
      </dsp:nvSpPr>
      <dsp:spPr>
        <a:xfrm>
          <a:off x="7884964" y="878654"/>
          <a:ext cx="493523" cy="91440"/>
        </a:xfrm>
        <a:custGeom>
          <a:avLst/>
          <a:gdLst/>
          <a:ahLst/>
          <a:cxnLst/>
          <a:rect l="0" t="0" r="0" b="0"/>
          <a:pathLst>
            <a:path>
              <a:moveTo>
                <a:pt x="0" y="45720"/>
              </a:moveTo>
              <a:lnTo>
                <a:pt x="493523"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118623" y="921753"/>
        <a:ext cx="26206" cy="5241"/>
      </dsp:txXfrm>
    </dsp:sp>
    <dsp:sp modelId="{77F10169-7978-46E6-916F-74978D7EDD11}">
      <dsp:nvSpPr>
        <dsp:cNvPr id="0" name=""/>
        <dsp:cNvSpPr/>
      </dsp:nvSpPr>
      <dsp:spPr>
        <a:xfrm>
          <a:off x="5607967" y="240735"/>
          <a:ext cx="2278796" cy="136727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663" tIns="117210" rIns="111663" bIns="117210" numCol="1" spcCol="1270" anchor="ctr" anchorCtr="0">
          <a:noAutofit/>
        </a:bodyPr>
        <a:lstStyle/>
        <a:p>
          <a:pPr marL="0" lvl="0" indent="0" algn="ctr" defTabSz="1466850">
            <a:lnSpc>
              <a:spcPct val="90000"/>
            </a:lnSpc>
            <a:spcBef>
              <a:spcPct val="0"/>
            </a:spcBef>
            <a:spcAft>
              <a:spcPct val="35000"/>
            </a:spcAft>
            <a:buNone/>
          </a:pPr>
          <a:r>
            <a:rPr lang="ar-SA" sz="3300" kern="1200"/>
            <a:t>تحديد المشكلة البحثية</a:t>
          </a:r>
          <a:r>
            <a:rPr lang="en-US" sz="3300" kern="1200"/>
            <a:t>. </a:t>
          </a:r>
        </a:p>
      </dsp:txBody>
      <dsp:txXfrm>
        <a:off x="5607967" y="240735"/>
        <a:ext cx="2278796" cy="1367278"/>
      </dsp:txXfrm>
    </dsp:sp>
    <dsp:sp modelId="{2C4E4D88-5194-4F12-A85E-B22075FCCD31}">
      <dsp:nvSpPr>
        <dsp:cNvPr id="0" name=""/>
        <dsp:cNvSpPr/>
      </dsp:nvSpPr>
      <dsp:spPr>
        <a:xfrm>
          <a:off x="1141525" y="1606213"/>
          <a:ext cx="8408760" cy="493523"/>
        </a:xfrm>
        <a:custGeom>
          <a:avLst/>
          <a:gdLst/>
          <a:ahLst/>
          <a:cxnLst/>
          <a:rect l="0" t="0" r="0" b="0"/>
          <a:pathLst>
            <a:path>
              <a:moveTo>
                <a:pt x="8408760" y="0"/>
              </a:moveTo>
              <a:lnTo>
                <a:pt x="8408760" y="263861"/>
              </a:lnTo>
              <a:lnTo>
                <a:pt x="0" y="263861"/>
              </a:lnTo>
              <a:lnTo>
                <a:pt x="0" y="493523"/>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35279" y="1850354"/>
        <a:ext cx="421253" cy="5241"/>
      </dsp:txXfrm>
    </dsp:sp>
    <dsp:sp modelId="{453B57E7-3085-45BD-BF4C-D14E4F3F8FA5}">
      <dsp:nvSpPr>
        <dsp:cNvPr id="0" name=""/>
        <dsp:cNvSpPr/>
      </dsp:nvSpPr>
      <dsp:spPr>
        <a:xfrm>
          <a:off x="8410887" y="240735"/>
          <a:ext cx="2278796" cy="136727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663" tIns="117210" rIns="111663" bIns="117210" numCol="1" spcCol="1270" anchor="ctr" anchorCtr="0">
          <a:noAutofit/>
        </a:bodyPr>
        <a:lstStyle/>
        <a:p>
          <a:pPr marL="0" lvl="0" indent="0" algn="ctr" defTabSz="1466850">
            <a:lnSpc>
              <a:spcPct val="90000"/>
            </a:lnSpc>
            <a:spcBef>
              <a:spcPct val="0"/>
            </a:spcBef>
            <a:spcAft>
              <a:spcPct val="35000"/>
            </a:spcAft>
            <a:buNone/>
          </a:pPr>
          <a:r>
            <a:rPr lang="ar-SA" sz="3300" kern="1200"/>
            <a:t>صياغة الأسئلة والأهداف</a:t>
          </a:r>
          <a:r>
            <a:rPr lang="en-US" sz="3300" kern="1200"/>
            <a:t>. </a:t>
          </a:r>
        </a:p>
      </dsp:txBody>
      <dsp:txXfrm>
        <a:off x="8410887" y="240735"/>
        <a:ext cx="2278796" cy="1367278"/>
      </dsp:txXfrm>
    </dsp:sp>
    <dsp:sp modelId="{C542EFB0-34AA-4C29-9937-0D0FEC917F8F}">
      <dsp:nvSpPr>
        <dsp:cNvPr id="0" name=""/>
        <dsp:cNvSpPr/>
      </dsp:nvSpPr>
      <dsp:spPr>
        <a:xfrm>
          <a:off x="2279124" y="2770055"/>
          <a:ext cx="493523" cy="91440"/>
        </a:xfrm>
        <a:custGeom>
          <a:avLst/>
          <a:gdLst/>
          <a:ahLst/>
          <a:cxnLst/>
          <a:rect l="0" t="0" r="0" b="0"/>
          <a:pathLst>
            <a:path>
              <a:moveTo>
                <a:pt x="0" y="45720"/>
              </a:moveTo>
              <a:lnTo>
                <a:pt x="493523"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2782" y="2813155"/>
        <a:ext cx="26206" cy="5241"/>
      </dsp:txXfrm>
    </dsp:sp>
    <dsp:sp modelId="{A552093A-15E7-4416-8841-B5C400270FA5}">
      <dsp:nvSpPr>
        <dsp:cNvPr id="0" name=""/>
        <dsp:cNvSpPr/>
      </dsp:nvSpPr>
      <dsp:spPr>
        <a:xfrm>
          <a:off x="2127" y="2132136"/>
          <a:ext cx="2278796" cy="136727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663" tIns="117210" rIns="111663" bIns="117210" numCol="1" spcCol="1270" anchor="ctr" anchorCtr="0">
          <a:noAutofit/>
        </a:bodyPr>
        <a:lstStyle/>
        <a:p>
          <a:pPr marL="0" lvl="0" indent="0" algn="ctr" defTabSz="1466850">
            <a:lnSpc>
              <a:spcPct val="90000"/>
            </a:lnSpc>
            <a:spcBef>
              <a:spcPct val="0"/>
            </a:spcBef>
            <a:spcAft>
              <a:spcPct val="35000"/>
            </a:spcAft>
            <a:buNone/>
          </a:pPr>
          <a:r>
            <a:rPr lang="ar-SA" sz="3300" kern="1200"/>
            <a:t>اختيار المنهج المناسب</a:t>
          </a:r>
          <a:r>
            <a:rPr lang="en-US" sz="3300" kern="1200"/>
            <a:t>. </a:t>
          </a:r>
        </a:p>
      </dsp:txBody>
      <dsp:txXfrm>
        <a:off x="2127" y="2132136"/>
        <a:ext cx="2278796" cy="1367278"/>
      </dsp:txXfrm>
    </dsp:sp>
    <dsp:sp modelId="{341AFBCC-A66B-43B3-8E8C-7C18E00369A5}">
      <dsp:nvSpPr>
        <dsp:cNvPr id="0" name=""/>
        <dsp:cNvSpPr/>
      </dsp:nvSpPr>
      <dsp:spPr>
        <a:xfrm>
          <a:off x="5082044" y="2770055"/>
          <a:ext cx="493523" cy="91440"/>
        </a:xfrm>
        <a:custGeom>
          <a:avLst/>
          <a:gdLst/>
          <a:ahLst/>
          <a:cxnLst/>
          <a:rect l="0" t="0" r="0" b="0"/>
          <a:pathLst>
            <a:path>
              <a:moveTo>
                <a:pt x="0" y="45720"/>
              </a:moveTo>
              <a:lnTo>
                <a:pt x="493523"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5702" y="2813155"/>
        <a:ext cx="26206" cy="5241"/>
      </dsp:txXfrm>
    </dsp:sp>
    <dsp:sp modelId="{040577D3-9A3D-46E8-9A50-DD1C49C39D2B}">
      <dsp:nvSpPr>
        <dsp:cNvPr id="0" name=""/>
        <dsp:cNvSpPr/>
      </dsp:nvSpPr>
      <dsp:spPr>
        <a:xfrm>
          <a:off x="2805047" y="2132136"/>
          <a:ext cx="2278796" cy="136727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663" tIns="117210" rIns="111663" bIns="117210" numCol="1" spcCol="1270" anchor="ctr" anchorCtr="0">
          <a:noAutofit/>
        </a:bodyPr>
        <a:lstStyle/>
        <a:p>
          <a:pPr marL="0" lvl="0" indent="0" algn="ctr" defTabSz="1466850">
            <a:lnSpc>
              <a:spcPct val="90000"/>
            </a:lnSpc>
            <a:spcBef>
              <a:spcPct val="0"/>
            </a:spcBef>
            <a:spcAft>
              <a:spcPct val="35000"/>
            </a:spcAft>
            <a:buNone/>
          </a:pPr>
          <a:r>
            <a:rPr lang="ar-SA" sz="3300" kern="1200"/>
            <a:t>تحديد الأدوات والعينة</a:t>
          </a:r>
          <a:r>
            <a:rPr lang="en-US" sz="3300" kern="1200"/>
            <a:t>. </a:t>
          </a:r>
        </a:p>
      </dsp:txBody>
      <dsp:txXfrm>
        <a:off x="2805047" y="2132136"/>
        <a:ext cx="2278796" cy="1367278"/>
      </dsp:txXfrm>
    </dsp:sp>
    <dsp:sp modelId="{21194A53-3089-4D04-9E69-E8D347757620}">
      <dsp:nvSpPr>
        <dsp:cNvPr id="0" name=""/>
        <dsp:cNvSpPr/>
      </dsp:nvSpPr>
      <dsp:spPr>
        <a:xfrm>
          <a:off x="7884964" y="2770055"/>
          <a:ext cx="493523" cy="91440"/>
        </a:xfrm>
        <a:custGeom>
          <a:avLst/>
          <a:gdLst/>
          <a:ahLst/>
          <a:cxnLst/>
          <a:rect l="0" t="0" r="0" b="0"/>
          <a:pathLst>
            <a:path>
              <a:moveTo>
                <a:pt x="0" y="45720"/>
              </a:moveTo>
              <a:lnTo>
                <a:pt x="493523"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118623" y="2813155"/>
        <a:ext cx="26206" cy="5241"/>
      </dsp:txXfrm>
    </dsp:sp>
    <dsp:sp modelId="{C50BC035-8DFB-4C64-9BC2-30EA4FA60C36}">
      <dsp:nvSpPr>
        <dsp:cNvPr id="0" name=""/>
        <dsp:cNvSpPr/>
      </dsp:nvSpPr>
      <dsp:spPr>
        <a:xfrm>
          <a:off x="5607967" y="2132136"/>
          <a:ext cx="2278796" cy="136727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663" tIns="117210" rIns="111663" bIns="117210" numCol="1" spcCol="1270" anchor="ctr" anchorCtr="0">
          <a:noAutofit/>
        </a:bodyPr>
        <a:lstStyle/>
        <a:p>
          <a:pPr marL="0" lvl="0" indent="0" algn="ctr" defTabSz="1466850">
            <a:lnSpc>
              <a:spcPct val="90000"/>
            </a:lnSpc>
            <a:spcBef>
              <a:spcPct val="0"/>
            </a:spcBef>
            <a:spcAft>
              <a:spcPct val="35000"/>
            </a:spcAft>
            <a:buNone/>
          </a:pPr>
          <a:r>
            <a:rPr lang="ar-SA" sz="3300" kern="1200"/>
            <a:t>إعداد الإطار النظري</a:t>
          </a:r>
          <a:r>
            <a:rPr lang="en-US" sz="3300" kern="1200"/>
            <a:t>. </a:t>
          </a:r>
        </a:p>
      </dsp:txBody>
      <dsp:txXfrm>
        <a:off x="5607967" y="2132136"/>
        <a:ext cx="2278796" cy="1367278"/>
      </dsp:txXfrm>
    </dsp:sp>
    <dsp:sp modelId="{6D0B4C19-A612-4F9C-A44B-4A44C9CDC04A}">
      <dsp:nvSpPr>
        <dsp:cNvPr id="0" name=""/>
        <dsp:cNvSpPr/>
      </dsp:nvSpPr>
      <dsp:spPr>
        <a:xfrm>
          <a:off x="8410887" y="2132136"/>
          <a:ext cx="2278796" cy="136727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663" tIns="117210" rIns="111663" bIns="117210" numCol="1" spcCol="1270" anchor="ctr" anchorCtr="0">
          <a:noAutofit/>
        </a:bodyPr>
        <a:lstStyle/>
        <a:p>
          <a:pPr marL="0" lvl="0" indent="0" algn="ctr" defTabSz="1466850">
            <a:lnSpc>
              <a:spcPct val="90000"/>
            </a:lnSpc>
            <a:spcBef>
              <a:spcPct val="0"/>
            </a:spcBef>
            <a:spcAft>
              <a:spcPct val="35000"/>
            </a:spcAft>
            <a:buNone/>
          </a:pPr>
          <a:r>
            <a:rPr lang="ar-SA" sz="3300" kern="1200"/>
            <a:t>كتابة الخطة ومراجعتها</a:t>
          </a:r>
          <a:r>
            <a:rPr lang="en-US" sz="3300" kern="1200"/>
            <a:t>. </a:t>
          </a:r>
        </a:p>
      </dsp:txBody>
      <dsp:txXfrm>
        <a:off x="8410887" y="2132136"/>
        <a:ext cx="2278796" cy="136727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510492-6C29-43F1-BC09-C115FF9ABA8E}">
      <dsp:nvSpPr>
        <dsp:cNvPr id="0" name=""/>
        <dsp:cNvSpPr/>
      </dsp:nvSpPr>
      <dsp:spPr>
        <a:xfrm>
          <a:off x="3654" y="1210702"/>
          <a:ext cx="1780750" cy="11307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F0251D-E6FB-49DE-A569-B205C2E71657}">
      <dsp:nvSpPr>
        <dsp:cNvPr id="0" name=""/>
        <dsp:cNvSpPr/>
      </dsp:nvSpPr>
      <dsp:spPr>
        <a:xfrm>
          <a:off x="201515" y="1398670"/>
          <a:ext cx="1780750" cy="113077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اختيار موضوع واسع جدًا</a:t>
          </a:r>
          <a:endParaRPr lang="en-US" sz="2400" kern="1200"/>
        </a:p>
      </dsp:txBody>
      <dsp:txXfrm>
        <a:off x="234634" y="1431789"/>
        <a:ext cx="1714512" cy="1064538"/>
      </dsp:txXfrm>
    </dsp:sp>
    <dsp:sp modelId="{B2B95E2E-8210-4239-83EE-F1993D3921C4}">
      <dsp:nvSpPr>
        <dsp:cNvPr id="0" name=""/>
        <dsp:cNvSpPr/>
      </dsp:nvSpPr>
      <dsp:spPr>
        <a:xfrm>
          <a:off x="2180127" y="1210702"/>
          <a:ext cx="1780750" cy="11307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22D75B-465F-412C-B5E1-96D525C4CAE4}">
      <dsp:nvSpPr>
        <dsp:cNvPr id="0" name=""/>
        <dsp:cNvSpPr/>
      </dsp:nvSpPr>
      <dsp:spPr>
        <a:xfrm>
          <a:off x="2377988" y="1398670"/>
          <a:ext cx="1780750" cy="113077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ضعف صياغة المشكلة</a:t>
          </a:r>
          <a:endParaRPr lang="en-US" sz="2400" kern="1200"/>
        </a:p>
      </dsp:txBody>
      <dsp:txXfrm>
        <a:off x="2411107" y="1431789"/>
        <a:ext cx="1714512" cy="1064538"/>
      </dsp:txXfrm>
    </dsp:sp>
    <dsp:sp modelId="{97C6FE90-2A36-437A-BC63-518122C9DDD5}">
      <dsp:nvSpPr>
        <dsp:cNvPr id="0" name=""/>
        <dsp:cNvSpPr/>
      </dsp:nvSpPr>
      <dsp:spPr>
        <a:xfrm>
          <a:off x="4356600" y="1210702"/>
          <a:ext cx="1780750" cy="11307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20A727-B8B9-44C1-8486-ED0AC1B4D46C}">
      <dsp:nvSpPr>
        <dsp:cNvPr id="0" name=""/>
        <dsp:cNvSpPr/>
      </dsp:nvSpPr>
      <dsp:spPr>
        <a:xfrm>
          <a:off x="4554461" y="1398670"/>
          <a:ext cx="1780750" cy="113077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غياب الترابط</a:t>
          </a:r>
          <a:endParaRPr lang="en-US" sz="2400" kern="1200"/>
        </a:p>
      </dsp:txBody>
      <dsp:txXfrm>
        <a:off x="4587580" y="1431789"/>
        <a:ext cx="1714512" cy="1064538"/>
      </dsp:txXfrm>
    </dsp:sp>
    <dsp:sp modelId="{6A0956D7-CE04-4811-9F1A-7348C84A2B2D}">
      <dsp:nvSpPr>
        <dsp:cNvPr id="0" name=""/>
        <dsp:cNvSpPr/>
      </dsp:nvSpPr>
      <dsp:spPr>
        <a:xfrm>
          <a:off x="6533073" y="1210702"/>
          <a:ext cx="1780750" cy="11307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8B242C-8673-419C-A4FA-FFF1BED73CEF}">
      <dsp:nvSpPr>
        <dsp:cNvPr id="0" name=""/>
        <dsp:cNvSpPr/>
      </dsp:nvSpPr>
      <dsp:spPr>
        <a:xfrm>
          <a:off x="6730934" y="1398670"/>
          <a:ext cx="1780750" cy="113077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الاعتماد على مصادر ضعيفة</a:t>
          </a:r>
          <a:endParaRPr lang="en-US" sz="2400" kern="1200"/>
        </a:p>
      </dsp:txBody>
      <dsp:txXfrm>
        <a:off x="6764053" y="1431789"/>
        <a:ext cx="1714512" cy="1064538"/>
      </dsp:txXfrm>
    </dsp:sp>
    <dsp:sp modelId="{09320B66-D9A0-4939-83F8-573DA7D5D3AE}">
      <dsp:nvSpPr>
        <dsp:cNvPr id="0" name=""/>
        <dsp:cNvSpPr/>
      </dsp:nvSpPr>
      <dsp:spPr>
        <a:xfrm>
          <a:off x="8709545" y="1210702"/>
          <a:ext cx="1780750" cy="11307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9CF486-5C66-4AE6-9595-34342E80B49D}">
      <dsp:nvSpPr>
        <dsp:cNvPr id="0" name=""/>
        <dsp:cNvSpPr/>
      </dsp:nvSpPr>
      <dsp:spPr>
        <a:xfrm>
          <a:off x="8907407" y="1398670"/>
          <a:ext cx="1780750" cy="113077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a:t>أخطاء اللغة والصياغة</a:t>
          </a:r>
          <a:endParaRPr lang="en-US" sz="2400" kern="1200"/>
        </a:p>
      </dsp:txBody>
      <dsp:txXfrm>
        <a:off x="8940526" y="1431789"/>
        <a:ext cx="1714512" cy="1064538"/>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lnSpc>
                <a:spcPct val="110000"/>
              </a:lnSpc>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5/21/2026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47269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5/21/2026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05704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5/21/2026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22605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5/21/2026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248109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5/21/2026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760846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5/21/2026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69470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5/21/2026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141348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5/21/2026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122637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5/21/2026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276898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5/21/2026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218957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5/21/2026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059290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lIns="109728" tIns="109728" rIns="109728" bIns="91440" anchor="t"/>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lIns="109728" tIns="109728" rIns="109728"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lIns="109728" tIns="109728" rIns="109728" bIns="91440" anchor="ctr"/>
          <a:lstStyle>
            <a:lvl1pPr algn="r">
              <a:defRPr sz="1050">
                <a:solidFill>
                  <a:schemeClr val="tx1"/>
                </a:solidFill>
                <a:latin typeface="+mj-lt"/>
              </a:defRPr>
            </a:lvl1pPr>
          </a:lstStyle>
          <a:p>
            <a:fld id="{E31BA835-12AC-4E8F-955A-EA3F4DE2791F}" type="datetime1">
              <a:rPr lang="en-US" smtClean="0"/>
              <a:t>5/21/2026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lIns="109728" tIns="109728" rIns="109728" bIns="9144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lIns="109728" tIns="109728" rIns="109728" bIns="9144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124017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694" r:id="rId6"/>
    <p:sldLayoutId id="2147483690" r:id="rId7"/>
    <p:sldLayoutId id="2147483691" r:id="rId8"/>
    <p:sldLayoutId id="2147483692" r:id="rId9"/>
    <p:sldLayoutId id="2147483693" r:id="rId10"/>
    <p:sldLayoutId id="2147483695" r:id="rId11"/>
  </p:sldLayoutIdLst>
  <p:hf sldNum="0" hdr="0" ftr="0" dt="0"/>
  <p:txStyles>
    <p:titleStyle>
      <a:lvl1pPr algn="l" defTabSz="914400" rtl="0" eaLnBrk="1" latinLnBrk="0" hangingPunct="1">
        <a:lnSpc>
          <a:spcPct val="100000"/>
        </a:lnSpc>
        <a:spcBef>
          <a:spcPct val="0"/>
        </a:spcBef>
        <a:buNone/>
        <a:defRPr sz="5400" kern="1200" cap="none" spc="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E17A5867-DE5C-10ED-00FB-6BFC51680A50}"/>
              </a:ext>
            </a:extLst>
          </p:cNvPr>
          <p:cNvSpPr>
            <a:spLocks noGrp="1"/>
          </p:cNvSpPr>
          <p:nvPr>
            <p:ph type="ctrTitle"/>
          </p:nvPr>
        </p:nvSpPr>
        <p:spPr>
          <a:xfrm>
            <a:off x="703400" y="908651"/>
            <a:ext cx="4937004" cy="4058682"/>
          </a:xfrm>
        </p:spPr>
        <p:txBody>
          <a:bodyPr anchor="t">
            <a:normAutofit/>
          </a:bodyPr>
          <a:lstStyle/>
          <a:p>
            <a:pPr algn="ctr"/>
            <a:r>
              <a:rPr lang="ar-SA" sz="3600" b="1" dirty="0"/>
              <a:t>تعريف خطة البحث</a:t>
            </a:r>
            <a:r>
              <a:rPr lang="en-US" sz="3600" b="1" dirty="0"/>
              <a:t> pdf</a:t>
            </a:r>
            <a:br>
              <a:rPr lang="en-US" sz="3600" dirty="0"/>
            </a:br>
            <a:endParaRPr lang="ar-EG" sz="3600" dirty="0"/>
          </a:p>
        </p:txBody>
      </p:sp>
      <p:sp>
        <p:nvSpPr>
          <p:cNvPr id="3" name="عنوان فرعي 2">
            <a:extLst>
              <a:ext uri="{FF2B5EF4-FFF2-40B4-BE49-F238E27FC236}">
                <a16:creationId xmlns:a16="http://schemas.microsoft.com/office/drawing/2014/main" id="{7935CA5A-524A-8913-3B13-15FD74D54332}"/>
              </a:ext>
            </a:extLst>
          </p:cNvPr>
          <p:cNvSpPr>
            <a:spLocks noGrp="1"/>
          </p:cNvSpPr>
          <p:nvPr>
            <p:ph type="subTitle" idx="1"/>
          </p:nvPr>
        </p:nvSpPr>
        <p:spPr>
          <a:xfrm>
            <a:off x="703400" y="5103862"/>
            <a:ext cx="4172757" cy="845487"/>
          </a:xfrm>
        </p:spPr>
        <p:txBody>
          <a:bodyPr anchor="b">
            <a:normAutofit/>
          </a:bodyPr>
          <a:lstStyle/>
          <a:p>
            <a:r>
              <a:rPr lang="ar-SA" b="1"/>
              <a:t>تعريف خطة البحث </a:t>
            </a:r>
            <a:r>
              <a:rPr lang="en-US" b="1"/>
              <a:t>pdf</a:t>
            </a:r>
            <a:endParaRPr lang="en-US"/>
          </a:p>
          <a:p>
            <a:endParaRPr lang="ar-EG"/>
          </a:p>
        </p:txBody>
      </p:sp>
      <p:cxnSp>
        <p:nvCxnSpPr>
          <p:cNvPr id="18" name="Straight Connector 17">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D307F0F6-FEC7-E2ED-9B52-F3C21A3CBF0E}"/>
              </a:ext>
            </a:extLst>
          </p:cNvPr>
          <p:cNvPicPr>
            <a:picLocks noChangeAspect="1"/>
          </p:cNvPicPr>
          <p:nvPr/>
        </p:nvPicPr>
        <p:blipFill>
          <a:blip r:embed="rId2">
            <a:duotone>
              <a:schemeClr val="bg2">
                <a:shade val="45000"/>
                <a:satMod val="135000"/>
              </a:schemeClr>
              <a:prstClr val="white"/>
            </a:duotone>
          </a:blip>
          <a:srcRect r="47184" b="-1"/>
          <a:stretch>
            <a:fillRect/>
          </a:stretch>
        </p:blipFill>
        <p:spPr>
          <a:xfrm>
            <a:off x="6326272" y="10"/>
            <a:ext cx="5865727" cy="6857990"/>
          </a:xfrm>
          <a:prstGeom prst="rect">
            <a:avLst/>
          </a:prstGeom>
        </p:spPr>
      </p:pic>
      <p:pic>
        <p:nvPicPr>
          <p:cNvPr id="6" name="صورة 5">
            <a:extLst>
              <a:ext uri="{FF2B5EF4-FFF2-40B4-BE49-F238E27FC236}">
                <a16:creationId xmlns:a16="http://schemas.microsoft.com/office/drawing/2014/main" id="{D2ADDD1A-8AE4-0C15-AAAE-513961B65F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2098" y="332327"/>
            <a:ext cx="1864578" cy="1152648"/>
          </a:xfrm>
          <a:prstGeom prst="rect">
            <a:avLst/>
          </a:prstGeom>
        </p:spPr>
      </p:pic>
    </p:spTree>
    <p:extLst>
      <p:ext uri="{BB962C8B-B14F-4D97-AF65-F5344CB8AC3E}">
        <p14:creationId xmlns:p14="http://schemas.microsoft.com/office/powerpoint/2010/main" val="215297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8BA99CF1-F262-8AD2-6C45-575AAC03D31C}"/>
              </a:ext>
            </a:extLst>
          </p:cNvPr>
          <p:cNvSpPr>
            <a:spLocks noGrp="1"/>
          </p:cNvSpPr>
          <p:nvPr>
            <p:ph type="title"/>
          </p:nvPr>
        </p:nvSpPr>
        <p:spPr>
          <a:xfrm>
            <a:off x="704088" y="905256"/>
            <a:ext cx="2834979" cy="5218679"/>
          </a:xfrm>
        </p:spPr>
        <p:txBody>
          <a:bodyPr>
            <a:normAutofit/>
          </a:bodyPr>
          <a:lstStyle/>
          <a:p>
            <a:r>
              <a:rPr lang="ar-SA" sz="3200" b="1"/>
              <a:t>مقدمة</a:t>
            </a:r>
            <a:br>
              <a:rPr lang="en-US" sz="3200"/>
            </a:br>
            <a:endParaRPr lang="ar-EG" sz="3200"/>
          </a:p>
        </p:txBody>
      </p:sp>
      <p:sp>
        <p:nvSpPr>
          <p:cNvPr id="3" name="عنصر نائب للمحتوى 2">
            <a:extLst>
              <a:ext uri="{FF2B5EF4-FFF2-40B4-BE49-F238E27FC236}">
                <a16:creationId xmlns:a16="http://schemas.microsoft.com/office/drawing/2014/main" id="{34F4F261-26C1-8181-D9E5-03812BE6AB70}"/>
              </a:ext>
            </a:extLst>
          </p:cNvPr>
          <p:cNvSpPr>
            <a:spLocks noGrp="1"/>
          </p:cNvSpPr>
          <p:nvPr>
            <p:ph idx="1"/>
          </p:nvPr>
        </p:nvSpPr>
        <p:spPr>
          <a:xfrm>
            <a:off x="3843866" y="905256"/>
            <a:ext cx="7644046" cy="5256243"/>
          </a:xfrm>
        </p:spPr>
        <p:txBody>
          <a:bodyPr>
            <a:normAutofit/>
          </a:bodyPr>
          <a:lstStyle/>
          <a:p>
            <a:pPr marL="0" indent="0" algn="just" rtl="1">
              <a:buNone/>
            </a:pPr>
            <a:r>
              <a:rPr lang="ar-SA" dirty="0"/>
              <a:t>تُعد خطة البحث من أهم المراحل الأساسية في إعداد البحوث العلمية، إذ تمثل الإطار التنظيمي والمنهجي الذي يستند إليه الباحث في تنفيذ دراسته بصورة علمية دقيقة ومنظمة فلا يمكن للباحث أن يبدأ في إجراء الدراسة أو جمع البيانات أو تحليلها دون وجود خطة واضحة تحدد له الاتجاه العام، والأهداف، والمشكلة البحثية، والمنهج المستخدم، وآليات التنفيذ، ومن هنا أصبحت خطة البحث حجر الأساس الذي يُبنى عليه نجاح البحث العلمي، سواء كان بحثًا جامعيًا، أو رسالة ماجستير، أو أطروحة دكتوراه</a:t>
            </a:r>
            <a:r>
              <a:rPr lang="en-US" dirty="0"/>
              <a:t>.</a:t>
            </a:r>
          </a:p>
          <a:p>
            <a:pPr marL="0" indent="0" rtl="1">
              <a:buNone/>
            </a:pPr>
            <a:endParaRPr lang="ar-EG" dirty="0"/>
          </a:p>
        </p:txBody>
      </p:sp>
      <p:cxnSp>
        <p:nvCxnSpPr>
          <p:cNvPr id="10" name="Straight Connector 9">
            <a:extLst>
              <a:ext uri="{FF2B5EF4-FFF2-40B4-BE49-F238E27FC236}">
                <a16:creationId xmlns:a16="http://schemas.microsoft.com/office/drawing/2014/main" id="{033715A5-8048-453E-A44A-0F17BBB481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صورة 3">
            <a:extLst>
              <a:ext uri="{FF2B5EF4-FFF2-40B4-BE49-F238E27FC236}">
                <a16:creationId xmlns:a16="http://schemas.microsoft.com/office/drawing/2014/main" id="{006F0D02-69CF-8E78-6820-9D2C8D4876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9" y="5376420"/>
            <a:ext cx="1864578" cy="1152648"/>
          </a:xfrm>
          <a:prstGeom prst="rect">
            <a:avLst/>
          </a:prstGeom>
        </p:spPr>
      </p:pic>
    </p:spTree>
    <p:extLst>
      <p:ext uri="{BB962C8B-B14F-4D97-AF65-F5344CB8AC3E}">
        <p14:creationId xmlns:p14="http://schemas.microsoft.com/office/powerpoint/2010/main" val="4183091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3686274-FE4F-A924-37B3-FAD474870722}"/>
              </a:ext>
            </a:extLst>
          </p:cNvPr>
          <p:cNvSpPr>
            <a:spLocks noGrp="1"/>
          </p:cNvSpPr>
          <p:nvPr>
            <p:ph type="title"/>
          </p:nvPr>
        </p:nvSpPr>
        <p:spPr/>
        <p:txBody>
          <a:bodyPr/>
          <a:lstStyle/>
          <a:p>
            <a:r>
              <a:rPr lang="ar-SA" b="1" dirty="0"/>
              <a:t>تعريف خطة البحث</a:t>
            </a:r>
            <a:endParaRPr lang="ar-EG" dirty="0"/>
          </a:p>
        </p:txBody>
      </p:sp>
      <p:sp>
        <p:nvSpPr>
          <p:cNvPr id="3" name="عنصر نائب للمحتوى 2">
            <a:extLst>
              <a:ext uri="{FF2B5EF4-FFF2-40B4-BE49-F238E27FC236}">
                <a16:creationId xmlns:a16="http://schemas.microsoft.com/office/drawing/2014/main" id="{10EB3823-7B2C-8062-EA99-F97C8D8D815D}"/>
              </a:ext>
            </a:extLst>
          </p:cNvPr>
          <p:cNvSpPr>
            <a:spLocks noGrp="1"/>
          </p:cNvSpPr>
          <p:nvPr>
            <p:ph idx="1"/>
          </p:nvPr>
        </p:nvSpPr>
        <p:spPr/>
        <p:txBody>
          <a:bodyPr/>
          <a:lstStyle/>
          <a:p>
            <a:pPr marL="0" indent="0" algn="just" rtl="1">
              <a:buNone/>
            </a:pPr>
            <a:endParaRPr lang="ar-EG" dirty="0"/>
          </a:p>
        </p:txBody>
      </p:sp>
      <p:sp>
        <p:nvSpPr>
          <p:cNvPr id="5" name="مستطيل 4">
            <a:extLst>
              <a:ext uri="{FF2B5EF4-FFF2-40B4-BE49-F238E27FC236}">
                <a16:creationId xmlns:a16="http://schemas.microsoft.com/office/drawing/2014/main" id="{2B13A166-6D39-0B19-127A-BA9E21B3D0D6}"/>
              </a:ext>
            </a:extLst>
          </p:cNvPr>
          <p:cNvSpPr/>
          <p:nvPr/>
        </p:nvSpPr>
        <p:spPr>
          <a:xfrm>
            <a:off x="700635" y="2221992"/>
            <a:ext cx="10786258" cy="3810673"/>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ar-SA" sz="2000" dirty="0">
                <a:latin typeface="Simplified Arabic" panose="02020603050405020304" pitchFamily="18" charset="-78"/>
                <a:cs typeface="Simplified Arabic" panose="02020603050405020304" pitchFamily="18" charset="-78"/>
              </a:rPr>
              <a:t>يمكن تعريف خطة البحث بأنها وثيقة علمية منظمة تتضمن تصورًا أوليًا ومتكاملًا للبحث العلمي الذي ينوي الباحث تنفيذه؛ بحيث توضح موضوع الدراسة، ومشكلتها، وأهدافها، وأسئلتها أو فرضياتها، ومنهجها، وحدودها، وأدواتها، والمراجع التي يستند إليها الباحث</a:t>
            </a:r>
            <a:r>
              <a:rPr lang="en-US" sz="2000" dirty="0">
                <a:latin typeface="Simplified Arabic" panose="02020603050405020304" pitchFamily="18" charset="-78"/>
                <a:cs typeface="Simplified Arabic" panose="02020603050405020304" pitchFamily="18" charset="-78"/>
              </a:rPr>
              <a:t>.</a:t>
            </a:r>
          </a:p>
        </p:txBody>
      </p:sp>
      <p:pic>
        <p:nvPicPr>
          <p:cNvPr id="6" name="صورة 5">
            <a:extLst>
              <a:ext uri="{FF2B5EF4-FFF2-40B4-BE49-F238E27FC236}">
                <a16:creationId xmlns:a16="http://schemas.microsoft.com/office/drawing/2014/main" id="{EE1B1CFE-B6E3-7676-2ECE-7A6DAF7CDE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5220" y="1061383"/>
            <a:ext cx="1289802" cy="797332"/>
          </a:xfrm>
          <a:prstGeom prst="rect">
            <a:avLst/>
          </a:prstGeom>
        </p:spPr>
      </p:pic>
    </p:spTree>
    <p:extLst>
      <p:ext uri="{BB962C8B-B14F-4D97-AF65-F5344CB8AC3E}">
        <p14:creationId xmlns:p14="http://schemas.microsoft.com/office/powerpoint/2010/main" val="2263785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28E9CCC-39B4-6BC4-3356-78F6FFAF9C75}"/>
              </a:ext>
            </a:extLst>
          </p:cNvPr>
          <p:cNvSpPr>
            <a:spLocks noGrp="1"/>
          </p:cNvSpPr>
          <p:nvPr>
            <p:ph type="title"/>
          </p:nvPr>
        </p:nvSpPr>
        <p:spPr/>
        <p:txBody>
          <a:bodyPr/>
          <a:lstStyle/>
          <a:p>
            <a:r>
              <a:rPr lang="ar-SA" b="1" dirty="0"/>
              <a:t>مفهوم خطة البحث</a:t>
            </a:r>
            <a:endParaRPr lang="ar-EG" dirty="0"/>
          </a:p>
        </p:txBody>
      </p:sp>
      <p:sp>
        <p:nvSpPr>
          <p:cNvPr id="3" name="عنصر نائب للمحتوى 2">
            <a:extLst>
              <a:ext uri="{FF2B5EF4-FFF2-40B4-BE49-F238E27FC236}">
                <a16:creationId xmlns:a16="http://schemas.microsoft.com/office/drawing/2014/main" id="{B230A961-4510-990E-7A62-FA2B04E300D1}"/>
              </a:ext>
            </a:extLst>
          </p:cNvPr>
          <p:cNvSpPr>
            <a:spLocks noGrp="1"/>
          </p:cNvSpPr>
          <p:nvPr>
            <p:ph idx="1"/>
          </p:nvPr>
        </p:nvSpPr>
        <p:spPr>
          <a:xfrm>
            <a:off x="700635" y="2125683"/>
            <a:ext cx="10790730" cy="3836205"/>
          </a:xfrm>
        </p:spPr>
        <p:txBody>
          <a:bodyPr/>
          <a:lstStyle/>
          <a:p>
            <a:pPr marL="0" indent="0" algn="just" rtl="1">
              <a:buNone/>
            </a:pPr>
            <a:endParaRPr lang="ar-EG" dirty="0"/>
          </a:p>
        </p:txBody>
      </p:sp>
      <p:sp>
        <p:nvSpPr>
          <p:cNvPr id="4" name="مستطيل 3">
            <a:extLst>
              <a:ext uri="{FF2B5EF4-FFF2-40B4-BE49-F238E27FC236}">
                <a16:creationId xmlns:a16="http://schemas.microsoft.com/office/drawing/2014/main" id="{A428878B-FA11-0CD2-7113-2D8C082534AE}"/>
              </a:ext>
            </a:extLst>
          </p:cNvPr>
          <p:cNvSpPr/>
          <p:nvPr/>
        </p:nvSpPr>
        <p:spPr>
          <a:xfrm>
            <a:off x="750367" y="2113808"/>
            <a:ext cx="10691265" cy="3829792"/>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ar-SA" sz="2000" dirty="0">
                <a:latin typeface="Simplified Arabic" panose="02020603050405020304" pitchFamily="18" charset="-78"/>
                <a:cs typeface="Simplified Arabic" panose="02020603050405020304" pitchFamily="18" charset="-78"/>
              </a:rPr>
              <a:t>يقصد بمفهوم خطة البحث التصور المنهجي الذي يضعه الباحث قبل البدء في تنفيذ الدراسة العلمية، بحيث يتضمن جميع العناصر والإجراءات والخطوات التي سيعتمد عليها أثناء إجراء البحث</a:t>
            </a:r>
            <a:r>
              <a:rPr lang="en-US" sz="2000" dirty="0">
                <a:latin typeface="Simplified Arabic" panose="02020603050405020304" pitchFamily="18" charset="-78"/>
                <a:cs typeface="Simplified Arabic" panose="02020603050405020304" pitchFamily="18" charset="-78"/>
              </a:rPr>
              <a:t>.</a:t>
            </a:r>
          </a:p>
        </p:txBody>
      </p:sp>
      <p:pic>
        <p:nvPicPr>
          <p:cNvPr id="5" name="صورة 4">
            <a:extLst>
              <a:ext uri="{FF2B5EF4-FFF2-40B4-BE49-F238E27FC236}">
                <a16:creationId xmlns:a16="http://schemas.microsoft.com/office/drawing/2014/main" id="{DEA9A7F8-8B41-E3E4-0C14-FB72141263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4267" y="914400"/>
            <a:ext cx="1527633" cy="944355"/>
          </a:xfrm>
          <a:prstGeom prst="rect">
            <a:avLst/>
          </a:prstGeom>
        </p:spPr>
      </p:pic>
    </p:spTree>
    <p:extLst>
      <p:ext uri="{BB962C8B-B14F-4D97-AF65-F5344CB8AC3E}">
        <p14:creationId xmlns:p14="http://schemas.microsoft.com/office/powerpoint/2010/main" val="42629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A063B6FC-4C8B-4AD7-028A-5A3CF5A1A441}"/>
              </a:ext>
            </a:extLst>
          </p:cNvPr>
          <p:cNvSpPr>
            <a:spLocks noGrp="1"/>
          </p:cNvSpPr>
          <p:nvPr>
            <p:ph type="title"/>
          </p:nvPr>
        </p:nvSpPr>
        <p:spPr>
          <a:xfrm>
            <a:off x="704088" y="914400"/>
            <a:ext cx="3914776" cy="3977269"/>
          </a:xfrm>
        </p:spPr>
        <p:txBody>
          <a:bodyPr>
            <a:normAutofit/>
          </a:bodyPr>
          <a:lstStyle/>
          <a:p>
            <a:pPr algn="ctr"/>
            <a:r>
              <a:rPr lang="ar-SA" sz="3200" b="1" dirty="0">
                <a:latin typeface="Simplified Arabic" panose="02020603050405020304" pitchFamily="18" charset="-78"/>
                <a:cs typeface="Simplified Arabic" panose="02020603050405020304" pitchFamily="18" charset="-78"/>
              </a:rPr>
              <a:t>أهمية خطة البحث</a:t>
            </a:r>
            <a:endParaRPr lang="ar-EG" sz="3200" dirty="0">
              <a:latin typeface="Simplified Arabic" panose="02020603050405020304" pitchFamily="18" charset="-78"/>
              <a:cs typeface="Simplified Arabic" panose="02020603050405020304" pitchFamily="18" charset="-78"/>
            </a:endParaRPr>
          </a:p>
        </p:txBody>
      </p:sp>
      <p:cxnSp>
        <p:nvCxnSpPr>
          <p:cNvPr id="11" name="Straight Connector 10">
            <a:extLst>
              <a:ext uri="{FF2B5EF4-FFF2-40B4-BE49-F238E27FC236}">
                <a16:creationId xmlns:a16="http://schemas.microsoft.com/office/drawing/2014/main" id="{4BFD5B9F-5FB6-467D-83D5-DF82F19073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524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7B0CF9A9-A51E-96FE-1E0C-5946F0816605}"/>
              </a:ext>
            </a:extLst>
          </p:cNvPr>
          <p:cNvGraphicFramePr>
            <a:graphicFrameLocks noGrp="1"/>
          </p:cNvGraphicFramePr>
          <p:nvPr>
            <p:ph idx="1"/>
            <p:extLst>
              <p:ext uri="{D42A27DB-BD31-4B8C-83A1-F6EECF244321}">
                <p14:modId xmlns:p14="http://schemas.microsoft.com/office/powerpoint/2010/main" val="2396017308"/>
              </p:ext>
            </p:extLst>
          </p:nvPr>
        </p:nvGraphicFramePr>
        <p:xfrm>
          <a:off x="5219952" y="723900"/>
          <a:ext cx="6171948" cy="5499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4075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B8C88593-9DF3-4F13-8A1C-F8CC483C6E96}"/>
              </a:ext>
            </a:extLst>
          </p:cNvPr>
          <p:cNvSpPr>
            <a:spLocks noGrp="1"/>
          </p:cNvSpPr>
          <p:nvPr>
            <p:ph type="title"/>
          </p:nvPr>
        </p:nvSpPr>
        <p:spPr>
          <a:xfrm>
            <a:off x="700087" y="909638"/>
            <a:ext cx="10691813" cy="1155618"/>
          </a:xfrm>
        </p:spPr>
        <p:txBody>
          <a:bodyPr>
            <a:normAutofit/>
          </a:bodyPr>
          <a:lstStyle/>
          <a:p>
            <a:r>
              <a:rPr lang="ar-SA" b="1" dirty="0"/>
              <a:t>خصائص خطة البحث الجيدة</a:t>
            </a:r>
            <a:endParaRPr lang="ar-EG" dirty="0"/>
          </a:p>
        </p:txBody>
      </p:sp>
      <p:cxnSp>
        <p:nvCxnSpPr>
          <p:cNvPr id="11" name="Straight Connector 10">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6A022AE2-994C-0E8C-9689-01DB3799FC31}"/>
              </a:ext>
            </a:extLst>
          </p:cNvPr>
          <p:cNvGraphicFramePr>
            <a:graphicFrameLocks noGrp="1"/>
          </p:cNvGraphicFramePr>
          <p:nvPr>
            <p:ph idx="1"/>
            <p:extLst>
              <p:ext uri="{D42A27DB-BD31-4B8C-83A1-F6EECF244321}">
                <p14:modId xmlns:p14="http://schemas.microsoft.com/office/powerpoint/2010/main" val="1604402838"/>
              </p:ext>
            </p:extLst>
          </p:nvPr>
        </p:nvGraphicFramePr>
        <p:xfrm>
          <a:off x="700088" y="2222500"/>
          <a:ext cx="10691812" cy="3740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569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5184E4-C93A-4E34-8365-1886AAC5D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526DD297-9499-D024-8D03-2DB638EAF7E7}"/>
              </a:ext>
            </a:extLst>
          </p:cNvPr>
          <p:cNvSpPr>
            <a:spLocks noGrp="1"/>
          </p:cNvSpPr>
          <p:nvPr>
            <p:ph type="title"/>
          </p:nvPr>
        </p:nvSpPr>
        <p:spPr>
          <a:xfrm>
            <a:off x="784444" y="571387"/>
            <a:ext cx="3623818" cy="4559890"/>
          </a:xfrm>
        </p:spPr>
        <p:txBody>
          <a:bodyPr>
            <a:normAutofit/>
          </a:bodyPr>
          <a:lstStyle/>
          <a:p>
            <a:pPr algn="ctr"/>
            <a:r>
              <a:rPr lang="ar-SA" b="1" dirty="0"/>
              <a:t>أهداف خطة البحث</a:t>
            </a:r>
            <a:endParaRPr lang="ar-EG" dirty="0"/>
          </a:p>
        </p:txBody>
      </p:sp>
      <p:cxnSp>
        <p:nvCxnSpPr>
          <p:cNvPr id="11" name="Straight Connector 10">
            <a:extLst>
              <a:ext uri="{FF2B5EF4-FFF2-40B4-BE49-F238E27FC236}">
                <a16:creationId xmlns:a16="http://schemas.microsoft.com/office/drawing/2014/main" id="{8AB0D40B-37F7-4F1F-B956-AFC12066AB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68972" y="723901"/>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FF0A7AD0-AB29-EA7E-71E6-534F3F43C05C}"/>
              </a:ext>
            </a:extLst>
          </p:cNvPr>
          <p:cNvGraphicFramePr>
            <a:graphicFrameLocks noGrp="1"/>
          </p:cNvGraphicFramePr>
          <p:nvPr>
            <p:ph idx="1"/>
            <p:extLst>
              <p:ext uri="{D42A27DB-BD31-4B8C-83A1-F6EECF244321}">
                <p14:modId xmlns:p14="http://schemas.microsoft.com/office/powerpoint/2010/main" val="3953649673"/>
              </p:ext>
            </p:extLst>
          </p:nvPr>
        </p:nvGraphicFramePr>
        <p:xfrm>
          <a:off x="5715000" y="723900"/>
          <a:ext cx="57150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732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D8342E9-5E10-C574-5D8C-9421ECA75B81}"/>
              </a:ext>
            </a:extLst>
          </p:cNvPr>
          <p:cNvSpPr>
            <a:spLocks noGrp="1"/>
          </p:cNvSpPr>
          <p:nvPr>
            <p:ph type="title"/>
          </p:nvPr>
        </p:nvSpPr>
        <p:spPr/>
        <p:txBody>
          <a:bodyPr/>
          <a:lstStyle/>
          <a:p>
            <a:r>
              <a:rPr lang="ar-SA" b="1" dirty="0"/>
              <a:t>عناصر خطة البحث</a:t>
            </a:r>
            <a:endParaRPr lang="ar-EG" dirty="0"/>
          </a:p>
        </p:txBody>
      </p:sp>
      <p:graphicFrame>
        <p:nvGraphicFramePr>
          <p:cNvPr id="5" name="عنصر نائب للمحتوى 2">
            <a:extLst>
              <a:ext uri="{FF2B5EF4-FFF2-40B4-BE49-F238E27FC236}">
                <a16:creationId xmlns:a16="http://schemas.microsoft.com/office/drawing/2014/main" id="{2CE0C33F-5C16-E063-869E-A44EF61CD6AC}"/>
              </a:ext>
            </a:extLst>
          </p:cNvPr>
          <p:cNvGraphicFramePr>
            <a:graphicFrameLocks noGrp="1"/>
          </p:cNvGraphicFramePr>
          <p:nvPr>
            <p:ph idx="1"/>
            <p:extLst>
              <p:ext uri="{D42A27DB-BD31-4B8C-83A1-F6EECF244321}">
                <p14:modId xmlns:p14="http://schemas.microsoft.com/office/powerpoint/2010/main" val="1959219943"/>
              </p:ext>
            </p:extLst>
          </p:nvPr>
        </p:nvGraphicFramePr>
        <p:xfrm>
          <a:off x="700635" y="2221992"/>
          <a:ext cx="10691265" cy="3739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1277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011A6691-D46E-A45B-EB80-77DB7C0992F0}"/>
              </a:ext>
            </a:extLst>
          </p:cNvPr>
          <p:cNvSpPr>
            <a:spLocks noGrp="1"/>
          </p:cNvSpPr>
          <p:nvPr>
            <p:ph type="title"/>
          </p:nvPr>
        </p:nvSpPr>
        <p:spPr>
          <a:xfrm>
            <a:off x="704088" y="914400"/>
            <a:ext cx="10798176" cy="1051914"/>
          </a:xfrm>
        </p:spPr>
        <p:txBody>
          <a:bodyPr>
            <a:normAutofit/>
          </a:bodyPr>
          <a:lstStyle/>
          <a:p>
            <a:r>
              <a:rPr lang="ar-SA" b="1" dirty="0"/>
              <a:t>أنواع خطط البحث</a:t>
            </a:r>
            <a:endParaRPr lang="ar-EG" dirty="0"/>
          </a:p>
        </p:txBody>
      </p:sp>
      <p:cxnSp>
        <p:nvCxnSpPr>
          <p:cNvPr id="11" name="Straight Connector 10">
            <a:extLst>
              <a:ext uri="{FF2B5EF4-FFF2-40B4-BE49-F238E27FC236}">
                <a16:creationId xmlns:a16="http://schemas.microsoft.com/office/drawing/2014/main" id="{9BB96FAB-CCBF-4D1E-9D0D-B038ACC29B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5071526C-44E6-CFCD-BEE3-155B8DDA5BF6}"/>
              </a:ext>
            </a:extLst>
          </p:cNvPr>
          <p:cNvGraphicFramePr>
            <a:graphicFrameLocks noGrp="1"/>
          </p:cNvGraphicFramePr>
          <p:nvPr>
            <p:ph idx="1"/>
            <p:extLst>
              <p:ext uri="{D42A27DB-BD31-4B8C-83A1-F6EECF244321}">
                <p14:modId xmlns:p14="http://schemas.microsoft.com/office/powerpoint/2010/main" val="756345506"/>
              </p:ext>
            </p:extLst>
          </p:nvPr>
        </p:nvGraphicFramePr>
        <p:xfrm>
          <a:off x="800100" y="2276474"/>
          <a:ext cx="10629900" cy="38576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6114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270F70E4-A450-E745-C0C1-F1FDCAB53E8E}"/>
              </a:ext>
            </a:extLst>
          </p:cNvPr>
          <p:cNvSpPr>
            <a:spLocks noGrp="1"/>
          </p:cNvSpPr>
          <p:nvPr>
            <p:ph type="title"/>
          </p:nvPr>
        </p:nvSpPr>
        <p:spPr>
          <a:xfrm>
            <a:off x="700087" y="909638"/>
            <a:ext cx="10691813" cy="1155618"/>
          </a:xfrm>
        </p:spPr>
        <p:txBody>
          <a:bodyPr>
            <a:normAutofit/>
          </a:bodyPr>
          <a:lstStyle/>
          <a:p>
            <a:r>
              <a:rPr lang="ar-SA" b="1" dirty="0"/>
              <a:t>خطوات إعداد خطة البحث</a:t>
            </a:r>
            <a:endParaRPr lang="ar-EG" dirty="0"/>
          </a:p>
        </p:txBody>
      </p:sp>
      <p:cxnSp>
        <p:nvCxnSpPr>
          <p:cNvPr id="18" name="Straight Connector 17">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6218759E-DE6A-082B-19BC-ACA109A78323}"/>
              </a:ext>
            </a:extLst>
          </p:cNvPr>
          <p:cNvGraphicFramePr>
            <a:graphicFrameLocks noGrp="1"/>
          </p:cNvGraphicFramePr>
          <p:nvPr>
            <p:ph idx="1"/>
            <p:extLst>
              <p:ext uri="{D42A27DB-BD31-4B8C-83A1-F6EECF244321}">
                <p14:modId xmlns:p14="http://schemas.microsoft.com/office/powerpoint/2010/main" val="4049059925"/>
              </p:ext>
            </p:extLst>
          </p:nvPr>
        </p:nvGraphicFramePr>
        <p:xfrm>
          <a:off x="700088" y="2222500"/>
          <a:ext cx="10691812" cy="3740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6657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A82882C3-C9A7-AF38-2898-8D858D7F3374}"/>
              </a:ext>
            </a:extLst>
          </p:cNvPr>
          <p:cNvSpPr>
            <a:spLocks noGrp="1"/>
          </p:cNvSpPr>
          <p:nvPr>
            <p:ph type="title"/>
          </p:nvPr>
        </p:nvSpPr>
        <p:spPr>
          <a:xfrm>
            <a:off x="700087" y="909638"/>
            <a:ext cx="10691813" cy="1155618"/>
          </a:xfrm>
        </p:spPr>
        <p:txBody>
          <a:bodyPr>
            <a:normAutofit/>
          </a:bodyPr>
          <a:lstStyle/>
          <a:p>
            <a:r>
              <a:rPr lang="ar-SA" b="1" dirty="0"/>
              <a:t>الأخطاء الشائعة في إعداد خطة البحث</a:t>
            </a:r>
            <a:endParaRPr lang="ar-EG" dirty="0"/>
          </a:p>
        </p:txBody>
      </p:sp>
      <p:cxnSp>
        <p:nvCxnSpPr>
          <p:cNvPr id="11" name="Straight Connector 10">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F0812F00-A0C4-C578-AEFA-321B70FD6C3D}"/>
              </a:ext>
            </a:extLst>
          </p:cNvPr>
          <p:cNvGraphicFramePr>
            <a:graphicFrameLocks noGrp="1"/>
          </p:cNvGraphicFramePr>
          <p:nvPr>
            <p:ph idx="1"/>
            <p:extLst>
              <p:ext uri="{D42A27DB-BD31-4B8C-83A1-F6EECF244321}">
                <p14:modId xmlns:p14="http://schemas.microsoft.com/office/powerpoint/2010/main" val="826718301"/>
              </p:ext>
            </p:extLst>
          </p:nvPr>
        </p:nvGraphicFramePr>
        <p:xfrm>
          <a:off x="700088" y="2222500"/>
          <a:ext cx="10691812" cy="3740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8352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14" name="Straight Connector 9">
            <a:extLst>
              <a:ext uri="{FF2B5EF4-FFF2-40B4-BE49-F238E27FC236}">
                <a16:creationId xmlns:a16="http://schemas.microsoft.com/office/drawing/2014/main" id="{22F20000-FD86-48F6-9363-FEC90C932D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72AE332-6ACA-45BE-875F-91A291D4A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عنوان 1">
            <a:extLst>
              <a:ext uri="{FF2B5EF4-FFF2-40B4-BE49-F238E27FC236}">
                <a16:creationId xmlns:a16="http://schemas.microsoft.com/office/drawing/2014/main" id="{96A6D7BB-192F-BB52-AA26-BF55F0DEC1B6}"/>
              </a:ext>
            </a:extLst>
          </p:cNvPr>
          <p:cNvSpPr>
            <a:spLocks noGrp="1"/>
          </p:cNvSpPr>
          <p:nvPr>
            <p:ph type="title"/>
          </p:nvPr>
        </p:nvSpPr>
        <p:spPr>
          <a:xfrm>
            <a:off x="702129" y="914760"/>
            <a:ext cx="3678485" cy="3543764"/>
          </a:xfrm>
        </p:spPr>
        <p:txBody>
          <a:bodyPr>
            <a:normAutofit/>
          </a:bodyPr>
          <a:lstStyle/>
          <a:p>
            <a:pPr rtl="1"/>
            <a:r>
              <a:rPr lang="ar-SA" b="1"/>
              <a:t>خاتمة</a:t>
            </a:r>
            <a:endParaRPr lang="en-US" dirty="0"/>
          </a:p>
        </p:txBody>
      </p:sp>
      <p:sp>
        <p:nvSpPr>
          <p:cNvPr id="3" name="عنصر نائب للمحتوى 2">
            <a:extLst>
              <a:ext uri="{FF2B5EF4-FFF2-40B4-BE49-F238E27FC236}">
                <a16:creationId xmlns:a16="http://schemas.microsoft.com/office/drawing/2014/main" id="{3BA6BE0E-5B66-24A4-0BE1-E6BD2CE6FEC5}"/>
              </a:ext>
            </a:extLst>
          </p:cNvPr>
          <p:cNvSpPr>
            <a:spLocks noGrp="1"/>
          </p:cNvSpPr>
          <p:nvPr>
            <p:ph idx="1"/>
          </p:nvPr>
        </p:nvSpPr>
        <p:spPr>
          <a:xfrm>
            <a:off x="4773168" y="993228"/>
            <a:ext cx="6720840" cy="4935981"/>
          </a:xfrm>
        </p:spPr>
        <p:txBody>
          <a:bodyPr>
            <a:normAutofit/>
          </a:bodyPr>
          <a:lstStyle/>
          <a:p>
            <a:pPr marL="0" indent="0" algn="just" rtl="1">
              <a:buNone/>
            </a:pPr>
            <a:r>
              <a:rPr lang="ar-SA" dirty="0"/>
              <a:t>تُعد خطة البحث الأساس الحقيقي الذي يقوم عليه أي بحث علمي ناجح، فهي تمثل الإطار المنهجي والتنظيمي الذي يوجه الباحث خلال جميع مراحل الدراسة، وتساعده على تحديد المشكلة البحثية، وصياغة الأهداف، واختيار المنهج المناسب، وتحديد الأدوات اللازمة لجمع البيانات وتحليلها، كما تسهم في تنظيم أفكار الباحث وتجنب العشوائية والأخطاء المنهجية</a:t>
            </a:r>
            <a:r>
              <a:rPr lang="en-US" dirty="0"/>
              <a:t>.</a:t>
            </a:r>
          </a:p>
          <a:p>
            <a:endParaRPr lang="ar-EG" dirty="0"/>
          </a:p>
        </p:txBody>
      </p:sp>
      <p:pic>
        <p:nvPicPr>
          <p:cNvPr id="7" name="صورة 6">
            <a:extLst>
              <a:ext uri="{FF2B5EF4-FFF2-40B4-BE49-F238E27FC236}">
                <a16:creationId xmlns:a16="http://schemas.microsoft.com/office/drawing/2014/main" id="{3482A05E-E389-7FC3-807F-C680DB725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793" y="4649383"/>
            <a:ext cx="1864578" cy="1152648"/>
          </a:xfrm>
          <a:prstGeom prst="rect">
            <a:avLst/>
          </a:prstGeom>
        </p:spPr>
      </p:pic>
    </p:spTree>
    <p:extLst>
      <p:ext uri="{BB962C8B-B14F-4D97-AF65-F5344CB8AC3E}">
        <p14:creationId xmlns:p14="http://schemas.microsoft.com/office/powerpoint/2010/main" val="1262507330"/>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25</TotalTime>
  <Words>411</Words>
  <Application>Microsoft Office PowerPoint</Application>
  <PresentationFormat>شاشة عريضة</PresentationFormat>
  <Paragraphs>71</Paragraphs>
  <Slides>12</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12</vt:i4>
      </vt:variant>
    </vt:vector>
  </HeadingPairs>
  <TitlesOfParts>
    <vt:vector size="18" baseType="lpstr">
      <vt:lpstr>Arial</vt:lpstr>
      <vt:lpstr>Calibri</vt:lpstr>
      <vt:lpstr>Calibri Light</vt:lpstr>
      <vt:lpstr>Calisto MT</vt:lpstr>
      <vt:lpstr>Simplified Arabic</vt:lpstr>
      <vt:lpstr>ChronicleVTI</vt:lpstr>
      <vt:lpstr>تعريف خطة البحث pdf </vt:lpstr>
      <vt:lpstr>مقدمة </vt:lpstr>
      <vt:lpstr>تعريف خطة البحث</vt:lpstr>
      <vt:lpstr>مفهوم خطة البحث</vt:lpstr>
      <vt:lpstr>أهمية خطة البحث</vt:lpstr>
      <vt:lpstr>خصائص خطة البحث الجيدة</vt:lpstr>
      <vt:lpstr>أهداف خطة البحث</vt:lpstr>
      <vt:lpstr>عناصر خطة البحث</vt:lpstr>
      <vt:lpstr>أنواع خطط البحث</vt:lpstr>
      <vt:lpstr>خطوات إعداد خطة البحث</vt:lpstr>
      <vt:lpstr>الأخطاء الشائعة في إعداد خطة البحث</vt:lpstr>
      <vt:lpstr>خاتمة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asma taha</dc:creator>
  <cp:lastModifiedBy>asma taha</cp:lastModifiedBy>
  <cp:revision>3</cp:revision>
  <dcterms:created xsi:type="dcterms:W3CDTF">2026-05-21T11:03:48Z</dcterms:created>
  <dcterms:modified xsi:type="dcterms:W3CDTF">2026-05-21T11:29:23Z</dcterms:modified>
</cp:coreProperties>
</file>