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35"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81" d="100"/>
          <a:sy n="81" d="100"/>
        </p:scale>
        <p:origin x="96" y="4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D9A580-FC2A-4A95-B929-BA37760DDEE4}" type="doc">
      <dgm:prSet loTypeId="urn:microsoft.com/office/officeart/2005/8/layout/cycle8" loCatId="cycle" qsTypeId="urn:microsoft.com/office/officeart/2005/8/quickstyle/simple1" qsCatId="simple" csTypeId="urn:microsoft.com/office/officeart/2005/8/colors/colorful1" csCatId="colorful"/>
      <dgm:spPr/>
      <dgm:t>
        <a:bodyPr/>
        <a:lstStyle/>
        <a:p>
          <a:endParaRPr lang="en-US"/>
        </a:p>
      </dgm:t>
    </dgm:pt>
    <dgm:pt modelId="{7E3D3E2F-A8B0-48BF-B7B0-71C883A15037}">
      <dgm:prSet/>
      <dgm:spPr/>
      <dgm:t>
        <a:bodyPr/>
        <a:lstStyle/>
        <a:p>
          <a:r>
            <a:rPr lang="ar-SA" b="1"/>
            <a:t>تنظيم الدراسة العلمية</a:t>
          </a:r>
          <a:endParaRPr lang="en-US"/>
        </a:p>
      </dgm:t>
    </dgm:pt>
    <dgm:pt modelId="{BD940702-75E3-49F8-9710-3F09FBF0AFC0}" type="parTrans" cxnId="{530D1A1C-2B04-46FC-888B-70CAA481EDCA}">
      <dgm:prSet/>
      <dgm:spPr/>
      <dgm:t>
        <a:bodyPr/>
        <a:lstStyle/>
        <a:p>
          <a:endParaRPr lang="en-US"/>
        </a:p>
      </dgm:t>
    </dgm:pt>
    <dgm:pt modelId="{285785A9-8228-4DA6-8F89-FF75768872DA}" type="sibTrans" cxnId="{530D1A1C-2B04-46FC-888B-70CAA481EDCA}">
      <dgm:prSet/>
      <dgm:spPr/>
      <dgm:t>
        <a:bodyPr/>
        <a:lstStyle/>
        <a:p>
          <a:endParaRPr lang="en-US"/>
        </a:p>
      </dgm:t>
    </dgm:pt>
    <dgm:pt modelId="{96FE413D-6DAB-44F7-BA6F-A009DD7AE805}">
      <dgm:prSet/>
      <dgm:spPr/>
      <dgm:t>
        <a:bodyPr/>
        <a:lstStyle/>
        <a:p>
          <a:r>
            <a:rPr lang="ar-SA" b="1"/>
            <a:t>تسهيل تنفيذ البحث</a:t>
          </a:r>
          <a:endParaRPr lang="en-US"/>
        </a:p>
      </dgm:t>
    </dgm:pt>
    <dgm:pt modelId="{5C53864D-8E97-454B-84F9-6F6120077E07}" type="parTrans" cxnId="{5231CF1C-4078-4D46-8863-853B6E1F5817}">
      <dgm:prSet/>
      <dgm:spPr/>
      <dgm:t>
        <a:bodyPr/>
        <a:lstStyle/>
        <a:p>
          <a:endParaRPr lang="en-US"/>
        </a:p>
      </dgm:t>
    </dgm:pt>
    <dgm:pt modelId="{CDD384EF-A889-44AD-8FB7-5FF998860F11}" type="sibTrans" cxnId="{5231CF1C-4078-4D46-8863-853B6E1F5817}">
      <dgm:prSet/>
      <dgm:spPr/>
      <dgm:t>
        <a:bodyPr/>
        <a:lstStyle/>
        <a:p>
          <a:endParaRPr lang="en-US"/>
        </a:p>
      </dgm:t>
    </dgm:pt>
    <dgm:pt modelId="{CB3A963F-5BE1-4502-915C-0C38DDBC33BC}">
      <dgm:prSet/>
      <dgm:spPr/>
      <dgm:t>
        <a:bodyPr/>
        <a:lstStyle/>
        <a:p>
          <a:r>
            <a:rPr lang="ar-SA" b="1"/>
            <a:t>تحديد نطاق الدراسة</a:t>
          </a:r>
          <a:endParaRPr lang="en-US"/>
        </a:p>
      </dgm:t>
    </dgm:pt>
    <dgm:pt modelId="{86092DFE-AD06-416D-ADE1-4E29B39FED79}" type="parTrans" cxnId="{9F1874B1-B5A8-4E95-9356-5766C5A70FF1}">
      <dgm:prSet/>
      <dgm:spPr/>
      <dgm:t>
        <a:bodyPr/>
        <a:lstStyle/>
        <a:p>
          <a:endParaRPr lang="en-US"/>
        </a:p>
      </dgm:t>
    </dgm:pt>
    <dgm:pt modelId="{3026BBEE-1AEA-42F4-B6ED-87184C96DD0F}" type="sibTrans" cxnId="{9F1874B1-B5A8-4E95-9356-5766C5A70FF1}">
      <dgm:prSet/>
      <dgm:spPr/>
      <dgm:t>
        <a:bodyPr/>
        <a:lstStyle/>
        <a:p>
          <a:endParaRPr lang="en-US"/>
        </a:p>
      </dgm:t>
    </dgm:pt>
    <dgm:pt modelId="{040EFC6A-DA85-41DD-9149-3C06EDA3A7F7}">
      <dgm:prSet/>
      <dgm:spPr/>
      <dgm:t>
        <a:bodyPr/>
        <a:lstStyle/>
        <a:p>
          <a:r>
            <a:rPr lang="ar-SA" b="1"/>
            <a:t>تسهيل عملية الإشراف العلمي</a:t>
          </a:r>
          <a:endParaRPr lang="en-US"/>
        </a:p>
      </dgm:t>
    </dgm:pt>
    <dgm:pt modelId="{96C9C64E-4689-4FFF-B4BA-82CB97C4305B}" type="parTrans" cxnId="{D831AB08-9790-47B8-922A-D08029BB1708}">
      <dgm:prSet/>
      <dgm:spPr/>
      <dgm:t>
        <a:bodyPr/>
        <a:lstStyle/>
        <a:p>
          <a:endParaRPr lang="en-US"/>
        </a:p>
      </dgm:t>
    </dgm:pt>
    <dgm:pt modelId="{65E1D3FF-698E-4E9C-81E2-B12BB6B7CF60}" type="sibTrans" cxnId="{D831AB08-9790-47B8-922A-D08029BB1708}">
      <dgm:prSet/>
      <dgm:spPr/>
      <dgm:t>
        <a:bodyPr/>
        <a:lstStyle/>
        <a:p>
          <a:endParaRPr lang="en-US"/>
        </a:p>
      </dgm:t>
    </dgm:pt>
    <dgm:pt modelId="{ED96CA0D-50F6-4732-B9C8-16A780554790}">
      <dgm:prSet/>
      <dgm:spPr/>
      <dgm:t>
        <a:bodyPr/>
        <a:lstStyle/>
        <a:p>
          <a:r>
            <a:rPr lang="ar-SA" b="1"/>
            <a:t>المساهمة في جودة النتائج</a:t>
          </a:r>
          <a:endParaRPr lang="en-US"/>
        </a:p>
      </dgm:t>
    </dgm:pt>
    <dgm:pt modelId="{1AC1F422-6B24-4E37-8186-2491512CE96D}" type="parTrans" cxnId="{CE5232E4-8632-4DDC-BF28-CDC91A4F2E54}">
      <dgm:prSet/>
      <dgm:spPr/>
      <dgm:t>
        <a:bodyPr/>
        <a:lstStyle/>
        <a:p>
          <a:endParaRPr lang="en-US"/>
        </a:p>
      </dgm:t>
    </dgm:pt>
    <dgm:pt modelId="{6C0DA03F-C034-4533-A00B-A73D87C0774D}" type="sibTrans" cxnId="{CE5232E4-8632-4DDC-BF28-CDC91A4F2E54}">
      <dgm:prSet/>
      <dgm:spPr/>
      <dgm:t>
        <a:bodyPr/>
        <a:lstStyle/>
        <a:p>
          <a:endParaRPr lang="en-US"/>
        </a:p>
      </dgm:t>
    </dgm:pt>
    <dgm:pt modelId="{093BE4F4-F147-40A6-BAE0-FC1048A1CF11}" type="pres">
      <dgm:prSet presAssocID="{FDD9A580-FC2A-4A95-B929-BA37760DDEE4}" presName="compositeShape" presStyleCnt="0">
        <dgm:presLayoutVars>
          <dgm:chMax val="7"/>
          <dgm:dir/>
          <dgm:resizeHandles val="exact"/>
        </dgm:presLayoutVars>
      </dgm:prSet>
      <dgm:spPr/>
    </dgm:pt>
    <dgm:pt modelId="{40ED5A6F-169A-46A1-A356-38EB14C36425}" type="pres">
      <dgm:prSet presAssocID="{FDD9A580-FC2A-4A95-B929-BA37760DDEE4}" presName="wedge1" presStyleLbl="node1" presStyleIdx="0" presStyleCnt="5"/>
      <dgm:spPr/>
    </dgm:pt>
    <dgm:pt modelId="{BACD2A73-9625-4130-8C57-B588B88A302F}" type="pres">
      <dgm:prSet presAssocID="{FDD9A580-FC2A-4A95-B929-BA37760DDEE4}" presName="dummy1a" presStyleCnt="0"/>
      <dgm:spPr/>
    </dgm:pt>
    <dgm:pt modelId="{E01245B3-631E-4203-AE47-5A8BE5916008}" type="pres">
      <dgm:prSet presAssocID="{FDD9A580-FC2A-4A95-B929-BA37760DDEE4}" presName="dummy1b" presStyleCnt="0"/>
      <dgm:spPr/>
    </dgm:pt>
    <dgm:pt modelId="{051F74CB-58F3-4068-B422-43A89817A172}" type="pres">
      <dgm:prSet presAssocID="{FDD9A580-FC2A-4A95-B929-BA37760DDEE4}" presName="wedge1Tx" presStyleLbl="node1" presStyleIdx="0" presStyleCnt="5">
        <dgm:presLayoutVars>
          <dgm:chMax val="0"/>
          <dgm:chPref val="0"/>
          <dgm:bulletEnabled val="1"/>
        </dgm:presLayoutVars>
      </dgm:prSet>
      <dgm:spPr/>
    </dgm:pt>
    <dgm:pt modelId="{5F3327A9-49E0-43AA-B141-F8B9AEA00B64}" type="pres">
      <dgm:prSet presAssocID="{FDD9A580-FC2A-4A95-B929-BA37760DDEE4}" presName="wedge2" presStyleLbl="node1" presStyleIdx="1" presStyleCnt="5"/>
      <dgm:spPr/>
    </dgm:pt>
    <dgm:pt modelId="{C9ADFD64-FC90-4C87-A5D3-6F4F8B170427}" type="pres">
      <dgm:prSet presAssocID="{FDD9A580-FC2A-4A95-B929-BA37760DDEE4}" presName="dummy2a" presStyleCnt="0"/>
      <dgm:spPr/>
    </dgm:pt>
    <dgm:pt modelId="{4E3F6970-9F8B-4768-BB43-A7D202035739}" type="pres">
      <dgm:prSet presAssocID="{FDD9A580-FC2A-4A95-B929-BA37760DDEE4}" presName="dummy2b" presStyleCnt="0"/>
      <dgm:spPr/>
    </dgm:pt>
    <dgm:pt modelId="{14336F81-2D8C-45F3-A0AF-D115C8CD5F7A}" type="pres">
      <dgm:prSet presAssocID="{FDD9A580-FC2A-4A95-B929-BA37760DDEE4}" presName="wedge2Tx" presStyleLbl="node1" presStyleIdx="1" presStyleCnt="5">
        <dgm:presLayoutVars>
          <dgm:chMax val="0"/>
          <dgm:chPref val="0"/>
          <dgm:bulletEnabled val="1"/>
        </dgm:presLayoutVars>
      </dgm:prSet>
      <dgm:spPr/>
    </dgm:pt>
    <dgm:pt modelId="{4EE345B1-5A7A-461D-A973-46F7502CC3CE}" type="pres">
      <dgm:prSet presAssocID="{FDD9A580-FC2A-4A95-B929-BA37760DDEE4}" presName="wedge3" presStyleLbl="node1" presStyleIdx="2" presStyleCnt="5"/>
      <dgm:spPr/>
    </dgm:pt>
    <dgm:pt modelId="{BB8DD722-4E6E-4A24-A569-CF7A6C48A6E6}" type="pres">
      <dgm:prSet presAssocID="{FDD9A580-FC2A-4A95-B929-BA37760DDEE4}" presName="dummy3a" presStyleCnt="0"/>
      <dgm:spPr/>
    </dgm:pt>
    <dgm:pt modelId="{661EBFA5-29CA-48C0-BFE6-24D7BA66A39E}" type="pres">
      <dgm:prSet presAssocID="{FDD9A580-FC2A-4A95-B929-BA37760DDEE4}" presName="dummy3b" presStyleCnt="0"/>
      <dgm:spPr/>
    </dgm:pt>
    <dgm:pt modelId="{72BD0A07-76D7-4FB5-84DC-C85AA1504312}" type="pres">
      <dgm:prSet presAssocID="{FDD9A580-FC2A-4A95-B929-BA37760DDEE4}" presName="wedge3Tx" presStyleLbl="node1" presStyleIdx="2" presStyleCnt="5">
        <dgm:presLayoutVars>
          <dgm:chMax val="0"/>
          <dgm:chPref val="0"/>
          <dgm:bulletEnabled val="1"/>
        </dgm:presLayoutVars>
      </dgm:prSet>
      <dgm:spPr/>
    </dgm:pt>
    <dgm:pt modelId="{27801AA5-1AE5-4FFE-A7AA-156B4E992A74}" type="pres">
      <dgm:prSet presAssocID="{FDD9A580-FC2A-4A95-B929-BA37760DDEE4}" presName="wedge4" presStyleLbl="node1" presStyleIdx="3" presStyleCnt="5"/>
      <dgm:spPr/>
    </dgm:pt>
    <dgm:pt modelId="{76512349-DDA4-4E71-9244-025AC72305CE}" type="pres">
      <dgm:prSet presAssocID="{FDD9A580-FC2A-4A95-B929-BA37760DDEE4}" presName="dummy4a" presStyleCnt="0"/>
      <dgm:spPr/>
    </dgm:pt>
    <dgm:pt modelId="{ECEE3FFC-D349-4AFE-A13D-91C417C49BF3}" type="pres">
      <dgm:prSet presAssocID="{FDD9A580-FC2A-4A95-B929-BA37760DDEE4}" presName="dummy4b" presStyleCnt="0"/>
      <dgm:spPr/>
    </dgm:pt>
    <dgm:pt modelId="{941576B0-9168-42E8-BF6B-D4E8A29A6F29}" type="pres">
      <dgm:prSet presAssocID="{FDD9A580-FC2A-4A95-B929-BA37760DDEE4}" presName="wedge4Tx" presStyleLbl="node1" presStyleIdx="3" presStyleCnt="5">
        <dgm:presLayoutVars>
          <dgm:chMax val="0"/>
          <dgm:chPref val="0"/>
          <dgm:bulletEnabled val="1"/>
        </dgm:presLayoutVars>
      </dgm:prSet>
      <dgm:spPr/>
    </dgm:pt>
    <dgm:pt modelId="{D055F400-9AD0-4B4E-805B-E90412BB9604}" type="pres">
      <dgm:prSet presAssocID="{FDD9A580-FC2A-4A95-B929-BA37760DDEE4}" presName="wedge5" presStyleLbl="node1" presStyleIdx="4" presStyleCnt="5"/>
      <dgm:spPr/>
    </dgm:pt>
    <dgm:pt modelId="{77E0DC5E-9A4C-41B0-ABFD-5C1D91EE41DB}" type="pres">
      <dgm:prSet presAssocID="{FDD9A580-FC2A-4A95-B929-BA37760DDEE4}" presName="dummy5a" presStyleCnt="0"/>
      <dgm:spPr/>
    </dgm:pt>
    <dgm:pt modelId="{0C1384C0-4D70-48C8-AFA4-F9A51672D4FC}" type="pres">
      <dgm:prSet presAssocID="{FDD9A580-FC2A-4A95-B929-BA37760DDEE4}" presName="dummy5b" presStyleCnt="0"/>
      <dgm:spPr/>
    </dgm:pt>
    <dgm:pt modelId="{35F19B00-2018-4245-A031-C14DE537CC6F}" type="pres">
      <dgm:prSet presAssocID="{FDD9A580-FC2A-4A95-B929-BA37760DDEE4}" presName="wedge5Tx" presStyleLbl="node1" presStyleIdx="4" presStyleCnt="5">
        <dgm:presLayoutVars>
          <dgm:chMax val="0"/>
          <dgm:chPref val="0"/>
          <dgm:bulletEnabled val="1"/>
        </dgm:presLayoutVars>
      </dgm:prSet>
      <dgm:spPr/>
    </dgm:pt>
    <dgm:pt modelId="{AA6EFB77-AAA7-4E05-BC38-23E188CAFAF3}" type="pres">
      <dgm:prSet presAssocID="{285785A9-8228-4DA6-8F89-FF75768872DA}" presName="arrowWedge1" presStyleLbl="fgSibTrans2D1" presStyleIdx="0" presStyleCnt="5"/>
      <dgm:spPr/>
    </dgm:pt>
    <dgm:pt modelId="{4AC279EE-693E-4309-B37B-5B68A56DDADB}" type="pres">
      <dgm:prSet presAssocID="{CDD384EF-A889-44AD-8FB7-5FF998860F11}" presName="arrowWedge2" presStyleLbl="fgSibTrans2D1" presStyleIdx="1" presStyleCnt="5"/>
      <dgm:spPr/>
    </dgm:pt>
    <dgm:pt modelId="{5CE5FCA1-2F87-47C3-ACBB-5755992B9AA9}" type="pres">
      <dgm:prSet presAssocID="{3026BBEE-1AEA-42F4-B6ED-87184C96DD0F}" presName="arrowWedge3" presStyleLbl="fgSibTrans2D1" presStyleIdx="2" presStyleCnt="5"/>
      <dgm:spPr/>
    </dgm:pt>
    <dgm:pt modelId="{2831D11F-DAAE-4520-B3C2-1ED925A0DD34}" type="pres">
      <dgm:prSet presAssocID="{65E1D3FF-698E-4E9C-81E2-B12BB6B7CF60}" presName="arrowWedge4" presStyleLbl="fgSibTrans2D1" presStyleIdx="3" presStyleCnt="5"/>
      <dgm:spPr/>
    </dgm:pt>
    <dgm:pt modelId="{A67FDD46-B1B3-4596-BE33-F6612D5AB4AC}" type="pres">
      <dgm:prSet presAssocID="{6C0DA03F-C034-4533-A00B-A73D87C0774D}" presName="arrowWedge5" presStyleLbl="fgSibTrans2D1" presStyleIdx="4" presStyleCnt="5"/>
      <dgm:spPr/>
    </dgm:pt>
  </dgm:ptLst>
  <dgm:cxnLst>
    <dgm:cxn modelId="{8248F301-022F-4039-8D6F-78BB36FA6AE3}" type="presOf" srcId="{96FE413D-6DAB-44F7-BA6F-A009DD7AE805}" destId="{14336F81-2D8C-45F3-A0AF-D115C8CD5F7A}" srcOrd="1" destOrd="0" presId="urn:microsoft.com/office/officeart/2005/8/layout/cycle8"/>
    <dgm:cxn modelId="{D831AB08-9790-47B8-922A-D08029BB1708}" srcId="{FDD9A580-FC2A-4A95-B929-BA37760DDEE4}" destId="{040EFC6A-DA85-41DD-9149-3C06EDA3A7F7}" srcOrd="3" destOrd="0" parTransId="{96C9C64E-4689-4FFF-B4BA-82CB97C4305B}" sibTransId="{65E1D3FF-698E-4E9C-81E2-B12BB6B7CF60}"/>
    <dgm:cxn modelId="{4240610C-F645-4E1A-8B56-651915562E3D}" type="presOf" srcId="{7E3D3E2F-A8B0-48BF-B7B0-71C883A15037}" destId="{40ED5A6F-169A-46A1-A356-38EB14C36425}" srcOrd="0" destOrd="0" presId="urn:microsoft.com/office/officeart/2005/8/layout/cycle8"/>
    <dgm:cxn modelId="{530D1A1C-2B04-46FC-888B-70CAA481EDCA}" srcId="{FDD9A580-FC2A-4A95-B929-BA37760DDEE4}" destId="{7E3D3E2F-A8B0-48BF-B7B0-71C883A15037}" srcOrd="0" destOrd="0" parTransId="{BD940702-75E3-49F8-9710-3F09FBF0AFC0}" sibTransId="{285785A9-8228-4DA6-8F89-FF75768872DA}"/>
    <dgm:cxn modelId="{5231CF1C-4078-4D46-8863-853B6E1F5817}" srcId="{FDD9A580-FC2A-4A95-B929-BA37760DDEE4}" destId="{96FE413D-6DAB-44F7-BA6F-A009DD7AE805}" srcOrd="1" destOrd="0" parTransId="{5C53864D-8E97-454B-84F9-6F6120077E07}" sibTransId="{CDD384EF-A889-44AD-8FB7-5FF998860F11}"/>
    <dgm:cxn modelId="{1986193E-39D2-44F4-A328-E81F380B9B77}" type="presOf" srcId="{FDD9A580-FC2A-4A95-B929-BA37760DDEE4}" destId="{093BE4F4-F147-40A6-BAE0-FC1048A1CF11}" srcOrd="0" destOrd="0" presId="urn:microsoft.com/office/officeart/2005/8/layout/cycle8"/>
    <dgm:cxn modelId="{CF6A397A-81AF-4C63-8D71-3FF767B2A744}" type="presOf" srcId="{CB3A963F-5BE1-4502-915C-0C38DDBC33BC}" destId="{72BD0A07-76D7-4FB5-84DC-C85AA1504312}" srcOrd="1" destOrd="0" presId="urn:microsoft.com/office/officeart/2005/8/layout/cycle8"/>
    <dgm:cxn modelId="{2C648D89-535A-4867-BADB-421043F2B762}" type="presOf" srcId="{7E3D3E2F-A8B0-48BF-B7B0-71C883A15037}" destId="{051F74CB-58F3-4068-B422-43A89817A172}" srcOrd="1" destOrd="0" presId="urn:microsoft.com/office/officeart/2005/8/layout/cycle8"/>
    <dgm:cxn modelId="{630EAB95-8F96-4ACE-82CE-57ECF89C0362}" type="presOf" srcId="{ED96CA0D-50F6-4732-B9C8-16A780554790}" destId="{D055F400-9AD0-4B4E-805B-E90412BB9604}" srcOrd="0" destOrd="0" presId="urn:microsoft.com/office/officeart/2005/8/layout/cycle8"/>
    <dgm:cxn modelId="{C55846AF-C4DA-4AB5-B921-660A1116C11F}" type="presOf" srcId="{040EFC6A-DA85-41DD-9149-3C06EDA3A7F7}" destId="{27801AA5-1AE5-4FFE-A7AA-156B4E992A74}" srcOrd="0" destOrd="0" presId="urn:microsoft.com/office/officeart/2005/8/layout/cycle8"/>
    <dgm:cxn modelId="{9F1874B1-B5A8-4E95-9356-5766C5A70FF1}" srcId="{FDD9A580-FC2A-4A95-B929-BA37760DDEE4}" destId="{CB3A963F-5BE1-4502-915C-0C38DDBC33BC}" srcOrd="2" destOrd="0" parTransId="{86092DFE-AD06-416D-ADE1-4E29B39FED79}" sibTransId="{3026BBEE-1AEA-42F4-B6ED-87184C96DD0F}"/>
    <dgm:cxn modelId="{C64B08BD-4949-4E1E-9B1E-7F39CBA7DC3F}" type="presOf" srcId="{040EFC6A-DA85-41DD-9149-3C06EDA3A7F7}" destId="{941576B0-9168-42E8-BF6B-D4E8A29A6F29}" srcOrd="1" destOrd="0" presId="urn:microsoft.com/office/officeart/2005/8/layout/cycle8"/>
    <dgm:cxn modelId="{D4BEE1CC-5938-4869-BC17-2F0ADEEB505D}" type="presOf" srcId="{CB3A963F-5BE1-4502-915C-0C38DDBC33BC}" destId="{4EE345B1-5A7A-461D-A973-46F7502CC3CE}" srcOrd="0" destOrd="0" presId="urn:microsoft.com/office/officeart/2005/8/layout/cycle8"/>
    <dgm:cxn modelId="{F1079DDC-C989-4A93-BD52-BB1010F6345D}" type="presOf" srcId="{96FE413D-6DAB-44F7-BA6F-A009DD7AE805}" destId="{5F3327A9-49E0-43AA-B141-F8B9AEA00B64}" srcOrd="0" destOrd="0" presId="urn:microsoft.com/office/officeart/2005/8/layout/cycle8"/>
    <dgm:cxn modelId="{CE5232E4-8632-4DDC-BF28-CDC91A4F2E54}" srcId="{FDD9A580-FC2A-4A95-B929-BA37760DDEE4}" destId="{ED96CA0D-50F6-4732-B9C8-16A780554790}" srcOrd="4" destOrd="0" parTransId="{1AC1F422-6B24-4E37-8186-2491512CE96D}" sibTransId="{6C0DA03F-C034-4533-A00B-A73D87C0774D}"/>
    <dgm:cxn modelId="{FF796CFC-6D0A-4F1E-9CB4-485B8B267AC2}" type="presOf" srcId="{ED96CA0D-50F6-4732-B9C8-16A780554790}" destId="{35F19B00-2018-4245-A031-C14DE537CC6F}" srcOrd="1" destOrd="0" presId="urn:microsoft.com/office/officeart/2005/8/layout/cycle8"/>
    <dgm:cxn modelId="{6B8AB3FC-9DF2-4255-B140-86BD5E09525F}" type="presParOf" srcId="{093BE4F4-F147-40A6-BAE0-FC1048A1CF11}" destId="{40ED5A6F-169A-46A1-A356-38EB14C36425}" srcOrd="0" destOrd="0" presId="urn:microsoft.com/office/officeart/2005/8/layout/cycle8"/>
    <dgm:cxn modelId="{2D212A45-64EE-40EE-84FC-D51E2E87F834}" type="presParOf" srcId="{093BE4F4-F147-40A6-BAE0-FC1048A1CF11}" destId="{BACD2A73-9625-4130-8C57-B588B88A302F}" srcOrd="1" destOrd="0" presId="urn:microsoft.com/office/officeart/2005/8/layout/cycle8"/>
    <dgm:cxn modelId="{9FDE903F-0221-471C-9769-3C6DB1A24688}" type="presParOf" srcId="{093BE4F4-F147-40A6-BAE0-FC1048A1CF11}" destId="{E01245B3-631E-4203-AE47-5A8BE5916008}" srcOrd="2" destOrd="0" presId="urn:microsoft.com/office/officeart/2005/8/layout/cycle8"/>
    <dgm:cxn modelId="{F3A9B274-3929-412D-9D8E-E488CB589BFB}" type="presParOf" srcId="{093BE4F4-F147-40A6-BAE0-FC1048A1CF11}" destId="{051F74CB-58F3-4068-B422-43A89817A172}" srcOrd="3" destOrd="0" presId="urn:microsoft.com/office/officeart/2005/8/layout/cycle8"/>
    <dgm:cxn modelId="{93D32436-3359-442A-949C-12CCED645A9B}" type="presParOf" srcId="{093BE4F4-F147-40A6-BAE0-FC1048A1CF11}" destId="{5F3327A9-49E0-43AA-B141-F8B9AEA00B64}" srcOrd="4" destOrd="0" presId="urn:microsoft.com/office/officeart/2005/8/layout/cycle8"/>
    <dgm:cxn modelId="{59AE3D50-641F-41A1-A1B8-EB1CD66C9243}" type="presParOf" srcId="{093BE4F4-F147-40A6-BAE0-FC1048A1CF11}" destId="{C9ADFD64-FC90-4C87-A5D3-6F4F8B170427}" srcOrd="5" destOrd="0" presId="urn:microsoft.com/office/officeart/2005/8/layout/cycle8"/>
    <dgm:cxn modelId="{FB88B98D-6BB1-4653-BB22-95149D7FB8FC}" type="presParOf" srcId="{093BE4F4-F147-40A6-BAE0-FC1048A1CF11}" destId="{4E3F6970-9F8B-4768-BB43-A7D202035739}" srcOrd="6" destOrd="0" presId="urn:microsoft.com/office/officeart/2005/8/layout/cycle8"/>
    <dgm:cxn modelId="{F99D1D06-979D-46E5-905F-4072D96CF237}" type="presParOf" srcId="{093BE4F4-F147-40A6-BAE0-FC1048A1CF11}" destId="{14336F81-2D8C-45F3-A0AF-D115C8CD5F7A}" srcOrd="7" destOrd="0" presId="urn:microsoft.com/office/officeart/2005/8/layout/cycle8"/>
    <dgm:cxn modelId="{B63AB0E9-BA7D-4620-98CC-1C17E5617332}" type="presParOf" srcId="{093BE4F4-F147-40A6-BAE0-FC1048A1CF11}" destId="{4EE345B1-5A7A-461D-A973-46F7502CC3CE}" srcOrd="8" destOrd="0" presId="urn:microsoft.com/office/officeart/2005/8/layout/cycle8"/>
    <dgm:cxn modelId="{32BBCC17-290E-4072-A22A-453171BF8ADE}" type="presParOf" srcId="{093BE4F4-F147-40A6-BAE0-FC1048A1CF11}" destId="{BB8DD722-4E6E-4A24-A569-CF7A6C48A6E6}" srcOrd="9" destOrd="0" presId="urn:microsoft.com/office/officeart/2005/8/layout/cycle8"/>
    <dgm:cxn modelId="{C9F7F71A-2549-4E3A-A639-B0DBA6FDAC87}" type="presParOf" srcId="{093BE4F4-F147-40A6-BAE0-FC1048A1CF11}" destId="{661EBFA5-29CA-48C0-BFE6-24D7BA66A39E}" srcOrd="10" destOrd="0" presId="urn:microsoft.com/office/officeart/2005/8/layout/cycle8"/>
    <dgm:cxn modelId="{02017897-B1DC-4ED5-BF20-317A6EA40B4C}" type="presParOf" srcId="{093BE4F4-F147-40A6-BAE0-FC1048A1CF11}" destId="{72BD0A07-76D7-4FB5-84DC-C85AA1504312}" srcOrd="11" destOrd="0" presId="urn:microsoft.com/office/officeart/2005/8/layout/cycle8"/>
    <dgm:cxn modelId="{AF40226A-5A4A-46AD-8FF2-F7B3066B43FC}" type="presParOf" srcId="{093BE4F4-F147-40A6-BAE0-FC1048A1CF11}" destId="{27801AA5-1AE5-4FFE-A7AA-156B4E992A74}" srcOrd="12" destOrd="0" presId="urn:microsoft.com/office/officeart/2005/8/layout/cycle8"/>
    <dgm:cxn modelId="{1DE95B9B-B777-41F4-9EAF-D89CD7729E82}" type="presParOf" srcId="{093BE4F4-F147-40A6-BAE0-FC1048A1CF11}" destId="{76512349-DDA4-4E71-9244-025AC72305CE}" srcOrd="13" destOrd="0" presId="urn:microsoft.com/office/officeart/2005/8/layout/cycle8"/>
    <dgm:cxn modelId="{4FEE73C7-1E92-431B-AFB1-3142A37F9C45}" type="presParOf" srcId="{093BE4F4-F147-40A6-BAE0-FC1048A1CF11}" destId="{ECEE3FFC-D349-4AFE-A13D-91C417C49BF3}" srcOrd="14" destOrd="0" presId="urn:microsoft.com/office/officeart/2005/8/layout/cycle8"/>
    <dgm:cxn modelId="{B3408CDE-FAD1-4644-8EEE-0891004E61BA}" type="presParOf" srcId="{093BE4F4-F147-40A6-BAE0-FC1048A1CF11}" destId="{941576B0-9168-42E8-BF6B-D4E8A29A6F29}" srcOrd="15" destOrd="0" presId="urn:microsoft.com/office/officeart/2005/8/layout/cycle8"/>
    <dgm:cxn modelId="{50E5BFA3-16AE-426F-96A1-F21E3A1C6578}" type="presParOf" srcId="{093BE4F4-F147-40A6-BAE0-FC1048A1CF11}" destId="{D055F400-9AD0-4B4E-805B-E90412BB9604}" srcOrd="16" destOrd="0" presId="urn:microsoft.com/office/officeart/2005/8/layout/cycle8"/>
    <dgm:cxn modelId="{93997F0A-53A7-4492-9926-29D45F01711F}" type="presParOf" srcId="{093BE4F4-F147-40A6-BAE0-FC1048A1CF11}" destId="{77E0DC5E-9A4C-41B0-ABFD-5C1D91EE41DB}" srcOrd="17" destOrd="0" presId="urn:microsoft.com/office/officeart/2005/8/layout/cycle8"/>
    <dgm:cxn modelId="{03A1B620-E246-4623-9BF0-EDDF4870E485}" type="presParOf" srcId="{093BE4F4-F147-40A6-BAE0-FC1048A1CF11}" destId="{0C1384C0-4D70-48C8-AFA4-F9A51672D4FC}" srcOrd="18" destOrd="0" presId="urn:microsoft.com/office/officeart/2005/8/layout/cycle8"/>
    <dgm:cxn modelId="{0F56700E-68B6-430B-8C97-0A89A1FE4C90}" type="presParOf" srcId="{093BE4F4-F147-40A6-BAE0-FC1048A1CF11}" destId="{35F19B00-2018-4245-A031-C14DE537CC6F}" srcOrd="19" destOrd="0" presId="urn:microsoft.com/office/officeart/2005/8/layout/cycle8"/>
    <dgm:cxn modelId="{B96854CA-B9D1-4228-98D3-412BBFD7FA29}" type="presParOf" srcId="{093BE4F4-F147-40A6-BAE0-FC1048A1CF11}" destId="{AA6EFB77-AAA7-4E05-BC38-23E188CAFAF3}" srcOrd="20" destOrd="0" presId="urn:microsoft.com/office/officeart/2005/8/layout/cycle8"/>
    <dgm:cxn modelId="{793CFB23-94B6-44E9-BA77-94579E45143D}" type="presParOf" srcId="{093BE4F4-F147-40A6-BAE0-FC1048A1CF11}" destId="{4AC279EE-693E-4309-B37B-5B68A56DDADB}" srcOrd="21" destOrd="0" presId="urn:microsoft.com/office/officeart/2005/8/layout/cycle8"/>
    <dgm:cxn modelId="{E0F8E924-DC6B-4510-B70D-6C9650A00768}" type="presParOf" srcId="{093BE4F4-F147-40A6-BAE0-FC1048A1CF11}" destId="{5CE5FCA1-2F87-47C3-ACBB-5755992B9AA9}" srcOrd="22" destOrd="0" presId="urn:microsoft.com/office/officeart/2005/8/layout/cycle8"/>
    <dgm:cxn modelId="{A1EF63FC-1033-4406-A647-A1487895C8DE}" type="presParOf" srcId="{093BE4F4-F147-40A6-BAE0-FC1048A1CF11}" destId="{2831D11F-DAAE-4520-B3C2-1ED925A0DD34}" srcOrd="23" destOrd="0" presId="urn:microsoft.com/office/officeart/2005/8/layout/cycle8"/>
    <dgm:cxn modelId="{96238291-E7BE-4176-9179-D7CAD73CD445}" type="presParOf" srcId="{093BE4F4-F147-40A6-BAE0-FC1048A1CF11}" destId="{A67FDD46-B1B3-4596-BE33-F6612D5AB4AC}" srcOrd="2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4BF630-B76D-4D71-AED8-A8B4EAC6F3A6}" type="doc">
      <dgm:prSet loTypeId="urn:microsoft.com/office/officeart/2005/8/layout/chart3" loCatId="cycle" qsTypeId="urn:microsoft.com/office/officeart/2005/8/quickstyle/simple1" qsCatId="simple" csTypeId="urn:microsoft.com/office/officeart/2005/8/colors/colorful1" csCatId="colorful"/>
      <dgm:spPr/>
      <dgm:t>
        <a:bodyPr/>
        <a:lstStyle/>
        <a:p>
          <a:endParaRPr lang="en-US"/>
        </a:p>
      </dgm:t>
    </dgm:pt>
    <dgm:pt modelId="{382919BB-05B4-49D0-8ABE-5F5586B47BA3}">
      <dgm:prSet/>
      <dgm:spPr/>
      <dgm:t>
        <a:bodyPr/>
        <a:lstStyle/>
        <a:p>
          <a:r>
            <a:rPr lang="ar-SA" b="1"/>
            <a:t>الارتباط بمشكلة الدراسة</a:t>
          </a:r>
          <a:endParaRPr lang="en-US"/>
        </a:p>
      </dgm:t>
    </dgm:pt>
    <dgm:pt modelId="{CBC51647-3559-42C2-A015-B17F4E6F998C}" type="parTrans" cxnId="{09E38512-6A39-40E6-BD23-67D961A427C3}">
      <dgm:prSet/>
      <dgm:spPr/>
      <dgm:t>
        <a:bodyPr/>
        <a:lstStyle/>
        <a:p>
          <a:endParaRPr lang="en-US"/>
        </a:p>
      </dgm:t>
    </dgm:pt>
    <dgm:pt modelId="{6CCC0B6C-FB0C-44B4-BD1B-AC9B3DFF2C24}" type="sibTrans" cxnId="{09E38512-6A39-40E6-BD23-67D961A427C3}">
      <dgm:prSet/>
      <dgm:spPr/>
      <dgm:t>
        <a:bodyPr/>
        <a:lstStyle/>
        <a:p>
          <a:endParaRPr lang="en-US"/>
        </a:p>
      </dgm:t>
    </dgm:pt>
    <dgm:pt modelId="{C2B87D6F-CB45-46F3-B7F6-D45356A48795}">
      <dgm:prSet/>
      <dgm:spPr/>
      <dgm:t>
        <a:bodyPr/>
        <a:lstStyle/>
        <a:p>
          <a:r>
            <a:rPr lang="ar-SA" b="1"/>
            <a:t>التسلسل المنطقي</a:t>
          </a:r>
          <a:endParaRPr lang="en-US"/>
        </a:p>
      </dgm:t>
    </dgm:pt>
    <dgm:pt modelId="{052ACDD0-BAFF-431A-AA55-1D1B16AACCA0}" type="parTrans" cxnId="{09842C05-D504-4F82-9ED4-ED376402E1A6}">
      <dgm:prSet/>
      <dgm:spPr/>
      <dgm:t>
        <a:bodyPr/>
        <a:lstStyle/>
        <a:p>
          <a:endParaRPr lang="en-US"/>
        </a:p>
      </dgm:t>
    </dgm:pt>
    <dgm:pt modelId="{5B3AEC6E-EC65-4F7F-8AE1-3F7464A391F5}" type="sibTrans" cxnId="{09842C05-D504-4F82-9ED4-ED376402E1A6}">
      <dgm:prSet/>
      <dgm:spPr/>
      <dgm:t>
        <a:bodyPr/>
        <a:lstStyle/>
        <a:p>
          <a:endParaRPr lang="en-US"/>
        </a:p>
      </dgm:t>
    </dgm:pt>
    <dgm:pt modelId="{E592A2EF-B43F-49ED-B6CA-CE631DC7A4B8}">
      <dgm:prSet/>
      <dgm:spPr/>
      <dgm:t>
        <a:bodyPr/>
        <a:lstStyle/>
        <a:p>
          <a:r>
            <a:rPr lang="ar-SA" b="1"/>
            <a:t>التوازن بين الأقسام</a:t>
          </a:r>
          <a:endParaRPr lang="en-US"/>
        </a:p>
      </dgm:t>
    </dgm:pt>
    <dgm:pt modelId="{577AF3B9-9902-4A4F-93D1-58A8DE161644}" type="parTrans" cxnId="{495C93D9-15E6-4484-BC13-E86A2E0F7EAC}">
      <dgm:prSet/>
      <dgm:spPr/>
      <dgm:t>
        <a:bodyPr/>
        <a:lstStyle/>
        <a:p>
          <a:endParaRPr lang="en-US"/>
        </a:p>
      </dgm:t>
    </dgm:pt>
    <dgm:pt modelId="{402DD071-48A9-4DDA-BD7C-F945897D30E0}" type="sibTrans" cxnId="{495C93D9-15E6-4484-BC13-E86A2E0F7EAC}">
      <dgm:prSet/>
      <dgm:spPr/>
      <dgm:t>
        <a:bodyPr/>
        <a:lstStyle/>
        <a:p>
          <a:endParaRPr lang="en-US"/>
        </a:p>
      </dgm:t>
    </dgm:pt>
    <dgm:pt modelId="{CE022E7C-290E-4D24-9192-AE4233F34BF3}">
      <dgm:prSet/>
      <dgm:spPr/>
      <dgm:t>
        <a:bodyPr/>
        <a:lstStyle/>
        <a:p>
          <a:r>
            <a:rPr lang="ar-SA" b="1"/>
            <a:t>عدم التكرار</a:t>
          </a:r>
          <a:endParaRPr lang="en-US"/>
        </a:p>
      </dgm:t>
    </dgm:pt>
    <dgm:pt modelId="{27D4ACD3-88C9-4465-BB32-BEAA95E5EAC4}" type="parTrans" cxnId="{73C9B432-EF86-4FCB-B1A4-1572C75FBBF9}">
      <dgm:prSet/>
      <dgm:spPr/>
      <dgm:t>
        <a:bodyPr/>
        <a:lstStyle/>
        <a:p>
          <a:endParaRPr lang="en-US"/>
        </a:p>
      </dgm:t>
    </dgm:pt>
    <dgm:pt modelId="{115684A4-2B21-4270-9DC3-A4F9ABF3C9FC}" type="sibTrans" cxnId="{73C9B432-EF86-4FCB-B1A4-1572C75FBBF9}">
      <dgm:prSet/>
      <dgm:spPr/>
      <dgm:t>
        <a:bodyPr/>
        <a:lstStyle/>
        <a:p>
          <a:endParaRPr lang="en-US"/>
        </a:p>
      </dgm:t>
    </dgm:pt>
    <dgm:pt modelId="{37E26DFC-7435-482F-B21C-6CE9821E48FA}">
      <dgm:prSet/>
      <dgm:spPr/>
      <dgm:t>
        <a:bodyPr/>
        <a:lstStyle/>
        <a:p>
          <a:r>
            <a:rPr lang="ar-SA" b="1"/>
            <a:t>الشمولية</a:t>
          </a:r>
          <a:endParaRPr lang="en-US"/>
        </a:p>
      </dgm:t>
    </dgm:pt>
    <dgm:pt modelId="{FE6631A5-1CCC-4D3A-8D5A-8EE51A501087}" type="parTrans" cxnId="{B8E18030-0C47-4440-95A6-DB22503ADE35}">
      <dgm:prSet/>
      <dgm:spPr/>
      <dgm:t>
        <a:bodyPr/>
        <a:lstStyle/>
        <a:p>
          <a:endParaRPr lang="en-US"/>
        </a:p>
      </dgm:t>
    </dgm:pt>
    <dgm:pt modelId="{3E6B08CD-C3FC-4AFA-A55F-0545B767F8D9}" type="sibTrans" cxnId="{B8E18030-0C47-4440-95A6-DB22503ADE35}">
      <dgm:prSet/>
      <dgm:spPr/>
      <dgm:t>
        <a:bodyPr/>
        <a:lstStyle/>
        <a:p>
          <a:endParaRPr lang="en-US"/>
        </a:p>
      </dgm:t>
    </dgm:pt>
    <dgm:pt modelId="{003278B0-B4D9-4BFE-956D-824BD6D4CAE2}">
      <dgm:prSet/>
      <dgm:spPr/>
      <dgm:t>
        <a:bodyPr/>
        <a:lstStyle/>
        <a:p>
          <a:r>
            <a:rPr lang="ar-SA" b="1"/>
            <a:t>المرونة</a:t>
          </a:r>
          <a:endParaRPr lang="en-US"/>
        </a:p>
      </dgm:t>
    </dgm:pt>
    <dgm:pt modelId="{864E64A7-DD7C-4F5A-AD54-6F16F324A533}" type="parTrans" cxnId="{1C370C1B-0220-4D66-9221-3864858DAF67}">
      <dgm:prSet/>
      <dgm:spPr/>
      <dgm:t>
        <a:bodyPr/>
        <a:lstStyle/>
        <a:p>
          <a:endParaRPr lang="en-US"/>
        </a:p>
      </dgm:t>
    </dgm:pt>
    <dgm:pt modelId="{ECBD1C56-AE29-4176-B632-9E198721BAAE}" type="sibTrans" cxnId="{1C370C1B-0220-4D66-9221-3864858DAF67}">
      <dgm:prSet/>
      <dgm:spPr/>
      <dgm:t>
        <a:bodyPr/>
        <a:lstStyle/>
        <a:p>
          <a:endParaRPr lang="en-US"/>
        </a:p>
      </dgm:t>
    </dgm:pt>
    <dgm:pt modelId="{0D112F19-2201-4A3A-A676-C11BD8E1499D}" type="pres">
      <dgm:prSet presAssocID="{BD4BF630-B76D-4D71-AED8-A8B4EAC6F3A6}" presName="compositeShape" presStyleCnt="0">
        <dgm:presLayoutVars>
          <dgm:chMax val="7"/>
          <dgm:dir/>
          <dgm:resizeHandles val="exact"/>
        </dgm:presLayoutVars>
      </dgm:prSet>
      <dgm:spPr/>
    </dgm:pt>
    <dgm:pt modelId="{AAEA77BC-DB3C-4CB3-83ED-D484243DD6B8}" type="pres">
      <dgm:prSet presAssocID="{BD4BF630-B76D-4D71-AED8-A8B4EAC6F3A6}" presName="wedge1" presStyleLbl="node1" presStyleIdx="0" presStyleCnt="6"/>
      <dgm:spPr/>
    </dgm:pt>
    <dgm:pt modelId="{884AE8D6-B25D-4D36-BADB-7C33D5A1C6D1}" type="pres">
      <dgm:prSet presAssocID="{BD4BF630-B76D-4D71-AED8-A8B4EAC6F3A6}" presName="wedge1Tx" presStyleLbl="node1" presStyleIdx="0" presStyleCnt="6">
        <dgm:presLayoutVars>
          <dgm:chMax val="0"/>
          <dgm:chPref val="0"/>
          <dgm:bulletEnabled val="1"/>
        </dgm:presLayoutVars>
      </dgm:prSet>
      <dgm:spPr/>
    </dgm:pt>
    <dgm:pt modelId="{752A7A85-7254-4897-98FE-A63FBA3CA807}" type="pres">
      <dgm:prSet presAssocID="{BD4BF630-B76D-4D71-AED8-A8B4EAC6F3A6}" presName="wedge2" presStyleLbl="node1" presStyleIdx="1" presStyleCnt="6"/>
      <dgm:spPr/>
    </dgm:pt>
    <dgm:pt modelId="{868C9C2F-3A8E-40C6-90A3-20BB25DC2CBB}" type="pres">
      <dgm:prSet presAssocID="{BD4BF630-B76D-4D71-AED8-A8B4EAC6F3A6}" presName="wedge2Tx" presStyleLbl="node1" presStyleIdx="1" presStyleCnt="6">
        <dgm:presLayoutVars>
          <dgm:chMax val="0"/>
          <dgm:chPref val="0"/>
          <dgm:bulletEnabled val="1"/>
        </dgm:presLayoutVars>
      </dgm:prSet>
      <dgm:spPr/>
    </dgm:pt>
    <dgm:pt modelId="{F74CB11C-5A42-4650-88E1-4E7BA7001EE3}" type="pres">
      <dgm:prSet presAssocID="{BD4BF630-B76D-4D71-AED8-A8B4EAC6F3A6}" presName="wedge3" presStyleLbl="node1" presStyleIdx="2" presStyleCnt="6"/>
      <dgm:spPr/>
    </dgm:pt>
    <dgm:pt modelId="{5FB61C1F-0FA5-407C-81A8-ACE2F0FCD0D1}" type="pres">
      <dgm:prSet presAssocID="{BD4BF630-B76D-4D71-AED8-A8B4EAC6F3A6}" presName="wedge3Tx" presStyleLbl="node1" presStyleIdx="2" presStyleCnt="6">
        <dgm:presLayoutVars>
          <dgm:chMax val="0"/>
          <dgm:chPref val="0"/>
          <dgm:bulletEnabled val="1"/>
        </dgm:presLayoutVars>
      </dgm:prSet>
      <dgm:spPr/>
    </dgm:pt>
    <dgm:pt modelId="{E38959CE-C528-4C11-AD7C-96804C05B459}" type="pres">
      <dgm:prSet presAssocID="{BD4BF630-B76D-4D71-AED8-A8B4EAC6F3A6}" presName="wedge4" presStyleLbl="node1" presStyleIdx="3" presStyleCnt="6"/>
      <dgm:spPr/>
    </dgm:pt>
    <dgm:pt modelId="{FD48CD34-3227-4027-A37D-7A657120660B}" type="pres">
      <dgm:prSet presAssocID="{BD4BF630-B76D-4D71-AED8-A8B4EAC6F3A6}" presName="wedge4Tx" presStyleLbl="node1" presStyleIdx="3" presStyleCnt="6">
        <dgm:presLayoutVars>
          <dgm:chMax val="0"/>
          <dgm:chPref val="0"/>
          <dgm:bulletEnabled val="1"/>
        </dgm:presLayoutVars>
      </dgm:prSet>
      <dgm:spPr/>
    </dgm:pt>
    <dgm:pt modelId="{CBAF84AD-6078-40F6-9EB1-4BE80BE961A3}" type="pres">
      <dgm:prSet presAssocID="{BD4BF630-B76D-4D71-AED8-A8B4EAC6F3A6}" presName="wedge5" presStyleLbl="node1" presStyleIdx="4" presStyleCnt="6"/>
      <dgm:spPr/>
    </dgm:pt>
    <dgm:pt modelId="{3847A7FF-6772-49DF-8E10-EA97D8A76839}" type="pres">
      <dgm:prSet presAssocID="{BD4BF630-B76D-4D71-AED8-A8B4EAC6F3A6}" presName="wedge5Tx" presStyleLbl="node1" presStyleIdx="4" presStyleCnt="6">
        <dgm:presLayoutVars>
          <dgm:chMax val="0"/>
          <dgm:chPref val="0"/>
          <dgm:bulletEnabled val="1"/>
        </dgm:presLayoutVars>
      </dgm:prSet>
      <dgm:spPr/>
    </dgm:pt>
    <dgm:pt modelId="{B0CD1838-8A0B-4823-967A-F24914009196}" type="pres">
      <dgm:prSet presAssocID="{BD4BF630-B76D-4D71-AED8-A8B4EAC6F3A6}" presName="wedge6" presStyleLbl="node1" presStyleIdx="5" presStyleCnt="6"/>
      <dgm:spPr/>
    </dgm:pt>
    <dgm:pt modelId="{3A700778-BEB6-4F3A-B5D5-1878E7F28776}" type="pres">
      <dgm:prSet presAssocID="{BD4BF630-B76D-4D71-AED8-A8B4EAC6F3A6}" presName="wedge6Tx" presStyleLbl="node1" presStyleIdx="5" presStyleCnt="6">
        <dgm:presLayoutVars>
          <dgm:chMax val="0"/>
          <dgm:chPref val="0"/>
          <dgm:bulletEnabled val="1"/>
        </dgm:presLayoutVars>
      </dgm:prSet>
      <dgm:spPr/>
    </dgm:pt>
  </dgm:ptLst>
  <dgm:cxnLst>
    <dgm:cxn modelId="{4C8D0900-5BBC-4C95-850D-964D1160205F}" type="presOf" srcId="{C2B87D6F-CB45-46F3-B7F6-D45356A48795}" destId="{868C9C2F-3A8E-40C6-90A3-20BB25DC2CBB}" srcOrd="1" destOrd="0" presId="urn:microsoft.com/office/officeart/2005/8/layout/chart3"/>
    <dgm:cxn modelId="{09842C05-D504-4F82-9ED4-ED376402E1A6}" srcId="{BD4BF630-B76D-4D71-AED8-A8B4EAC6F3A6}" destId="{C2B87D6F-CB45-46F3-B7F6-D45356A48795}" srcOrd="1" destOrd="0" parTransId="{052ACDD0-BAFF-431A-AA55-1D1B16AACCA0}" sibTransId="{5B3AEC6E-EC65-4F7F-8AE1-3F7464A391F5}"/>
    <dgm:cxn modelId="{4103DD0A-24C4-4034-AFFD-979D87C44980}" type="presOf" srcId="{37E26DFC-7435-482F-B21C-6CE9821E48FA}" destId="{CBAF84AD-6078-40F6-9EB1-4BE80BE961A3}" srcOrd="0" destOrd="0" presId="urn:microsoft.com/office/officeart/2005/8/layout/chart3"/>
    <dgm:cxn modelId="{09E38512-6A39-40E6-BD23-67D961A427C3}" srcId="{BD4BF630-B76D-4D71-AED8-A8B4EAC6F3A6}" destId="{382919BB-05B4-49D0-8ABE-5F5586B47BA3}" srcOrd="0" destOrd="0" parTransId="{CBC51647-3559-42C2-A015-B17F4E6F998C}" sibTransId="{6CCC0B6C-FB0C-44B4-BD1B-AC9B3DFF2C24}"/>
    <dgm:cxn modelId="{1C370C1B-0220-4D66-9221-3864858DAF67}" srcId="{BD4BF630-B76D-4D71-AED8-A8B4EAC6F3A6}" destId="{003278B0-B4D9-4BFE-956D-824BD6D4CAE2}" srcOrd="5" destOrd="0" parTransId="{864E64A7-DD7C-4F5A-AD54-6F16F324A533}" sibTransId="{ECBD1C56-AE29-4176-B632-9E198721BAAE}"/>
    <dgm:cxn modelId="{B8E18030-0C47-4440-95A6-DB22503ADE35}" srcId="{BD4BF630-B76D-4D71-AED8-A8B4EAC6F3A6}" destId="{37E26DFC-7435-482F-B21C-6CE9821E48FA}" srcOrd="4" destOrd="0" parTransId="{FE6631A5-1CCC-4D3A-8D5A-8EE51A501087}" sibTransId="{3E6B08CD-C3FC-4AFA-A55F-0545B767F8D9}"/>
    <dgm:cxn modelId="{73C9B432-EF86-4FCB-B1A4-1572C75FBBF9}" srcId="{BD4BF630-B76D-4D71-AED8-A8B4EAC6F3A6}" destId="{CE022E7C-290E-4D24-9192-AE4233F34BF3}" srcOrd="3" destOrd="0" parTransId="{27D4ACD3-88C9-4465-BB32-BEAA95E5EAC4}" sibTransId="{115684A4-2B21-4270-9DC3-A4F9ABF3C9FC}"/>
    <dgm:cxn modelId="{ABD08E3A-B085-4586-B000-F794A5B543E9}" type="presOf" srcId="{382919BB-05B4-49D0-8ABE-5F5586B47BA3}" destId="{884AE8D6-B25D-4D36-BADB-7C33D5A1C6D1}" srcOrd="1" destOrd="0" presId="urn:microsoft.com/office/officeart/2005/8/layout/chart3"/>
    <dgm:cxn modelId="{A9623547-175D-46A9-B840-9C5DFA4F3351}" type="presOf" srcId="{E592A2EF-B43F-49ED-B6CA-CE631DC7A4B8}" destId="{F74CB11C-5A42-4650-88E1-4E7BA7001EE3}" srcOrd="0" destOrd="0" presId="urn:microsoft.com/office/officeart/2005/8/layout/chart3"/>
    <dgm:cxn modelId="{9A0B6D86-98A6-45FE-AE26-A83BD647D628}" type="presOf" srcId="{BD4BF630-B76D-4D71-AED8-A8B4EAC6F3A6}" destId="{0D112F19-2201-4A3A-A676-C11BD8E1499D}" srcOrd="0" destOrd="0" presId="urn:microsoft.com/office/officeart/2005/8/layout/chart3"/>
    <dgm:cxn modelId="{20634D96-4A25-4CBC-A0FA-2D21769CC364}" type="presOf" srcId="{E592A2EF-B43F-49ED-B6CA-CE631DC7A4B8}" destId="{5FB61C1F-0FA5-407C-81A8-ACE2F0FCD0D1}" srcOrd="1" destOrd="0" presId="urn:microsoft.com/office/officeart/2005/8/layout/chart3"/>
    <dgm:cxn modelId="{E5FF1198-FAC9-4113-AAAF-EE22E4B08686}" type="presOf" srcId="{CE022E7C-290E-4D24-9192-AE4233F34BF3}" destId="{E38959CE-C528-4C11-AD7C-96804C05B459}" srcOrd="0" destOrd="0" presId="urn:microsoft.com/office/officeart/2005/8/layout/chart3"/>
    <dgm:cxn modelId="{D78FAEAF-5A62-4B9D-BFBB-9804036C83A9}" type="presOf" srcId="{C2B87D6F-CB45-46F3-B7F6-D45356A48795}" destId="{752A7A85-7254-4897-98FE-A63FBA3CA807}" srcOrd="0" destOrd="0" presId="urn:microsoft.com/office/officeart/2005/8/layout/chart3"/>
    <dgm:cxn modelId="{4E22D6D6-248D-4E73-98A2-CF574C28C11D}" type="presOf" srcId="{003278B0-B4D9-4BFE-956D-824BD6D4CAE2}" destId="{3A700778-BEB6-4F3A-B5D5-1878E7F28776}" srcOrd="1" destOrd="0" presId="urn:microsoft.com/office/officeart/2005/8/layout/chart3"/>
    <dgm:cxn modelId="{B51BA0D8-70F1-433C-B583-A8DF72F73DDE}" type="presOf" srcId="{CE022E7C-290E-4D24-9192-AE4233F34BF3}" destId="{FD48CD34-3227-4027-A37D-7A657120660B}" srcOrd="1" destOrd="0" presId="urn:microsoft.com/office/officeart/2005/8/layout/chart3"/>
    <dgm:cxn modelId="{495C93D9-15E6-4484-BC13-E86A2E0F7EAC}" srcId="{BD4BF630-B76D-4D71-AED8-A8B4EAC6F3A6}" destId="{E592A2EF-B43F-49ED-B6CA-CE631DC7A4B8}" srcOrd="2" destOrd="0" parTransId="{577AF3B9-9902-4A4F-93D1-58A8DE161644}" sibTransId="{402DD071-48A9-4DDA-BD7C-F945897D30E0}"/>
    <dgm:cxn modelId="{6A8580DF-7DAB-4E9A-9874-5D66C0BA82B4}" type="presOf" srcId="{382919BB-05B4-49D0-8ABE-5F5586B47BA3}" destId="{AAEA77BC-DB3C-4CB3-83ED-D484243DD6B8}" srcOrd="0" destOrd="0" presId="urn:microsoft.com/office/officeart/2005/8/layout/chart3"/>
    <dgm:cxn modelId="{449636EB-CA72-484A-8F07-C3E10912FE45}" type="presOf" srcId="{37E26DFC-7435-482F-B21C-6CE9821E48FA}" destId="{3847A7FF-6772-49DF-8E10-EA97D8A76839}" srcOrd="1" destOrd="0" presId="urn:microsoft.com/office/officeart/2005/8/layout/chart3"/>
    <dgm:cxn modelId="{5EB389EE-36F0-439D-9039-94FAF4F2FAF9}" type="presOf" srcId="{003278B0-B4D9-4BFE-956D-824BD6D4CAE2}" destId="{B0CD1838-8A0B-4823-967A-F24914009196}" srcOrd="0" destOrd="0" presId="urn:microsoft.com/office/officeart/2005/8/layout/chart3"/>
    <dgm:cxn modelId="{FB14DD82-FE54-496C-A642-C1D2C1D0E53B}" type="presParOf" srcId="{0D112F19-2201-4A3A-A676-C11BD8E1499D}" destId="{AAEA77BC-DB3C-4CB3-83ED-D484243DD6B8}" srcOrd="0" destOrd="0" presId="urn:microsoft.com/office/officeart/2005/8/layout/chart3"/>
    <dgm:cxn modelId="{558D8EED-AD21-40FD-84CC-702F145BDB31}" type="presParOf" srcId="{0D112F19-2201-4A3A-A676-C11BD8E1499D}" destId="{884AE8D6-B25D-4D36-BADB-7C33D5A1C6D1}" srcOrd="1" destOrd="0" presId="urn:microsoft.com/office/officeart/2005/8/layout/chart3"/>
    <dgm:cxn modelId="{EC8882F5-940B-450F-9438-5B19FB03BB4A}" type="presParOf" srcId="{0D112F19-2201-4A3A-A676-C11BD8E1499D}" destId="{752A7A85-7254-4897-98FE-A63FBA3CA807}" srcOrd="2" destOrd="0" presId="urn:microsoft.com/office/officeart/2005/8/layout/chart3"/>
    <dgm:cxn modelId="{274CA74C-EC49-4B56-95AA-A65265A76D09}" type="presParOf" srcId="{0D112F19-2201-4A3A-A676-C11BD8E1499D}" destId="{868C9C2F-3A8E-40C6-90A3-20BB25DC2CBB}" srcOrd="3" destOrd="0" presId="urn:microsoft.com/office/officeart/2005/8/layout/chart3"/>
    <dgm:cxn modelId="{E69AC17A-5CC2-4570-915A-C5C7458E133E}" type="presParOf" srcId="{0D112F19-2201-4A3A-A676-C11BD8E1499D}" destId="{F74CB11C-5A42-4650-88E1-4E7BA7001EE3}" srcOrd="4" destOrd="0" presId="urn:microsoft.com/office/officeart/2005/8/layout/chart3"/>
    <dgm:cxn modelId="{2C5082D0-36F0-4902-BDC0-E6597B8C1964}" type="presParOf" srcId="{0D112F19-2201-4A3A-A676-C11BD8E1499D}" destId="{5FB61C1F-0FA5-407C-81A8-ACE2F0FCD0D1}" srcOrd="5" destOrd="0" presId="urn:microsoft.com/office/officeart/2005/8/layout/chart3"/>
    <dgm:cxn modelId="{344800C2-6E5E-4A12-BDC9-F90F67003935}" type="presParOf" srcId="{0D112F19-2201-4A3A-A676-C11BD8E1499D}" destId="{E38959CE-C528-4C11-AD7C-96804C05B459}" srcOrd="6" destOrd="0" presId="urn:microsoft.com/office/officeart/2005/8/layout/chart3"/>
    <dgm:cxn modelId="{553FE453-B660-4173-BFC3-6267305CEEFC}" type="presParOf" srcId="{0D112F19-2201-4A3A-A676-C11BD8E1499D}" destId="{FD48CD34-3227-4027-A37D-7A657120660B}" srcOrd="7" destOrd="0" presId="urn:microsoft.com/office/officeart/2005/8/layout/chart3"/>
    <dgm:cxn modelId="{F1A8CC2C-F0C2-4772-8933-6F8226DFB559}" type="presParOf" srcId="{0D112F19-2201-4A3A-A676-C11BD8E1499D}" destId="{CBAF84AD-6078-40F6-9EB1-4BE80BE961A3}" srcOrd="8" destOrd="0" presId="urn:microsoft.com/office/officeart/2005/8/layout/chart3"/>
    <dgm:cxn modelId="{4DFA0534-4E19-4D0B-AD87-0349A6A34622}" type="presParOf" srcId="{0D112F19-2201-4A3A-A676-C11BD8E1499D}" destId="{3847A7FF-6772-49DF-8E10-EA97D8A76839}" srcOrd="9" destOrd="0" presId="urn:microsoft.com/office/officeart/2005/8/layout/chart3"/>
    <dgm:cxn modelId="{7758010B-5E62-43D2-98F0-22BF9680881B}" type="presParOf" srcId="{0D112F19-2201-4A3A-A676-C11BD8E1499D}" destId="{B0CD1838-8A0B-4823-967A-F24914009196}" srcOrd="10" destOrd="0" presId="urn:microsoft.com/office/officeart/2005/8/layout/chart3"/>
    <dgm:cxn modelId="{AD109852-F861-4E2E-89FF-B87EE41CC19C}" type="presParOf" srcId="{0D112F19-2201-4A3A-A676-C11BD8E1499D}" destId="{3A700778-BEB6-4F3A-B5D5-1878E7F28776}" srcOrd="11"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8C41573-E033-4431-87D1-CD68E7EF1994}"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5AF35D6B-8C4F-4841-8F93-231BBC595B48}">
      <dgm:prSet/>
      <dgm:spPr/>
      <dgm:t>
        <a:bodyPr/>
        <a:lstStyle/>
        <a:p>
          <a:r>
            <a:rPr lang="ar-SA" b="1"/>
            <a:t>عنوان البحث</a:t>
          </a:r>
          <a:endParaRPr lang="en-US"/>
        </a:p>
      </dgm:t>
    </dgm:pt>
    <dgm:pt modelId="{08F35EF8-2DF6-4DD2-BC78-E97EBDAB1958}" type="parTrans" cxnId="{0CD8443D-B552-4D12-9E58-FCB3630260FE}">
      <dgm:prSet/>
      <dgm:spPr/>
      <dgm:t>
        <a:bodyPr/>
        <a:lstStyle/>
        <a:p>
          <a:endParaRPr lang="en-US"/>
        </a:p>
      </dgm:t>
    </dgm:pt>
    <dgm:pt modelId="{C05B46CD-0E6F-42CF-BC0F-5FB3FF343ED8}" type="sibTrans" cxnId="{0CD8443D-B552-4D12-9E58-FCB3630260FE}">
      <dgm:prSet/>
      <dgm:spPr/>
      <dgm:t>
        <a:bodyPr/>
        <a:lstStyle/>
        <a:p>
          <a:endParaRPr lang="en-US"/>
        </a:p>
      </dgm:t>
    </dgm:pt>
    <dgm:pt modelId="{77348CB9-1FB6-4492-A1F6-D70358606FE3}">
      <dgm:prSet/>
      <dgm:spPr/>
      <dgm:t>
        <a:bodyPr/>
        <a:lstStyle/>
        <a:p>
          <a:r>
            <a:rPr lang="ar-SA" b="1"/>
            <a:t>خصائص العنوان الجيد</a:t>
          </a:r>
          <a:endParaRPr lang="en-US"/>
        </a:p>
      </dgm:t>
    </dgm:pt>
    <dgm:pt modelId="{6E291BC4-2D03-40AD-A3D7-91CE40954A56}" type="parTrans" cxnId="{FCF5C8B0-2A11-4C6E-B562-DD847A058353}">
      <dgm:prSet/>
      <dgm:spPr/>
      <dgm:t>
        <a:bodyPr/>
        <a:lstStyle/>
        <a:p>
          <a:endParaRPr lang="en-US"/>
        </a:p>
      </dgm:t>
    </dgm:pt>
    <dgm:pt modelId="{6E49A71E-8E68-4D24-9AD2-BD9B0D255AF5}" type="sibTrans" cxnId="{FCF5C8B0-2A11-4C6E-B562-DD847A058353}">
      <dgm:prSet/>
      <dgm:spPr/>
      <dgm:t>
        <a:bodyPr/>
        <a:lstStyle/>
        <a:p>
          <a:endParaRPr lang="en-US"/>
        </a:p>
      </dgm:t>
    </dgm:pt>
    <dgm:pt modelId="{616D26C4-D8C4-4E3F-8E43-315F779521C8}">
      <dgm:prSet/>
      <dgm:spPr/>
      <dgm:t>
        <a:bodyPr/>
        <a:lstStyle/>
        <a:p>
          <a:r>
            <a:rPr lang="ar-SA" b="1"/>
            <a:t>مقدمة البحث</a:t>
          </a:r>
          <a:endParaRPr lang="en-US"/>
        </a:p>
      </dgm:t>
    </dgm:pt>
    <dgm:pt modelId="{346F098A-544C-4AF3-8C71-F17056FDE5C6}" type="parTrans" cxnId="{6BF6304A-EDC2-44D5-8C55-D70AEBC727DB}">
      <dgm:prSet/>
      <dgm:spPr/>
      <dgm:t>
        <a:bodyPr/>
        <a:lstStyle/>
        <a:p>
          <a:endParaRPr lang="en-US"/>
        </a:p>
      </dgm:t>
    </dgm:pt>
    <dgm:pt modelId="{DCF30EF7-4063-418C-B635-ED1F29C8831F}" type="sibTrans" cxnId="{6BF6304A-EDC2-44D5-8C55-D70AEBC727DB}">
      <dgm:prSet/>
      <dgm:spPr/>
      <dgm:t>
        <a:bodyPr/>
        <a:lstStyle/>
        <a:p>
          <a:endParaRPr lang="en-US"/>
        </a:p>
      </dgm:t>
    </dgm:pt>
    <dgm:pt modelId="{68B9E72D-1ADC-48D5-B213-149BD41DFE5A}">
      <dgm:prSet/>
      <dgm:spPr/>
      <dgm:t>
        <a:bodyPr/>
        <a:lstStyle/>
        <a:p>
          <a:r>
            <a:rPr lang="ar-SA" b="1"/>
            <a:t>أهداف المقدمة</a:t>
          </a:r>
          <a:endParaRPr lang="en-US"/>
        </a:p>
      </dgm:t>
    </dgm:pt>
    <dgm:pt modelId="{8A4FD62D-A890-43C2-A884-6E49A3E4064B}" type="parTrans" cxnId="{22741D89-186D-4F38-A0E7-07F9ECA56025}">
      <dgm:prSet/>
      <dgm:spPr/>
      <dgm:t>
        <a:bodyPr/>
        <a:lstStyle/>
        <a:p>
          <a:endParaRPr lang="en-US"/>
        </a:p>
      </dgm:t>
    </dgm:pt>
    <dgm:pt modelId="{E81C2967-3B42-4B74-91FA-380A53A603F4}" type="sibTrans" cxnId="{22741D89-186D-4F38-A0E7-07F9ECA56025}">
      <dgm:prSet/>
      <dgm:spPr/>
      <dgm:t>
        <a:bodyPr/>
        <a:lstStyle/>
        <a:p>
          <a:endParaRPr lang="en-US"/>
        </a:p>
      </dgm:t>
    </dgm:pt>
    <dgm:pt modelId="{CAC8F9F8-C029-4ED2-A394-551F200237B2}">
      <dgm:prSet/>
      <dgm:spPr/>
      <dgm:t>
        <a:bodyPr/>
        <a:lstStyle/>
        <a:p>
          <a:r>
            <a:rPr lang="ar-SA" b="1"/>
            <a:t>عناصر المقدمة</a:t>
          </a:r>
          <a:endParaRPr lang="en-US"/>
        </a:p>
      </dgm:t>
    </dgm:pt>
    <dgm:pt modelId="{7CA337DF-ED48-47A1-9797-F720B150EA64}" type="parTrans" cxnId="{9F09B983-7449-4B89-81B0-8F6ABABF72AC}">
      <dgm:prSet/>
      <dgm:spPr/>
      <dgm:t>
        <a:bodyPr/>
        <a:lstStyle/>
        <a:p>
          <a:endParaRPr lang="en-US"/>
        </a:p>
      </dgm:t>
    </dgm:pt>
    <dgm:pt modelId="{2A3878EE-5C74-4154-81AD-C040C90BA45E}" type="sibTrans" cxnId="{9F09B983-7449-4B89-81B0-8F6ABABF72AC}">
      <dgm:prSet/>
      <dgm:spPr/>
      <dgm:t>
        <a:bodyPr/>
        <a:lstStyle/>
        <a:p>
          <a:endParaRPr lang="en-US"/>
        </a:p>
      </dgm:t>
    </dgm:pt>
    <dgm:pt modelId="{373C8708-F9B6-4DE5-AEC6-FC8EFA675893}">
      <dgm:prSet/>
      <dgm:spPr/>
      <dgm:t>
        <a:bodyPr/>
        <a:lstStyle/>
        <a:p>
          <a:r>
            <a:rPr lang="ar-SA" b="1"/>
            <a:t>مشكلة البحث</a:t>
          </a:r>
          <a:endParaRPr lang="en-US"/>
        </a:p>
      </dgm:t>
    </dgm:pt>
    <dgm:pt modelId="{EAFC07B3-5C3D-400A-B51A-836764909196}" type="parTrans" cxnId="{1915C26D-E9C6-4C9C-AEB9-EE2781A5892C}">
      <dgm:prSet/>
      <dgm:spPr/>
      <dgm:t>
        <a:bodyPr/>
        <a:lstStyle/>
        <a:p>
          <a:endParaRPr lang="en-US"/>
        </a:p>
      </dgm:t>
    </dgm:pt>
    <dgm:pt modelId="{D7C18F54-C25B-4101-A347-769095C39860}" type="sibTrans" cxnId="{1915C26D-E9C6-4C9C-AEB9-EE2781A5892C}">
      <dgm:prSet/>
      <dgm:spPr/>
      <dgm:t>
        <a:bodyPr/>
        <a:lstStyle/>
        <a:p>
          <a:endParaRPr lang="en-US"/>
        </a:p>
      </dgm:t>
    </dgm:pt>
    <dgm:pt modelId="{94024C52-D462-477C-AC1D-7549DFFE1A41}">
      <dgm:prSet/>
      <dgm:spPr/>
      <dgm:t>
        <a:bodyPr/>
        <a:lstStyle/>
        <a:p>
          <a:r>
            <a:rPr lang="ar-SA" b="1"/>
            <a:t>شروط صياغة المشكلة</a:t>
          </a:r>
          <a:endParaRPr lang="en-US"/>
        </a:p>
      </dgm:t>
    </dgm:pt>
    <dgm:pt modelId="{202D7F7A-0B6A-4CE4-A1D1-709B975529D4}" type="parTrans" cxnId="{7ECD0388-5407-4503-8542-71926CE89ACD}">
      <dgm:prSet/>
      <dgm:spPr/>
      <dgm:t>
        <a:bodyPr/>
        <a:lstStyle/>
        <a:p>
          <a:endParaRPr lang="en-US"/>
        </a:p>
      </dgm:t>
    </dgm:pt>
    <dgm:pt modelId="{C7C38771-DEA4-4C4E-A4A3-F1B99FB71FEB}" type="sibTrans" cxnId="{7ECD0388-5407-4503-8542-71926CE89ACD}">
      <dgm:prSet/>
      <dgm:spPr/>
      <dgm:t>
        <a:bodyPr/>
        <a:lstStyle/>
        <a:p>
          <a:endParaRPr lang="en-US"/>
        </a:p>
      </dgm:t>
    </dgm:pt>
    <dgm:pt modelId="{E6A59C49-CAFB-40E2-8C05-AB389719E961}">
      <dgm:prSet/>
      <dgm:spPr/>
      <dgm:t>
        <a:bodyPr/>
        <a:lstStyle/>
        <a:p>
          <a:r>
            <a:rPr lang="ar-SA" b="1"/>
            <a:t>طرق صياغة المشكلة</a:t>
          </a:r>
          <a:endParaRPr lang="en-US"/>
        </a:p>
      </dgm:t>
    </dgm:pt>
    <dgm:pt modelId="{85687567-D954-4B06-95A3-A6ABB2308C29}" type="parTrans" cxnId="{DE121988-E24C-43D5-9D13-8A1FBC68C670}">
      <dgm:prSet/>
      <dgm:spPr/>
      <dgm:t>
        <a:bodyPr/>
        <a:lstStyle/>
        <a:p>
          <a:endParaRPr lang="en-US"/>
        </a:p>
      </dgm:t>
    </dgm:pt>
    <dgm:pt modelId="{EC47C95C-4BE0-4983-A945-8E9C813E85E2}" type="sibTrans" cxnId="{DE121988-E24C-43D5-9D13-8A1FBC68C670}">
      <dgm:prSet/>
      <dgm:spPr/>
      <dgm:t>
        <a:bodyPr/>
        <a:lstStyle/>
        <a:p>
          <a:endParaRPr lang="en-US"/>
        </a:p>
      </dgm:t>
    </dgm:pt>
    <dgm:pt modelId="{8A741AEC-F8E5-4168-B0F7-463C3522AAF9}">
      <dgm:prSet/>
      <dgm:spPr/>
      <dgm:t>
        <a:bodyPr/>
        <a:lstStyle/>
        <a:p>
          <a:r>
            <a:rPr lang="ar-SA" b="1"/>
            <a:t>أسئلة البحث</a:t>
          </a:r>
          <a:endParaRPr lang="en-US"/>
        </a:p>
      </dgm:t>
    </dgm:pt>
    <dgm:pt modelId="{1ED6683F-F2F1-4519-9655-37FA8B165EDA}" type="parTrans" cxnId="{AE1676C5-5C01-4C1D-B785-46139AB41CD5}">
      <dgm:prSet/>
      <dgm:spPr/>
      <dgm:t>
        <a:bodyPr/>
        <a:lstStyle/>
        <a:p>
          <a:endParaRPr lang="en-US"/>
        </a:p>
      </dgm:t>
    </dgm:pt>
    <dgm:pt modelId="{09FADF34-5298-4FFD-B3FE-1B9B54385C07}" type="sibTrans" cxnId="{AE1676C5-5C01-4C1D-B785-46139AB41CD5}">
      <dgm:prSet/>
      <dgm:spPr/>
      <dgm:t>
        <a:bodyPr/>
        <a:lstStyle/>
        <a:p>
          <a:endParaRPr lang="en-US"/>
        </a:p>
      </dgm:t>
    </dgm:pt>
    <dgm:pt modelId="{BCFEA1C9-2091-4D88-8E97-CE163B9CE0CA}">
      <dgm:prSet/>
      <dgm:spPr/>
      <dgm:t>
        <a:bodyPr/>
        <a:lstStyle/>
        <a:p>
          <a:r>
            <a:rPr lang="ar-SA" b="1"/>
            <a:t>خصائص أسئلة البحث</a:t>
          </a:r>
          <a:endParaRPr lang="en-US"/>
        </a:p>
      </dgm:t>
    </dgm:pt>
    <dgm:pt modelId="{A6DE24A8-402B-488C-A129-C5248E9CC3C0}" type="parTrans" cxnId="{B621C134-75B8-49DF-BDC5-683760986229}">
      <dgm:prSet/>
      <dgm:spPr/>
      <dgm:t>
        <a:bodyPr/>
        <a:lstStyle/>
        <a:p>
          <a:endParaRPr lang="en-US"/>
        </a:p>
      </dgm:t>
    </dgm:pt>
    <dgm:pt modelId="{6AA0BED5-43A2-4DDD-BB75-A91729DDAE8B}" type="sibTrans" cxnId="{B621C134-75B8-49DF-BDC5-683760986229}">
      <dgm:prSet/>
      <dgm:spPr/>
      <dgm:t>
        <a:bodyPr/>
        <a:lstStyle/>
        <a:p>
          <a:endParaRPr lang="en-US"/>
        </a:p>
      </dgm:t>
    </dgm:pt>
    <dgm:pt modelId="{82A6B3CB-9B7C-48FF-B7FA-1A8EB2FB2931}">
      <dgm:prSet/>
      <dgm:spPr/>
      <dgm:t>
        <a:bodyPr/>
        <a:lstStyle/>
        <a:p>
          <a:r>
            <a:rPr lang="ar-SA" b="1"/>
            <a:t>أهداف البحث</a:t>
          </a:r>
          <a:endParaRPr lang="en-US"/>
        </a:p>
      </dgm:t>
    </dgm:pt>
    <dgm:pt modelId="{D8B47F6A-37F5-46CA-A759-4BE99E18C965}" type="parTrans" cxnId="{88126C7E-AB28-4ACB-B411-6874F89A7EFC}">
      <dgm:prSet/>
      <dgm:spPr/>
      <dgm:t>
        <a:bodyPr/>
        <a:lstStyle/>
        <a:p>
          <a:endParaRPr lang="en-US"/>
        </a:p>
      </dgm:t>
    </dgm:pt>
    <dgm:pt modelId="{EA38E6C4-FA6E-4E6A-8070-E0E8979FBFCC}" type="sibTrans" cxnId="{88126C7E-AB28-4ACB-B411-6874F89A7EFC}">
      <dgm:prSet/>
      <dgm:spPr/>
      <dgm:t>
        <a:bodyPr/>
        <a:lstStyle/>
        <a:p>
          <a:endParaRPr lang="en-US"/>
        </a:p>
      </dgm:t>
    </dgm:pt>
    <dgm:pt modelId="{CE5AE55A-CEDB-4271-95AD-9A9AB586FD09}">
      <dgm:prSet/>
      <dgm:spPr/>
      <dgm:t>
        <a:bodyPr/>
        <a:lstStyle/>
        <a:p>
          <a:r>
            <a:rPr lang="ar-SA" b="1"/>
            <a:t>أهمية البحث</a:t>
          </a:r>
          <a:endParaRPr lang="en-US"/>
        </a:p>
      </dgm:t>
    </dgm:pt>
    <dgm:pt modelId="{40A8B893-93E4-4A62-8BE3-84F5F43C5E85}" type="parTrans" cxnId="{08DA284A-EB70-4EEF-B9FC-B2D75A7ED829}">
      <dgm:prSet/>
      <dgm:spPr/>
      <dgm:t>
        <a:bodyPr/>
        <a:lstStyle/>
        <a:p>
          <a:endParaRPr lang="en-US"/>
        </a:p>
      </dgm:t>
    </dgm:pt>
    <dgm:pt modelId="{68C25084-BC7A-4FB7-8467-94D773B03881}" type="sibTrans" cxnId="{08DA284A-EB70-4EEF-B9FC-B2D75A7ED829}">
      <dgm:prSet/>
      <dgm:spPr/>
      <dgm:t>
        <a:bodyPr/>
        <a:lstStyle/>
        <a:p>
          <a:endParaRPr lang="en-US"/>
        </a:p>
      </dgm:t>
    </dgm:pt>
    <dgm:pt modelId="{C50AC0CC-83A8-49CF-9CCA-41DA0CF4673F}">
      <dgm:prSet/>
      <dgm:spPr/>
      <dgm:t>
        <a:bodyPr/>
        <a:lstStyle/>
        <a:p>
          <a:r>
            <a:rPr lang="ar-SA" b="1"/>
            <a:t>خصائص الفرضية الجيدة</a:t>
          </a:r>
          <a:endParaRPr lang="en-US"/>
        </a:p>
      </dgm:t>
    </dgm:pt>
    <dgm:pt modelId="{EBC84B12-3690-4BEB-ADA8-55D9BF0B711F}" type="parTrans" cxnId="{3B1AFC47-E412-4F61-8EE7-1A1963F09048}">
      <dgm:prSet/>
      <dgm:spPr/>
      <dgm:t>
        <a:bodyPr/>
        <a:lstStyle/>
        <a:p>
          <a:endParaRPr lang="en-US"/>
        </a:p>
      </dgm:t>
    </dgm:pt>
    <dgm:pt modelId="{D590E155-D684-4908-8D2F-09805E76068E}" type="sibTrans" cxnId="{3B1AFC47-E412-4F61-8EE7-1A1963F09048}">
      <dgm:prSet/>
      <dgm:spPr/>
      <dgm:t>
        <a:bodyPr/>
        <a:lstStyle/>
        <a:p>
          <a:endParaRPr lang="en-US"/>
        </a:p>
      </dgm:t>
    </dgm:pt>
    <dgm:pt modelId="{09226729-BA19-40E9-960A-B28D11EE3F74}">
      <dgm:prSet/>
      <dgm:spPr/>
      <dgm:t>
        <a:bodyPr/>
        <a:lstStyle/>
        <a:p>
          <a:r>
            <a:rPr lang="ar-SA" b="1"/>
            <a:t>حدود البحث</a:t>
          </a:r>
          <a:endParaRPr lang="en-US"/>
        </a:p>
      </dgm:t>
    </dgm:pt>
    <dgm:pt modelId="{7098BEA3-A3CF-44C5-8F04-A168F591BAEC}" type="parTrans" cxnId="{BFDCEE71-E823-41AD-B8EA-34B0FF4AE6D0}">
      <dgm:prSet/>
      <dgm:spPr/>
      <dgm:t>
        <a:bodyPr/>
        <a:lstStyle/>
        <a:p>
          <a:endParaRPr lang="en-US"/>
        </a:p>
      </dgm:t>
    </dgm:pt>
    <dgm:pt modelId="{F3E68A91-A3E5-4B93-80E3-DC6FECE90B35}" type="sibTrans" cxnId="{BFDCEE71-E823-41AD-B8EA-34B0FF4AE6D0}">
      <dgm:prSet/>
      <dgm:spPr/>
      <dgm:t>
        <a:bodyPr/>
        <a:lstStyle/>
        <a:p>
          <a:endParaRPr lang="en-US"/>
        </a:p>
      </dgm:t>
    </dgm:pt>
    <dgm:pt modelId="{8519947C-0770-43D7-82F9-229B9FD5C4E2}">
      <dgm:prSet/>
      <dgm:spPr/>
      <dgm:t>
        <a:bodyPr/>
        <a:lstStyle/>
        <a:p>
          <a:r>
            <a:rPr lang="ar-SA" b="1"/>
            <a:t>مصطلحات البحث</a:t>
          </a:r>
          <a:endParaRPr lang="en-US"/>
        </a:p>
      </dgm:t>
    </dgm:pt>
    <dgm:pt modelId="{B518EB7B-170E-4FFD-BB94-7D7FC4C9F491}" type="parTrans" cxnId="{C2EC0EE5-6102-4A17-A50B-806262F2AA50}">
      <dgm:prSet/>
      <dgm:spPr/>
      <dgm:t>
        <a:bodyPr/>
        <a:lstStyle/>
        <a:p>
          <a:endParaRPr lang="en-US"/>
        </a:p>
      </dgm:t>
    </dgm:pt>
    <dgm:pt modelId="{3C507589-08E2-4558-BA51-6EC7A09F1C74}" type="sibTrans" cxnId="{C2EC0EE5-6102-4A17-A50B-806262F2AA50}">
      <dgm:prSet/>
      <dgm:spPr/>
      <dgm:t>
        <a:bodyPr/>
        <a:lstStyle/>
        <a:p>
          <a:endParaRPr lang="en-US"/>
        </a:p>
      </dgm:t>
    </dgm:pt>
    <dgm:pt modelId="{232FDBDC-57E4-4964-B4C8-212CD1C3F976}">
      <dgm:prSet/>
      <dgm:spPr/>
      <dgm:t>
        <a:bodyPr/>
        <a:lstStyle/>
        <a:p>
          <a:r>
            <a:rPr lang="ar-SA" b="1"/>
            <a:t>الدراسات السابقة</a:t>
          </a:r>
          <a:endParaRPr lang="en-US"/>
        </a:p>
      </dgm:t>
    </dgm:pt>
    <dgm:pt modelId="{2192E846-3632-45E7-8911-36FE04A0CA83}" type="parTrans" cxnId="{5F677DE3-1FC6-4B56-8862-6FBD5ECCD48E}">
      <dgm:prSet/>
      <dgm:spPr/>
      <dgm:t>
        <a:bodyPr/>
        <a:lstStyle/>
        <a:p>
          <a:endParaRPr lang="en-US"/>
        </a:p>
      </dgm:t>
    </dgm:pt>
    <dgm:pt modelId="{E240B344-2F26-4C19-8C2C-6ACD85247448}" type="sibTrans" cxnId="{5F677DE3-1FC6-4B56-8862-6FBD5ECCD48E}">
      <dgm:prSet/>
      <dgm:spPr/>
      <dgm:t>
        <a:bodyPr/>
        <a:lstStyle/>
        <a:p>
          <a:endParaRPr lang="en-US"/>
        </a:p>
      </dgm:t>
    </dgm:pt>
    <dgm:pt modelId="{DFFC4B9F-5A95-4A01-8352-220DC099605B}">
      <dgm:prSet/>
      <dgm:spPr/>
      <dgm:t>
        <a:bodyPr/>
        <a:lstStyle/>
        <a:p>
          <a:r>
            <a:rPr lang="ar-SA" b="1"/>
            <a:t>الإطار النظري</a:t>
          </a:r>
          <a:endParaRPr lang="en-US"/>
        </a:p>
      </dgm:t>
    </dgm:pt>
    <dgm:pt modelId="{96FFDAFE-F664-48D8-89C8-1DECC955D83E}" type="parTrans" cxnId="{D29D9EEA-1633-45AF-90DF-3C385339AECD}">
      <dgm:prSet/>
      <dgm:spPr/>
      <dgm:t>
        <a:bodyPr/>
        <a:lstStyle/>
        <a:p>
          <a:endParaRPr lang="en-US"/>
        </a:p>
      </dgm:t>
    </dgm:pt>
    <dgm:pt modelId="{EE17E38A-3DCD-408A-9D9D-5E0CCFF28270}" type="sibTrans" cxnId="{D29D9EEA-1633-45AF-90DF-3C385339AECD}">
      <dgm:prSet/>
      <dgm:spPr/>
      <dgm:t>
        <a:bodyPr/>
        <a:lstStyle/>
        <a:p>
          <a:endParaRPr lang="en-US"/>
        </a:p>
      </dgm:t>
    </dgm:pt>
    <dgm:pt modelId="{C89FDAD7-F6B4-420F-B6C4-52ED537132BD}">
      <dgm:prSet/>
      <dgm:spPr/>
      <dgm:t>
        <a:bodyPr/>
        <a:lstStyle/>
        <a:p>
          <a:r>
            <a:rPr lang="ar-SA" b="1"/>
            <a:t>منهج البحث</a:t>
          </a:r>
          <a:endParaRPr lang="en-US"/>
        </a:p>
      </dgm:t>
    </dgm:pt>
    <dgm:pt modelId="{CA15C58D-02E1-44E3-BD0C-362535180130}" type="parTrans" cxnId="{51E6F5DF-C270-4F47-8946-679F981F7DE7}">
      <dgm:prSet/>
      <dgm:spPr/>
      <dgm:t>
        <a:bodyPr/>
        <a:lstStyle/>
        <a:p>
          <a:endParaRPr lang="en-US"/>
        </a:p>
      </dgm:t>
    </dgm:pt>
    <dgm:pt modelId="{C6468AD8-C416-4B3C-8A81-FBD6A93A1A29}" type="sibTrans" cxnId="{51E6F5DF-C270-4F47-8946-679F981F7DE7}">
      <dgm:prSet/>
      <dgm:spPr/>
      <dgm:t>
        <a:bodyPr/>
        <a:lstStyle/>
        <a:p>
          <a:endParaRPr lang="en-US"/>
        </a:p>
      </dgm:t>
    </dgm:pt>
    <dgm:pt modelId="{00547282-F1C2-43E9-8F1A-B1A9ABB21CD7}">
      <dgm:prSet/>
      <dgm:spPr/>
      <dgm:t>
        <a:bodyPr/>
        <a:lstStyle/>
        <a:p>
          <a:r>
            <a:rPr lang="ar-SA" b="1"/>
            <a:t>أدوات جمع البيانات</a:t>
          </a:r>
          <a:endParaRPr lang="en-US"/>
        </a:p>
      </dgm:t>
    </dgm:pt>
    <dgm:pt modelId="{FDF794D1-8E3D-4AA2-B7CD-2FC84EF5A313}" type="parTrans" cxnId="{4E4A39E6-8F85-4276-A6B4-D7CE2CE8212C}">
      <dgm:prSet/>
      <dgm:spPr/>
      <dgm:t>
        <a:bodyPr/>
        <a:lstStyle/>
        <a:p>
          <a:endParaRPr lang="en-US"/>
        </a:p>
      </dgm:t>
    </dgm:pt>
    <dgm:pt modelId="{65BC7CBF-509B-42A9-A97B-E7799677DDE9}" type="sibTrans" cxnId="{4E4A39E6-8F85-4276-A6B4-D7CE2CE8212C}">
      <dgm:prSet/>
      <dgm:spPr/>
      <dgm:t>
        <a:bodyPr/>
        <a:lstStyle/>
        <a:p>
          <a:endParaRPr lang="en-US"/>
        </a:p>
      </dgm:t>
    </dgm:pt>
    <dgm:pt modelId="{1E5E42F2-1591-4496-A043-D6A2F4E6B290}">
      <dgm:prSet/>
      <dgm:spPr/>
      <dgm:t>
        <a:bodyPr/>
        <a:lstStyle/>
        <a:p>
          <a:r>
            <a:rPr lang="ar-SA" b="1"/>
            <a:t>مجتمع الدراسة وعينتها</a:t>
          </a:r>
          <a:endParaRPr lang="en-US"/>
        </a:p>
      </dgm:t>
    </dgm:pt>
    <dgm:pt modelId="{398AFF9D-10DC-4BE1-BA38-14081A5E815E}" type="parTrans" cxnId="{765609EC-C1A0-4A24-8411-90936655C05C}">
      <dgm:prSet/>
      <dgm:spPr/>
      <dgm:t>
        <a:bodyPr/>
        <a:lstStyle/>
        <a:p>
          <a:endParaRPr lang="en-US"/>
        </a:p>
      </dgm:t>
    </dgm:pt>
    <dgm:pt modelId="{57305BDF-8953-49B8-BDE2-0C8D72714954}" type="sibTrans" cxnId="{765609EC-C1A0-4A24-8411-90936655C05C}">
      <dgm:prSet/>
      <dgm:spPr/>
      <dgm:t>
        <a:bodyPr/>
        <a:lstStyle/>
        <a:p>
          <a:endParaRPr lang="en-US"/>
        </a:p>
      </dgm:t>
    </dgm:pt>
    <dgm:pt modelId="{259EDD11-4063-44A3-A06C-D2ABD809808C}" type="pres">
      <dgm:prSet presAssocID="{68C41573-E033-4431-87D1-CD68E7EF1994}" presName="diagram" presStyleCnt="0">
        <dgm:presLayoutVars>
          <dgm:dir/>
          <dgm:resizeHandles val="exact"/>
        </dgm:presLayoutVars>
      </dgm:prSet>
      <dgm:spPr/>
    </dgm:pt>
    <dgm:pt modelId="{462F91A1-4F7E-45A7-A677-0619ED1B4CB3}" type="pres">
      <dgm:prSet presAssocID="{5AF35D6B-8C4F-4841-8F93-231BBC595B48}" presName="node" presStyleLbl="node1" presStyleIdx="0" presStyleCnt="20">
        <dgm:presLayoutVars>
          <dgm:bulletEnabled val="1"/>
        </dgm:presLayoutVars>
      </dgm:prSet>
      <dgm:spPr/>
    </dgm:pt>
    <dgm:pt modelId="{8C23414C-AAB8-48AA-87B8-5FEEC475BD82}" type="pres">
      <dgm:prSet presAssocID="{C05B46CD-0E6F-42CF-BC0F-5FB3FF343ED8}" presName="sibTrans" presStyleCnt="0"/>
      <dgm:spPr/>
    </dgm:pt>
    <dgm:pt modelId="{9E008A3C-67BD-477E-9EF9-6A6E9BD800E3}" type="pres">
      <dgm:prSet presAssocID="{77348CB9-1FB6-4492-A1F6-D70358606FE3}" presName="node" presStyleLbl="node1" presStyleIdx="1" presStyleCnt="20">
        <dgm:presLayoutVars>
          <dgm:bulletEnabled val="1"/>
        </dgm:presLayoutVars>
      </dgm:prSet>
      <dgm:spPr/>
    </dgm:pt>
    <dgm:pt modelId="{D36C9419-6EEE-461C-9EA3-DD1C0F6212E7}" type="pres">
      <dgm:prSet presAssocID="{6E49A71E-8E68-4D24-9AD2-BD9B0D255AF5}" presName="sibTrans" presStyleCnt="0"/>
      <dgm:spPr/>
    </dgm:pt>
    <dgm:pt modelId="{DA61EFCB-50BE-4E57-8E0D-2A3915305501}" type="pres">
      <dgm:prSet presAssocID="{616D26C4-D8C4-4E3F-8E43-315F779521C8}" presName="node" presStyleLbl="node1" presStyleIdx="2" presStyleCnt="20">
        <dgm:presLayoutVars>
          <dgm:bulletEnabled val="1"/>
        </dgm:presLayoutVars>
      </dgm:prSet>
      <dgm:spPr/>
    </dgm:pt>
    <dgm:pt modelId="{BAA8BDF4-EDB2-4F7D-A0E3-25829355A7E9}" type="pres">
      <dgm:prSet presAssocID="{DCF30EF7-4063-418C-B635-ED1F29C8831F}" presName="sibTrans" presStyleCnt="0"/>
      <dgm:spPr/>
    </dgm:pt>
    <dgm:pt modelId="{A437F09C-2072-43B8-AA34-910746909C30}" type="pres">
      <dgm:prSet presAssocID="{68B9E72D-1ADC-48D5-B213-149BD41DFE5A}" presName="node" presStyleLbl="node1" presStyleIdx="3" presStyleCnt="20">
        <dgm:presLayoutVars>
          <dgm:bulletEnabled val="1"/>
        </dgm:presLayoutVars>
      </dgm:prSet>
      <dgm:spPr/>
    </dgm:pt>
    <dgm:pt modelId="{B61CA0BA-A179-4463-961D-5B95D3812A63}" type="pres">
      <dgm:prSet presAssocID="{E81C2967-3B42-4B74-91FA-380A53A603F4}" presName="sibTrans" presStyleCnt="0"/>
      <dgm:spPr/>
    </dgm:pt>
    <dgm:pt modelId="{BDD35D1B-0DFF-42C0-8DCC-3D62DFF84CBA}" type="pres">
      <dgm:prSet presAssocID="{CAC8F9F8-C029-4ED2-A394-551F200237B2}" presName="node" presStyleLbl="node1" presStyleIdx="4" presStyleCnt="20">
        <dgm:presLayoutVars>
          <dgm:bulletEnabled val="1"/>
        </dgm:presLayoutVars>
      </dgm:prSet>
      <dgm:spPr/>
    </dgm:pt>
    <dgm:pt modelId="{11D24571-016C-4522-A51A-0E58BE845303}" type="pres">
      <dgm:prSet presAssocID="{2A3878EE-5C74-4154-81AD-C040C90BA45E}" presName="sibTrans" presStyleCnt="0"/>
      <dgm:spPr/>
    </dgm:pt>
    <dgm:pt modelId="{2116451F-7E97-43EB-BE00-277A917BE8F3}" type="pres">
      <dgm:prSet presAssocID="{373C8708-F9B6-4DE5-AEC6-FC8EFA675893}" presName="node" presStyleLbl="node1" presStyleIdx="5" presStyleCnt="20">
        <dgm:presLayoutVars>
          <dgm:bulletEnabled val="1"/>
        </dgm:presLayoutVars>
      </dgm:prSet>
      <dgm:spPr/>
    </dgm:pt>
    <dgm:pt modelId="{189A23E4-F854-4308-9990-7458437190B2}" type="pres">
      <dgm:prSet presAssocID="{D7C18F54-C25B-4101-A347-769095C39860}" presName="sibTrans" presStyleCnt="0"/>
      <dgm:spPr/>
    </dgm:pt>
    <dgm:pt modelId="{8803C931-9F08-422A-B193-007691AD2F49}" type="pres">
      <dgm:prSet presAssocID="{94024C52-D462-477C-AC1D-7549DFFE1A41}" presName="node" presStyleLbl="node1" presStyleIdx="6" presStyleCnt="20">
        <dgm:presLayoutVars>
          <dgm:bulletEnabled val="1"/>
        </dgm:presLayoutVars>
      </dgm:prSet>
      <dgm:spPr/>
    </dgm:pt>
    <dgm:pt modelId="{003BA4B3-C637-4D08-B4B6-DB61BBDEB333}" type="pres">
      <dgm:prSet presAssocID="{C7C38771-DEA4-4C4E-A4A3-F1B99FB71FEB}" presName="sibTrans" presStyleCnt="0"/>
      <dgm:spPr/>
    </dgm:pt>
    <dgm:pt modelId="{26D6EEB0-5AED-4248-BF94-46A4E79F657A}" type="pres">
      <dgm:prSet presAssocID="{E6A59C49-CAFB-40E2-8C05-AB389719E961}" presName="node" presStyleLbl="node1" presStyleIdx="7" presStyleCnt="20">
        <dgm:presLayoutVars>
          <dgm:bulletEnabled val="1"/>
        </dgm:presLayoutVars>
      </dgm:prSet>
      <dgm:spPr/>
    </dgm:pt>
    <dgm:pt modelId="{04E89A17-1F27-491D-8D8B-C9050F0EBBE2}" type="pres">
      <dgm:prSet presAssocID="{EC47C95C-4BE0-4983-A945-8E9C813E85E2}" presName="sibTrans" presStyleCnt="0"/>
      <dgm:spPr/>
    </dgm:pt>
    <dgm:pt modelId="{E83428CA-A468-43FA-9704-BFE88EF11D94}" type="pres">
      <dgm:prSet presAssocID="{8A741AEC-F8E5-4168-B0F7-463C3522AAF9}" presName="node" presStyleLbl="node1" presStyleIdx="8" presStyleCnt="20">
        <dgm:presLayoutVars>
          <dgm:bulletEnabled val="1"/>
        </dgm:presLayoutVars>
      </dgm:prSet>
      <dgm:spPr/>
    </dgm:pt>
    <dgm:pt modelId="{39EDB7A5-7BE0-4D33-BF43-381EF5E9BE1F}" type="pres">
      <dgm:prSet presAssocID="{09FADF34-5298-4FFD-B3FE-1B9B54385C07}" presName="sibTrans" presStyleCnt="0"/>
      <dgm:spPr/>
    </dgm:pt>
    <dgm:pt modelId="{2930D7FE-91F0-4D45-BFED-20709349A597}" type="pres">
      <dgm:prSet presAssocID="{BCFEA1C9-2091-4D88-8E97-CE163B9CE0CA}" presName="node" presStyleLbl="node1" presStyleIdx="9" presStyleCnt="20">
        <dgm:presLayoutVars>
          <dgm:bulletEnabled val="1"/>
        </dgm:presLayoutVars>
      </dgm:prSet>
      <dgm:spPr/>
    </dgm:pt>
    <dgm:pt modelId="{17915FD7-809F-4A95-9A28-DC27388A154E}" type="pres">
      <dgm:prSet presAssocID="{6AA0BED5-43A2-4DDD-BB75-A91729DDAE8B}" presName="sibTrans" presStyleCnt="0"/>
      <dgm:spPr/>
    </dgm:pt>
    <dgm:pt modelId="{9E193357-4A78-4487-80F9-339239E5CC71}" type="pres">
      <dgm:prSet presAssocID="{82A6B3CB-9B7C-48FF-B7FA-1A8EB2FB2931}" presName="node" presStyleLbl="node1" presStyleIdx="10" presStyleCnt="20">
        <dgm:presLayoutVars>
          <dgm:bulletEnabled val="1"/>
        </dgm:presLayoutVars>
      </dgm:prSet>
      <dgm:spPr/>
    </dgm:pt>
    <dgm:pt modelId="{C9C1664A-0864-47F4-BBFA-4E8ED67F454F}" type="pres">
      <dgm:prSet presAssocID="{EA38E6C4-FA6E-4E6A-8070-E0E8979FBFCC}" presName="sibTrans" presStyleCnt="0"/>
      <dgm:spPr/>
    </dgm:pt>
    <dgm:pt modelId="{4994C809-4AA0-4872-91D9-811974D95F6F}" type="pres">
      <dgm:prSet presAssocID="{CE5AE55A-CEDB-4271-95AD-9A9AB586FD09}" presName="node" presStyleLbl="node1" presStyleIdx="11" presStyleCnt="20">
        <dgm:presLayoutVars>
          <dgm:bulletEnabled val="1"/>
        </dgm:presLayoutVars>
      </dgm:prSet>
      <dgm:spPr/>
    </dgm:pt>
    <dgm:pt modelId="{AB15359F-B086-4358-A162-9737799A9171}" type="pres">
      <dgm:prSet presAssocID="{68C25084-BC7A-4FB7-8467-94D773B03881}" presName="sibTrans" presStyleCnt="0"/>
      <dgm:spPr/>
    </dgm:pt>
    <dgm:pt modelId="{F7FE8A90-870E-47B6-BD06-78A63CF117EB}" type="pres">
      <dgm:prSet presAssocID="{C50AC0CC-83A8-49CF-9CCA-41DA0CF4673F}" presName="node" presStyleLbl="node1" presStyleIdx="12" presStyleCnt="20">
        <dgm:presLayoutVars>
          <dgm:bulletEnabled val="1"/>
        </dgm:presLayoutVars>
      </dgm:prSet>
      <dgm:spPr/>
    </dgm:pt>
    <dgm:pt modelId="{A1657E2F-1C6C-4600-9B6D-181A8617BCEF}" type="pres">
      <dgm:prSet presAssocID="{D590E155-D684-4908-8D2F-09805E76068E}" presName="sibTrans" presStyleCnt="0"/>
      <dgm:spPr/>
    </dgm:pt>
    <dgm:pt modelId="{B2A004E5-F4B3-49B5-8C1C-315438CD9160}" type="pres">
      <dgm:prSet presAssocID="{09226729-BA19-40E9-960A-B28D11EE3F74}" presName="node" presStyleLbl="node1" presStyleIdx="13" presStyleCnt="20">
        <dgm:presLayoutVars>
          <dgm:bulletEnabled val="1"/>
        </dgm:presLayoutVars>
      </dgm:prSet>
      <dgm:spPr/>
    </dgm:pt>
    <dgm:pt modelId="{EAE69840-7130-44D1-9D6C-98EE5A4634F8}" type="pres">
      <dgm:prSet presAssocID="{F3E68A91-A3E5-4B93-80E3-DC6FECE90B35}" presName="sibTrans" presStyleCnt="0"/>
      <dgm:spPr/>
    </dgm:pt>
    <dgm:pt modelId="{4A163952-5CE2-4EF0-83F2-CA5F3CE1F717}" type="pres">
      <dgm:prSet presAssocID="{8519947C-0770-43D7-82F9-229B9FD5C4E2}" presName="node" presStyleLbl="node1" presStyleIdx="14" presStyleCnt="20">
        <dgm:presLayoutVars>
          <dgm:bulletEnabled val="1"/>
        </dgm:presLayoutVars>
      </dgm:prSet>
      <dgm:spPr/>
    </dgm:pt>
    <dgm:pt modelId="{5DDE70DB-6BCD-4546-A729-40733869FB3A}" type="pres">
      <dgm:prSet presAssocID="{3C507589-08E2-4558-BA51-6EC7A09F1C74}" presName="sibTrans" presStyleCnt="0"/>
      <dgm:spPr/>
    </dgm:pt>
    <dgm:pt modelId="{A49A0844-8194-43CF-A987-C3C3931B5082}" type="pres">
      <dgm:prSet presAssocID="{232FDBDC-57E4-4964-B4C8-212CD1C3F976}" presName="node" presStyleLbl="node1" presStyleIdx="15" presStyleCnt="20">
        <dgm:presLayoutVars>
          <dgm:bulletEnabled val="1"/>
        </dgm:presLayoutVars>
      </dgm:prSet>
      <dgm:spPr/>
    </dgm:pt>
    <dgm:pt modelId="{8A18381F-E29F-4684-937B-C856B90D12E9}" type="pres">
      <dgm:prSet presAssocID="{E240B344-2F26-4C19-8C2C-6ACD85247448}" presName="sibTrans" presStyleCnt="0"/>
      <dgm:spPr/>
    </dgm:pt>
    <dgm:pt modelId="{F0C9B905-90FE-4305-B7FD-0E5D54517F44}" type="pres">
      <dgm:prSet presAssocID="{DFFC4B9F-5A95-4A01-8352-220DC099605B}" presName="node" presStyleLbl="node1" presStyleIdx="16" presStyleCnt="20">
        <dgm:presLayoutVars>
          <dgm:bulletEnabled val="1"/>
        </dgm:presLayoutVars>
      </dgm:prSet>
      <dgm:spPr/>
    </dgm:pt>
    <dgm:pt modelId="{F0EAE69B-B7B3-4322-A541-4D3BF4FFCB23}" type="pres">
      <dgm:prSet presAssocID="{EE17E38A-3DCD-408A-9D9D-5E0CCFF28270}" presName="sibTrans" presStyleCnt="0"/>
      <dgm:spPr/>
    </dgm:pt>
    <dgm:pt modelId="{A938B494-308D-41CD-A90C-AFC08820676A}" type="pres">
      <dgm:prSet presAssocID="{C89FDAD7-F6B4-420F-B6C4-52ED537132BD}" presName="node" presStyleLbl="node1" presStyleIdx="17" presStyleCnt="20">
        <dgm:presLayoutVars>
          <dgm:bulletEnabled val="1"/>
        </dgm:presLayoutVars>
      </dgm:prSet>
      <dgm:spPr/>
    </dgm:pt>
    <dgm:pt modelId="{B1AA2552-CE25-4E7E-99F0-3E6B53F199F9}" type="pres">
      <dgm:prSet presAssocID="{C6468AD8-C416-4B3C-8A81-FBD6A93A1A29}" presName="sibTrans" presStyleCnt="0"/>
      <dgm:spPr/>
    </dgm:pt>
    <dgm:pt modelId="{80F48D81-207A-402C-9150-2BF06C3EE3E2}" type="pres">
      <dgm:prSet presAssocID="{00547282-F1C2-43E9-8F1A-B1A9ABB21CD7}" presName="node" presStyleLbl="node1" presStyleIdx="18" presStyleCnt="20">
        <dgm:presLayoutVars>
          <dgm:bulletEnabled val="1"/>
        </dgm:presLayoutVars>
      </dgm:prSet>
      <dgm:spPr/>
    </dgm:pt>
    <dgm:pt modelId="{B98B642C-E2DB-4F8B-B369-820E9E9A4994}" type="pres">
      <dgm:prSet presAssocID="{65BC7CBF-509B-42A9-A97B-E7799677DDE9}" presName="sibTrans" presStyleCnt="0"/>
      <dgm:spPr/>
    </dgm:pt>
    <dgm:pt modelId="{A8E522D8-FA49-48C2-AF36-4F2EEEC2F44F}" type="pres">
      <dgm:prSet presAssocID="{1E5E42F2-1591-4496-A043-D6A2F4E6B290}" presName="node" presStyleLbl="node1" presStyleIdx="19" presStyleCnt="20">
        <dgm:presLayoutVars>
          <dgm:bulletEnabled val="1"/>
        </dgm:presLayoutVars>
      </dgm:prSet>
      <dgm:spPr/>
    </dgm:pt>
  </dgm:ptLst>
  <dgm:cxnLst>
    <dgm:cxn modelId="{7ACE8E05-225A-48AD-924F-45C113296C67}" type="presOf" srcId="{09226729-BA19-40E9-960A-B28D11EE3F74}" destId="{B2A004E5-F4B3-49B5-8C1C-315438CD9160}" srcOrd="0" destOrd="0" presId="urn:microsoft.com/office/officeart/2005/8/layout/default"/>
    <dgm:cxn modelId="{D132B014-BB68-417F-834E-466BA3D1A611}" type="presOf" srcId="{5AF35D6B-8C4F-4841-8F93-231BBC595B48}" destId="{462F91A1-4F7E-45A7-A677-0619ED1B4CB3}" srcOrd="0" destOrd="0" presId="urn:microsoft.com/office/officeart/2005/8/layout/default"/>
    <dgm:cxn modelId="{FBFB8F19-6BAA-48AF-A9B7-ADA0B652E070}" type="presOf" srcId="{616D26C4-D8C4-4E3F-8E43-315F779521C8}" destId="{DA61EFCB-50BE-4E57-8E0D-2A3915305501}" srcOrd="0" destOrd="0" presId="urn:microsoft.com/office/officeart/2005/8/layout/default"/>
    <dgm:cxn modelId="{0B24631D-3356-4182-87E8-E951ECABE01C}" type="presOf" srcId="{1E5E42F2-1591-4496-A043-D6A2F4E6B290}" destId="{A8E522D8-FA49-48C2-AF36-4F2EEEC2F44F}" srcOrd="0" destOrd="0" presId="urn:microsoft.com/office/officeart/2005/8/layout/default"/>
    <dgm:cxn modelId="{C5EDF520-691E-462F-A93A-A8A4A11A06B4}" type="presOf" srcId="{68C41573-E033-4431-87D1-CD68E7EF1994}" destId="{259EDD11-4063-44A3-A06C-D2ABD809808C}" srcOrd="0" destOrd="0" presId="urn:microsoft.com/office/officeart/2005/8/layout/default"/>
    <dgm:cxn modelId="{74BF3C24-40B2-4B39-96E9-6076BBC17410}" type="presOf" srcId="{00547282-F1C2-43E9-8F1A-B1A9ABB21CD7}" destId="{80F48D81-207A-402C-9150-2BF06C3EE3E2}" srcOrd="0" destOrd="0" presId="urn:microsoft.com/office/officeart/2005/8/layout/default"/>
    <dgm:cxn modelId="{B621C134-75B8-49DF-BDC5-683760986229}" srcId="{68C41573-E033-4431-87D1-CD68E7EF1994}" destId="{BCFEA1C9-2091-4D88-8E97-CE163B9CE0CA}" srcOrd="9" destOrd="0" parTransId="{A6DE24A8-402B-488C-A129-C5248E9CC3C0}" sibTransId="{6AA0BED5-43A2-4DDD-BB75-A91729DDAE8B}"/>
    <dgm:cxn modelId="{0CD8443D-B552-4D12-9E58-FCB3630260FE}" srcId="{68C41573-E033-4431-87D1-CD68E7EF1994}" destId="{5AF35D6B-8C4F-4841-8F93-231BBC595B48}" srcOrd="0" destOrd="0" parTransId="{08F35EF8-2DF6-4DD2-BC78-E97EBDAB1958}" sibTransId="{C05B46CD-0E6F-42CF-BC0F-5FB3FF343ED8}"/>
    <dgm:cxn modelId="{8E429E43-547A-4ECB-A9FA-FE8FD0A3045D}" type="presOf" srcId="{CAC8F9F8-C029-4ED2-A394-551F200237B2}" destId="{BDD35D1B-0DFF-42C0-8DCC-3D62DFF84CBA}" srcOrd="0" destOrd="0" presId="urn:microsoft.com/office/officeart/2005/8/layout/default"/>
    <dgm:cxn modelId="{3B1AFC47-E412-4F61-8EE7-1A1963F09048}" srcId="{68C41573-E033-4431-87D1-CD68E7EF1994}" destId="{C50AC0CC-83A8-49CF-9CCA-41DA0CF4673F}" srcOrd="12" destOrd="0" parTransId="{EBC84B12-3690-4BEB-ADA8-55D9BF0B711F}" sibTransId="{D590E155-D684-4908-8D2F-09805E76068E}"/>
    <dgm:cxn modelId="{08DA284A-EB70-4EEF-B9FC-B2D75A7ED829}" srcId="{68C41573-E033-4431-87D1-CD68E7EF1994}" destId="{CE5AE55A-CEDB-4271-95AD-9A9AB586FD09}" srcOrd="11" destOrd="0" parTransId="{40A8B893-93E4-4A62-8BE3-84F5F43C5E85}" sibTransId="{68C25084-BC7A-4FB7-8467-94D773B03881}"/>
    <dgm:cxn modelId="{6BF6304A-EDC2-44D5-8C55-D70AEBC727DB}" srcId="{68C41573-E033-4431-87D1-CD68E7EF1994}" destId="{616D26C4-D8C4-4E3F-8E43-315F779521C8}" srcOrd="2" destOrd="0" parTransId="{346F098A-544C-4AF3-8C71-F17056FDE5C6}" sibTransId="{DCF30EF7-4063-418C-B635-ED1F29C8831F}"/>
    <dgm:cxn modelId="{6A59D76C-182C-4D60-B47D-F370ED131D8E}" type="presOf" srcId="{8A741AEC-F8E5-4168-B0F7-463C3522AAF9}" destId="{E83428CA-A468-43FA-9704-BFE88EF11D94}" srcOrd="0" destOrd="0" presId="urn:microsoft.com/office/officeart/2005/8/layout/default"/>
    <dgm:cxn modelId="{1915C26D-E9C6-4C9C-AEB9-EE2781A5892C}" srcId="{68C41573-E033-4431-87D1-CD68E7EF1994}" destId="{373C8708-F9B6-4DE5-AEC6-FC8EFA675893}" srcOrd="5" destOrd="0" parTransId="{EAFC07B3-5C3D-400A-B51A-836764909196}" sibTransId="{D7C18F54-C25B-4101-A347-769095C39860}"/>
    <dgm:cxn modelId="{BFDCEE71-E823-41AD-B8EA-34B0FF4AE6D0}" srcId="{68C41573-E033-4431-87D1-CD68E7EF1994}" destId="{09226729-BA19-40E9-960A-B28D11EE3F74}" srcOrd="13" destOrd="0" parTransId="{7098BEA3-A3CF-44C5-8F04-A168F591BAEC}" sibTransId="{F3E68A91-A3E5-4B93-80E3-DC6FECE90B35}"/>
    <dgm:cxn modelId="{88126C7E-AB28-4ACB-B411-6874F89A7EFC}" srcId="{68C41573-E033-4431-87D1-CD68E7EF1994}" destId="{82A6B3CB-9B7C-48FF-B7FA-1A8EB2FB2931}" srcOrd="10" destOrd="0" parTransId="{D8B47F6A-37F5-46CA-A759-4BE99E18C965}" sibTransId="{EA38E6C4-FA6E-4E6A-8070-E0E8979FBFCC}"/>
    <dgm:cxn modelId="{9F09B983-7449-4B89-81B0-8F6ABABF72AC}" srcId="{68C41573-E033-4431-87D1-CD68E7EF1994}" destId="{CAC8F9F8-C029-4ED2-A394-551F200237B2}" srcOrd="4" destOrd="0" parTransId="{7CA337DF-ED48-47A1-9797-F720B150EA64}" sibTransId="{2A3878EE-5C74-4154-81AD-C040C90BA45E}"/>
    <dgm:cxn modelId="{7ECD0388-5407-4503-8542-71926CE89ACD}" srcId="{68C41573-E033-4431-87D1-CD68E7EF1994}" destId="{94024C52-D462-477C-AC1D-7549DFFE1A41}" srcOrd="6" destOrd="0" parTransId="{202D7F7A-0B6A-4CE4-A1D1-709B975529D4}" sibTransId="{C7C38771-DEA4-4C4E-A4A3-F1B99FB71FEB}"/>
    <dgm:cxn modelId="{DE121988-E24C-43D5-9D13-8A1FBC68C670}" srcId="{68C41573-E033-4431-87D1-CD68E7EF1994}" destId="{E6A59C49-CAFB-40E2-8C05-AB389719E961}" srcOrd="7" destOrd="0" parTransId="{85687567-D954-4B06-95A3-A6ABB2308C29}" sibTransId="{EC47C95C-4BE0-4983-A945-8E9C813E85E2}"/>
    <dgm:cxn modelId="{FB506D88-3C01-42F1-873B-7E9287C796F4}" type="presOf" srcId="{BCFEA1C9-2091-4D88-8E97-CE163B9CE0CA}" destId="{2930D7FE-91F0-4D45-BFED-20709349A597}" srcOrd="0" destOrd="0" presId="urn:microsoft.com/office/officeart/2005/8/layout/default"/>
    <dgm:cxn modelId="{22741D89-186D-4F38-A0E7-07F9ECA56025}" srcId="{68C41573-E033-4431-87D1-CD68E7EF1994}" destId="{68B9E72D-1ADC-48D5-B213-149BD41DFE5A}" srcOrd="3" destOrd="0" parTransId="{8A4FD62D-A890-43C2-A884-6E49A3E4064B}" sibTransId="{E81C2967-3B42-4B74-91FA-380A53A603F4}"/>
    <dgm:cxn modelId="{2F8B968B-0FB2-4744-929E-C2D052287078}" type="presOf" srcId="{68B9E72D-1ADC-48D5-B213-149BD41DFE5A}" destId="{A437F09C-2072-43B8-AA34-910746909C30}" srcOrd="0" destOrd="0" presId="urn:microsoft.com/office/officeart/2005/8/layout/default"/>
    <dgm:cxn modelId="{FC7F4E90-9925-4876-A587-ACB0CF684AC1}" type="presOf" srcId="{373C8708-F9B6-4DE5-AEC6-FC8EFA675893}" destId="{2116451F-7E97-43EB-BE00-277A917BE8F3}" srcOrd="0" destOrd="0" presId="urn:microsoft.com/office/officeart/2005/8/layout/default"/>
    <dgm:cxn modelId="{D1779791-2E40-4680-B14A-87E038A7DB20}" type="presOf" srcId="{DFFC4B9F-5A95-4A01-8352-220DC099605B}" destId="{F0C9B905-90FE-4305-B7FD-0E5D54517F44}" srcOrd="0" destOrd="0" presId="urn:microsoft.com/office/officeart/2005/8/layout/default"/>
    <dgm:cxn modelId="{FA7FB595-16A3-4911-A1DD-B5D86F9652E1}" type="presOf" srcId="{8519947C-0770-43D7-82F9-229B9FD5C4E2}" destId="{4A163952-5CE2-4EF0-83F2-CA5F3CE1F717}" srcOrd="0" destOrd="0" presId="urn:microsoft.com/office/officeart/2005/8/layout/default"/>
    <dgm:cxn modelId="{FCF5C8B0-2A11-4C6E-B562-DD847A058353}" srcId="{68C41573-E033-4431-87D1-CD68E7EF1994}" destId="{77348CB9-1FB6-4492-A1F6-D70358606FE3}" srcOrd="1" destOrd="0" parTransId="{6E291BC4-2D03-40AD-A3D7-91CE40954A56}" sibTransId="{6E49A71E-8E68-4D24-9AD2-BD9B0D255AF5}"/>
    <dgm:cxn modelId="{F898BCB9-E438-427F-8DBF-446BC2511F6E}" type="presOf" srcId="{77348CB9-1FB6-4492-A1F6-D70358606FE3}" destId="{9E008A3C-67BD-477E-9EF9-6A6E9BD800E3}" srcOrd="0" destOrd="0" presId="urn:microsoft.com/office/officeart/2005/8/layout/default"/>
    <dgm:cxn modelId="{AE1676C5-5C01-4C1D-B785-46139AB41CD5}" srcId="{68C41573-E033-4431-87D1-CD68E7EF1994}" destId="{8A741AEC-F8E5-4168-B0F7-463C3522AAF9}" srcOrd="8" destOrd="0" parTransId="{1ED6683F-F2F1-4519-9655-37FA8B165EDA}" sibTransId="{09FADF34-5298-4FFD-B3FE-1B9B54385C07}"/>
    <dgm:cxn modelId="{6FDEFDC5-4652-4A9F-B138-6FC064CA55F0}" type="presOf" srcId="{CE5AE55A-CEDB-4271-95AD-9A9AB586FD09}" destId="{4994C809-4AA0-4872-91D9-811974D95F6F}" srcOrd="0" destOrd="0" presId="urn:microsoft.com/office/officeart/2005/8/layout/default"/>
    <dgm:cxn modelId="{31BF0DDC-BAF6-4F39-BDD5-2B7FEBEA2654}" type="presOf" srcId="{94024C52-D462-477C-AC1D-7549DFFE1A41}" destId="{8803C931-9F08-422A-B193-007691AD2F49}" srcOrd="0" destOrd="0" presId="urn:microsoft.com/office/officeart/2005/8/layout/default"/>
    <dgm:cxn modelId="{73A291DE-CCD1-44DD-ACE0-39550ACFBAC6}" type="presOf" srcId="{E6A59C49-CAFB-40E2-8C05-AB389719E961}" destId="{26D6EEB0-5AED-4248-BF94-46A4E79F657A}" srcOrd="0" destOrd="0" presId="urn:microsoft.com/office/officeart/2005/8/layout/default"/>
    <dgm:cxn modelId="{51E6F5DF-C270-4F47-8946-679F981F7DE7}" srcId="{68C41573-E033-4431-87D1-CD68E7EF1994}" destId="{C89FDAD7-F6B4-420F-B6C4-52ED537132BD}" srcOrd="17" destOrd="0" parTransId="{CA15C58D-02E1-44E3-BD0C-362535180130}" sibTransId="{C6468AD8-C416-4B3C-8A81-FBD6A93A1A29}"/>
    <dgm:cxn modelId="{5F677DE3-1FC6-4B56-8862-6FBD5ECCD48E}" srcId="{68C41573-E033-4431-87D1-CD68E7EF1994}" destId="{232FDBDC-57E4-4964-B4C8-212CD1C3F976}" srcOrd="15" destOrd="0" parTransId="{2192E846-3632-45E7-8911-36FE04A0CA83}" sibTransId="{E240B344-2F26-4C19-8C2C-6ACD85247448}"/>
    <dgm:cxn modelId="{C2EC0EE5-6102-4A17-A50B-806262F2AA50}" srcId="{68C41573-E033-4431-87D1-CD68E7EF1994}" destId="{8519947C-0770-43D7-82F9-229B9FD5C4E2}" srcOrd="14" destOrd="0" parTransId="{B518EB7B-170E-4FFD-BB94-7D7FC4C9F491}" sibTransId="{3C507589-08E2-4558-BA51-6EC7A09F1C74}"/>
    <dgm:cxn modelId="{B32DFDE5-839E-47B8-B62F-BFCE6D31E732}" type="presOf" srcId="{C89FDAD7-F6B4-420F-B6C4-52ED537132BD}" destId="{A938B494-308D-41CD-A90C-AFC08820676A}" srcOrd="0" destOrd="0" presId="urn:microsoft.com/office/officeart/2005/8/layout/default"/>
    <dgm:cxn modelId="{4E4A39E6-8F85-4276-A6B4-D7CE2CE8212C}" srcId="{68C41573-E033-4431-87D1-CD68E7EF1994}" destId="{00547282-F1C2-43E9-8F1A-B1A9ABB21CD7}" srcOrd="18" destOrd="0" parTransId="{FDF794D1-8E3D-4AA2-B7CD-2FC84EF5A313}" sibTransId="{65BC7CBF-509B-42A9-A97B-E7799677DDE9}"/>
    <dgm:cxn modelId="{D29D9EEA-1633-45AF-90DF-3C385339AECD}" srcId="{68C41573-E033-4431-87D1-CD68E7EF1994}" destId="{DFFC4B9F-5A95-4A01-8352-220DC099605B}" srcOrd="16" destOrd="0" parTransId="{96FFDAFE-F664-48D8-89C8-1DECC955D83E}" sibTransId="{EE17E38A-3DCD-408A-9D9D-5E0CCFF28270}"/>
    <dgm:cxn modelId="{765609EC-C1A0-4A24-8411-90936655C05C}" srcId="{68C41573-E033-4431-87D1-CD68E7EF1994}" destId="{1E5E42F2-1591-4496-A043-D6A2F4E6B290}" srcOrd="19" destOrd="0" parTransId="{398AFF9D-10DC-4BE1-BA38-14081A5E815E}" sibTransId="{57305BDF-8953-49B8-BDE2-0C8D72714954}"/>
    <dgm:cxn modelId="{0C44F0F3-262C-4CCE-A73C-F4CE0188AC31}" type="presOf" srcId="{232FDBDC-57E4-4964-B4C8-212CD1C3F976}" destId="{A49A0844-8194-43CF-A987-C3C3931B5082}" srcOrd="0" destOrd="0" presId="urn:microsoft.com/office/officeart/2005/8/layout/default"/>
    <dgm:cxn modelId="{AC216DF5-C889-486B-89D7-A8F73588257C}" type="presOf" srcId="{82A6B3CB-9B7C-48FF-B7FA-1A8EB2FB2931}" destId="{9E193357-4A78-4487-80F9-339239E5CC71}" srcOrd="0" destOrd="0" presId="urn:microsoft.com/office/officeart/2005/8/layout/default"/>
    <dgm:cxn modelId="{AA16B8F8-DD75-4405-9C08-A61921153316}" type="presOf" srcId="{C50AC0CC-83A8-49CF-9CCA-41DA0CF4673F}" destId="{F7FE8A90-870E-47B6-BD06-78A63CF117EB}" srcOrd="0" destOrd="0" presId="urn:microsoft.com/office/officeart/2005/8/layout/default"/>
    <dgm:cxn modelId="{00E1E460-E635-4AA3-A216-47B7D00704DC}" type="presParOf" srcId="{259EDD11-4063-44A3-A06C-D2ABD809808C}" destId="{462F91A1-4F7E-45A7-A677-0619ED1B4CB3}" srcOrd="0" destOrd="0" presId="urn:microsoft.com/office/officeart/2005/8/layout/default"/>
    <dgm:cxn modelId="{C4300B29-7439-4FAF-A120-900B6857D1DB}" type="presParOf" srcId="{259EDD11-4063-44A3-A06C-D2ABD809808C}" destId="{8C23414C-AAB8-48AA-87B8-5FEEC475BD82}" srcOrd="1" destOrd="0" presId="urn:microsoft.com/office/officeart/2005/8/layout/default"/>
    <dgm:cxn modelId="{ADDC73AB-9261-48E0-9199-BA6A6FE0FB83}" type="presParOf" srcId="{259EDD11-4063-44A3-A06C-D2ABD809808C}" destId="{9E008A3C-67BD-477E-9EF9-6A6E9BD800E3}" srcOrd="2" destOrd="0" presId="urn:microsoft.com/office/officeart/2005/8/layout/default"/>
    <dgm:cxn modelId="{746B0AA4-9FEB-4BAE-96EF-50A3D983AD03}" type="presParOf" srcId="{259EDD11-4063-44A3-A06C-D2ABD809808C}" destId="{D36C9419-6EEE-461C-9EA3-DD1C0F6212E7}" srcOrd="3" destOrd="0" presId="urn:microsoft.com/office/officeart/2005/8/layout/default"/>
    <dgm:cxn modelId="{2BF3002E-4146-4769-BF5A-FB34E2B8274F}" type="presParOf" srcId="{259EDD11-4063-44A3-A06C-D2ABD809808C}" destId="{DA61EFCB-50BE-4E57-8E0D-2A3915305501}" srcOrd="4" destOrd="0" presId="urn:microsoft.com/office/officeart/2005/8/layout/default"/>
    <dgm:cxn modelId="{4C510467-A405-4C67-8381-EF36262DCFE0}" type="presParOf" srcId="{259EDD11-4063-44A3-A06C-D2ABD809808C}" destId="{BAA8BDF4-EDB2-4F7D-A0E3-25829355A7E9}" srcOrd="5" destOrd="0" presId="urn:microsoft.com/office/officeart/2005/8/layout/default"/>
    <dgm:cxn modelId="{6EB51B7E-D4E4-486C-B1DF-9521FEA7D75F}" type="presParOf" srcId="{259EDD11-4063-44A3-A06C-D2ABD809808C}" destId="{A437F09C-2072-43B8-AA34-910746909C30}" srcOrd="6" destOrd="0" presId="urn:microsoft.com/office/officeart/2005/8/layout/default"/>
    <dgm:cxn modelId="{0BC868EC-DFBA-4F0A-8243-AC6A16295DE2}" type="presParOf" srcId="{259EDD11-4063-44A3-A06C-D2ABD809808C}" destId="{B61CA0BA-A179-4463-961D-5B95D3812A63}" srcOrd="7" destOrd="0" presId="urn:microsoft.com/office/officeart/2005/8/layout/default"/>
    <dgm:cxn modelId="{984CFAD4-763A-459C-A992-CB4AA14584C1}" type="presParOf" srcId="{259EDD11-4063-44A3-A06C-D2ABD809808C}" destId="{BDD35D1B-0DFF-42C0-8DCC-3D62DFF84CBA}" srcOrd="8" destOrd="0" presId="urn:microsoft.com/office/officeart/2005/8/layout/default"/>
    <dgm:cxn modelId="{EF5D28AB-9894-4148-989A-C36CE2B9B27F}" type="presParOf" srcId="{259EDD11-4063-44A3-A06C-D2ABD809808C}" destId="{11D24571-016C-4522-A51A-0E58BE845303}" srcOrd="9" destOrd="0" presId="urn:microsoft.com/office/officeart/2005/8/layout/default"/>
    <dgm:cxn modelId="{410D584F-67EA-4397-889D-847B0B245267}" type="presParOf" srcId="{259EDD11-4063-44A3-A06C-D2ABD809808C}" destId="{2116451F-7E97-43EB-BE00-277A917BE8F3}" srcOrd="10" destOrd="0" presId="urn:microsoft.com/office/officeart/2005/8/layout/default"/>
    <dgm:cxn modelId="{FE570511-9509-4238-B915-DB948982458F}" type="presParOf" srcId="{259EDD11-4063-44A3-A06C-D2ABD809808C}" destId="{189A23E4-F854-4308-9990-7458437190B2}" srcOrd="11" destOrd="0" presId="urn:microsoft.com/office/officeart/2005/8/layout/default"/>
    <dgm:cxn modelId="{94F0F401-2F62-4A4B-8287-E1FB20186094}" type="presParOf" srcId="{259EDD11-4063-44A3-A06C-D2ABD809808C}" destId="{8803C931-9F08-422A-B193-007691AD2F49}" srcOrd="12" destOrd="0" presId="urn:microsoft.com/office/officeart/2005/8/layout/default"/>
    <dgm:cxn modelId="{B2D8D1FA-78E6-44F7-99BE-2F0108318DD7}" type="presParOf" srcId="{259EDD11-4063-44A3-A06C-D2ABD809808C}" destId="{003BA4B3-C637-4D08-B4B6-DB61BBDEB333}" srcOrd="13" destOrd="0" presId="urn:microsoft.com/office/officeart/2005/8/layout/default"/>
    <dgm:cxn modelId="{BC5CDA8B-83CE-4E62-A327-406F11FAD9C4}" type="presParOf" srcId="{259EDD11-4063-44A3-A06C-D2ABD809808C}" destId="{26D6EEB0-5AED-4248-BF94-46A4E79F657A}" srcOrd="14" destOrd="0" presId="urn:microsoft.com/office/officeart/2005/8/layout/default"/>
    <dgm:cxn modelId="{A7ACF72A-B3B6-4833-8F4C-6AC3902A8766}" type="presParOf" srcId="{259EDD11-4063-44A3-A06C-D2ABD809808C}" destId="{04E89A17-1F27-491D-8D8B-C9050F0EBBE2}" srcOrd="15" destOrd="0" presId="urn:microsoft.com/office/officeart/2005/8/layout/default"/>
    <dgm:cxn modelId="{17C3BAF4-F2CD-4968-AB78-8820576D45B8}" type="presParOf" srcId="{259EDD11-4063-44A3-A06C-D2ABD809808C}" destId="{E83428CA-A468-43FA-9704-BFE88EF11D94}" srcOrd="16" destOrd="0" presId="urn:microsoft.com/office/officeart/2005/8/layout/default"/>
    <dgm:cxn modelId="{22F699B4-FFF3-4815-9152-7A3D022B4ACE}" type="presParOf" srcId="{259EDD11-4063-44A3-A06C-D2ABD809808C}" destId="{39EDB7A5-7BE0-4D33-BF43-381EF5E9BE1F}" srcOrd="17" destOrd="0" presId="urn:microsoft.com/office/officeart/2005/8/layout/default"/>
    <dgm:cxn modelId="{77CD22ED-67FD-4F3C-B608-96E1D817CBC1}" type="presParOf" srcId="{259EDD11-4063-44A3-A06C-D2ABD809808C}" destId="{2930D7FE-91F0-4D45-BFED-20709349A597}" srcOrd="18" destOrd="0" presId="urn:microsoft.com/office/officeart/2005/8/layout/default"/>
    <dgm:cxn modelId="{1CF61E25-C086-4E4D-8FBC-98D5059A9C7E}" type="presParOf" srcId="{259EDD11-4063-44A3-A06C-D2ABD809808C}" destId="{17915FD7-809F-4A95-9A28-DC27388A154E}" srcOrd="19" destOrd="0" presId="urn:microsoft.com/office/officeart/2005/8/layout/default"/>
    <dgm:cxn modelId="{0B67DFAA-BB5B-4F76-A091-CB86B905B762}" type="presParOf" srcId="{259EDD11-4063-44A3-A06C-D2ABD809808C}" destId="{9E193357-4A78-4487-80F9-339239E5CC71}" srcOrd="20" destOrd="0" presId="urn:microsoft.com/office/officeart/2005/8/layout/default"/>
    <dgm:cxn modelId="{BC60C69B-EF41-4D7E-9ED0-22D5C275C99F}" type="presParOf" srcId="{259EDD11-4063-44A3-A06C-D2ABD809808C}" destId="{C9C1664A-0864-47F4-BBFA-4E8ED67F454F}" srcOrd="21" destOrd="0" presId="urn:microsoft.com/office/officeart/2005/8/layout/default"/>
    <dgm:cxn modelId="{91D85444-8B69-433D-A8CF-6B7A7945CA52}" type="presParOf" srcId="{259EDD11-4063-44A3-A06C-D2ABD809808C}" destId="{4994C809-4AA0-4872-91D9-811974D95F6F}" srcOrd="22" destOrd="0" presId="urn:microsoft.com/office/officeart/2005/8/layout/default"/>
    <dgm:cxn modelId="{29A517C4-815E-425D-B17E-39E25E9138CA}" type="presParOf" srcId="{259EDD11-4063-44A3-A06C-D2ABD809808C}" destId="{AB15359F-B086-4358-A162-9737799A9171}" srcOrd="23" destOrd="0" presId="urn:microsoft.com/office/officeart/2005/8/layout/default"/>
    <dgm:cxn modelId="{6D36FF99-CDA6-4569-B629-5AA5BC84355A}" type="presParOf" srcId="{259EDD11-4063-44A3-A06C-D2ABD809808C}" destId="{F7FE8A90-870E-47B6-BD06-78A63CF117EB}" srcOrd="24" destOrd="0" presId="urn:microsoft.com/office/officeart/2005/8/layout/default"/>
    <dgm:cxn modelId="{8AD2ED0B-58EA-4D37-8AE2-FE5A7B2382A0}" type="presParOf" srcId="{259EDD11-4063-44A3-A06C-D2ABD809808C}" destId="{A1657E2F-1C6C-4600-9B6D-181A8617BCEF}" srcOrd="25" destOrd="0" presId="urn:microsoft.com/office/officeart/2005/8/layout/default"/>
    <dgm:cxn modelId="{63CF7DD0-AF2E-4BA0-BC94-A44373A91DCD}" type="presParOf" srcId="{259EDD11-4063-44A3-A06C-D2ABD809808C}" destId="{B2A004E5-F4B3-49B5-8C1C-315438CD9160}" srcOrd="26" destOrd="0" presId="urn:microsoft.com/office/officeart/2005/8/layout/default"/>
    <dgm:cxn modelId="{A58566AA-8C60-463A-A3ED-E64990317474}" type="presParOf" srcId="{259EDD11-4063-44A3-A06C-D2ABD809808C}" destId="{EAE69840-7130-44D1-9D6C-98EE5A4634F8}" srcOrd="27" destOrd="0" presId="urn:microsoft.com/office/officeart/2005/8/layout/default"/>
    <dgm:cxn modelId="{50DEAE9A-1D4F-442F-9DF5-57EE6540E37A}" type="presParOf" srcId="{259EDD11-4063-44A3-A06C-D2ABD809808C}" destId="{4A163952-5CE2-4EF0-83F2-CA5F3CE1F717}" srcOrd="28" destOrd="0" presId="urn:microsoft.com/office/officeart/2005/8/layout/default"/>
    <dgm:cxn modelId="{2B47CD5F-4A3B-47DF-8CDA-9492DCB1120B}" type="presParOf" srcId="{259EDD11-4063-44A3-A06C-D2ABD809808C}" destId="{5DDE70DB-6BCD-4546-A729-40733869FB3A}" srcOrd="29" destOrd="0" presId="urn:microsoft.com/office/officeart/2005/8/layout/default"/>
    <dgm:cxn modelId="{ACDCBF81-8681-42D4-88CA-AE90BCFB4B4D}" type="presParOf" srcId="{259EDD11-4063-44A3-A06C-D2ABD809808C}" destId="{A49A0844-8194-43CF-A987-C3C3931B5082}" srcOrd="30" destOrd="0" presId="urn:microsoft.com/office/officeart/2005/8/layout/default"/>
    <dgm:cxn modelId="{3C280486-79D1-4B0B-B1B0-EC33CC4F10A3}" type="presParOf" srcId="{259EDD11-4063-44A3-A06C-D2ABD809808C}" destId="{8A18381F-E29F-4684-937B-C856B90D12E9}" srcOrd="31" destOrd="0" presId="urn:microsoft.com/office/officeart/2005/8/layout/default"/>
    <dgm:cxn modelId="{1834C0BD-8F4C-4C96-9F16-991DF1A5F246}" type="presParOf" srcId="{259EDD11-4063-44A3-A06C-D2ABD809808C}" destId="{F0C9B905-90FE-4305-B7FD-0E5D54517F44}" srcOrd="32" destOrd="0" presId="urn:microsoft.com/office/officeart/2005/8/layout/default"/>
    <dgm:cxn modelId="{F18751F5-0889-4131-9BF1-1E68DC5F5540}" type="presParOf" srcId="{259EDD11-4063-44A3-A06C-D2ABD809808C}" destId="{F0EAE69B-B7B3-4322-A541-4D3BF4FFCB23}" srcOrd="33" destOrd="0" presId="urn:microsoft.com/office/officeart/2005/8/layout/default"/>
    <dgm:cxn modelId="{F7E1FC4D-A916-4D9D-8C23-2C090D4312EA}" type="presParOf" srcId="{259EDD11-4063-44A3-A06C-D2ABD809808C}" destId="{A938B494-308D-41CD-A90C-AFC08820676A}" srcOrd="34" destOrd="0" presId="urn:microsoft.com/office/officeart/2005/8/layout/default"/>
    <dgm:cxn modelId="{A2231EF1-7E79-478E-9CFC-E5D0DF99592A}" type="presParOf" srcId="{259EDD11-4063-44A3-A06C-D2ABD809808C}" destId="{B1AA2552-CE25-4E7E-99F0-3E6B53F199F9}" srcOrd="35" destOrd="0" presId="urn:microsoft.com/office/officeart/2005/8/layout/default"/>
    <dgm:cxn modelId="{40702C75-ADD1-4CBF-9B2E-DFDA2C25AEDE}" type="presParOf" srcId="{259EDD11-4063-44A3-A06C-D2ABD809808C}" destId="{80F48D81-207A-402C-9150-2BF06C3EE3E2}" srcOrd="36" destOrd="0" presId="urn:microsoft.com/office/officeart/2005/8/layout/default"/>
    <dgm:cxn modelId="{3386C4B9-1F09-497D-A2C9-3F6C59BCB134}" type="presParOf" srcId="{259EDD11-4063-44A3-A06C-D2ABD809808C}" destId="{B98B642C-E2DB-4F8B-B369-820E9E9A4994}" srcOrd="37" destOrd="0" presId="urn:microsoft.com/office/officeart/2005/8/layout/default"/>
    <dgm:cxn modelId="{B4390C01-0407-4B48-8017-224B7533A349}" type="presParOf" srcId="{259EDD11-4063-44A3-A06C-D2ABD809808C}" destId="{A8E522D8-FA49-48C2-AF36-4F2EEEC2F44F}" srcOrd="3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1B2E387-D914-4BE8-8A6D-BA776DE0B0E4}" type="doc">
      <dgm:prSet loTypeId="urn:microsoft.com/office/officeart/2005/8/layout/matrix3" loCatId="matrix" qsTypeId="urn:microsoft.com/office/officeart/2005/8/quickstyle/simple1" qsCatId="simple" csTypeId="urn:microsoft.com/office/officeart/2005/8/colors/colorful1" csCatId="colorful"/>
      <dgm:spPr/>
      <dgm:t>
        <a:bodyPr/>
        <a:lstStyle/>
        <a:p>
          <a:endParaRPr lang="en-US"/>
        </a:p>
      </dgm:t>
    </dgm:pt>
    <dgm:pt modelId="{F3E89A24-9C00-462A-8837-C0EAF9C15A9C}">
      <dgm:prSet/>
      <dgm:spPr/>
      <dgm:t>
        <a:bodyPr/>
        <a:lstStyle/>
        <a:p>
          <a:r>
            <a:rPr lang="ar-SA" b="1"/>
            <a:t>الأبواب</a:t>
          </a:r>
          <a:endParaRPr lang="en-US"/>
        </a:p>
      </dgm:t>
    </dgm:pt>
    <dgm:pt modelId="{3CC70EF2-E662-439B-8B5F-46BFC8B93A35}" type="parTrans" cxnId="{23971DF1-F9CA-4476-9625-E91A1BDDEE2A}">
      <dgm:prSet/>
      <dgm:spPr/>
      <dgm:t>
        <a:bodyPr/>
        <a:lstStyle/>
        <a:p>
          <a:endParaRPr lang="en-US"/>
        </a:p>
      </dgm:t>
    </dgm:pt>
    <dgm:pt modelId="{3AEF8BC6-C3FF-4AFB-AABA-15A3F2BEE092}" type="sibTrans" cxnId="{23971DF1-F9CA-4476-9625-E91A1BDDEE2A}">
      <dgm:prSet/>
      <dgm:spPr/>
      <dgm:t>
        <a:bodyPr/>
        <a:lstStyle/>
        <a:p>
          <a:endParaRPr lang="en-US"/>
        </a:p>
      </dgm:t>
    </dgm:pt>
    <dgm:pt modelId="{125621D2-5AE4-4524-9669-B54114ABE212}">
      <dgm:prSet/>
      <dgm:spPr/>
      <dgm:t>
        <a:bodyPr/>
        <a:lstStyle/>
        <a:p>
          <a:r>
            <a:rPr lang="ar-SA" b="1"/>
            <a:t>الفصول</a:t>
          </a:r>
          <a:endParaRPr lang="en-US"/>
        </a:p>
      </dgm:t>
    </dgm:pt>
    <dgm:pt modelId="{22B59310-C778-4604-BFD7-EB961B403F78}" type="parTrans" cxnId="{A79812A5-FA5F-42BC-B150-CD366E3EA855}">
      <dgm:prSet/>
      <dgm:spPr/>
      <dgm:t>
        <a:bodyPr/>
        <a:lstStyle/>
        <a:p>
          <a:endParaRPr lang="en-US"/>
        </a:p>
      </dgm:t>
    </dgm:pt>
    <dgm:pt modelId="{5329B692-F666-4596-8340-C7C36C961C61}" type="sibTrans" cxnId="{A79812A5-FA5F-42BC-B150-CD366E3EA855}">
      <dgm:prSet/>
      <dgm:spPr/>
      <dgm:t>
        <a:bodyPr/>
        <a:lstStyle/>
        <a:p>
          <a:endParaRPr lang="en-US"/>
        </a:p>
      </dgm:t>
    </dgm:pt>
    <dgm:pt modelId="{376E7037-6123-4A58-ABA5-2003D16FED06}">
      <dgm:prSet/>
      <dgm:spPr/>
      <dgm:t>
        <a:bodyPr/>
        <a:lstStyle/>
        <a:p>
          <a:r>
            <a:rPr lang="ar-SA" b="1"/>
            <a:t>المباحث</a:t>
          </a:r>
          <a:endParaRPr lang="en-US"/>
        </a:p>
      </dgm:t>
    </dgm:pt>
    <dgm:pt modelId="{76A588B3-23B1-4239-A43F-110BC82F2092}" type="parTrans" cxnId="{6F4402B2-A543-4E54-BB17-BEFBC2E707EF}">
      <dgm:prSet/>
      <dgm:spPr/>
      <dgm:t>
        <a:bodyPr/>
        <a:lstStyle/>
        <a:p>
          <a:endParaRPr lang="en-US"/>
        </a:p>
      </dgm:t>
    </dgm:pt>
    <dgm:pt modelId="{F206D49A-4C6C-43A4-8038-C6BEAECA9494}" type="sibTrans" cxnId="{6F4402B2-A543-4E54-BB17-BEFBC2E707EF}">
      <dgm:prSet/>
      <dgm:spPr/>
      <dgm:t>
        <a:bodyPr/>
        <a:lstStyle/>
        <a:p>
          <a:endParaRPr lang="en-US"/>
        </a:p>
      </dgm:t>
    </dgm:pt>
    <dgm:pt modelId="{FF796118-B7FE-4FDD-82D9-30A10430D459}">
      <dgm:prSet/>
      <dgm:spPr/>
      <dgm:t>
        <a:bodyPr/>
        <a:lstStyle/>
        <a:p>
          <a:r>
            <a:rPr lang="ar-SA" b="1"/>
            <a:t>المطالب والفروع</a:t>
          </a:r>
          <a:endParaRPr lang="en-US"/>
        </a:p>
      </dgm:t>
    </dgm:pt>
    <dgm:pt modelId="{D66EFC3A-26A3-4359-802A-0BE4BF364800}" type="parTrans" cxnId="{AF258CC7-AE43-466A-8FAE-974C63A76BE1}">
      <dgm:prSet/>
      <dgm:spPr/>
      <dgm:t>
        <a:bodyPr/>
        <a:lstStyle/>
        <a:p>
          <a:endParaRPr lang="en-US"/>
        </a:p>
      </dgm:t>
    </dgm:pt>
    <dgm:pt modelId="{57B624C2-8835-402A-902F-D942DE445551}" type="sibTrans" cxnId="{AF258CC7-AE43-466A-8FAE-974C63A76BE1}">
      <dgm:prSet/>
      <dgm:spPr/>
      <dgm:t>
        <a:bodyPr/>
        <a:lstStyle/>
        <a:p>
          <a:endParaRPr lang="en-US"/>
        </a:p>
      </dgm:t>
    </dgm:pt>
    <dgm:pt modelId="{35E6E7E0-9670-4A9D-9816-ED9B62BFA932}" type="pres">
      <dgm:prSet presAssocID="{B1B2E387-D914-4BE8-8A6D-BA776DE0B0E4}" presName="matrix" presStyleCnt="0">
        <dgm:presLayoutVars>
          <dgm:chMax val="1"/>
          <dgm:dir/>
          <dgm:resizeHandles val="exact"/>
        </dgm:presLayoutVars>
      </dgm:prSet>
      <dgm:spPr/>
    </dgm:pt>
    <dgm:pt modelId="{D5F60A0F-3B10-4CD7-810B-CD7F8E363DEF}" type="pres">
      <dgm:prSet presAssocID="{B1B2E387-D914-4BE8-8A6D-BA776DE0B0E4}" presName="diamond" presStyleLbl="bgShp" presStyleIdx="0" presStyleCnt="1"/>
      <dgm:spPr/>
    </dgm:pt>
    <dgm:pt modelId="{11FAD8F3-D04C-4045-A295-214A6B66C3C8}" type="pres">
      <dgm:prSet presAssocID="{B1B2E387-D914-4BE8-8A6D-BA776DE0B0E4}" presName="quad1" presStyleLbl="node1" presStyleIdx="0" presStyleCnt="4">
        <dgm:presLayoutVars>
          <dgm:chMax val="0"/>
          <dgm:chPref val="0"/>
          <dgm:bulletEnabled val="1"/>
        </dgm:presLayoutVars>
      </dgm:prSet>
      <dgm:spPr/>
    </dgm:pt>
    <dgm:pt modelId="{16644C30-F833-4632-A1C0-35CBD460D544}" type="pres">
      <dgm:prSet presAssocID="{B1B2E387-D914-4BE8-8A6D-BA776DE0B0E4}" presName="quad2" presStyleLbl="node1" presStyleIdx="1" presStyleCnt="4">
        <dgm:presLayoutVars>
          <dgm:chMax val="0"/>
          <dgm:chPref val="0"/>
          <dgm:bulletEnabled val="1"/>
        </dgm:presLayoutVars>
      </dgm:prSet>
      <dgm:spPr/>
    </dgm:pt>
    <dgm:pt modelId="{CFC85E72-8A83-4742-884F-7BC4BA092823}" type="pres">
      <dgm:prSet presAssocID="{B1B2E387-D914-4BE8-8A6D-BA776DE0B0E4}" presName="quad3" presStyleLbl="node1" presStyleIdx="2" presStyleCnt="4">
        <dgm:presLayoutVars>
          <dgm:chMax val="0"/>
          <dgm:chPref val="0"/>
          <dgm:bulletEnabled val="1"/>
        </dgm:presLayoutVars>
      </dgm:prSet>
      <dgm:spPr/>
    </dgm:pt>
    <dgm:pt modelId="{7B2D6266-A934-4F15-8084-32536B757883}" type="pres">
      <dgm:prSet presAssocID="{B1B2E387-D914-4BE8-8A6D-BA776DE0B0E4}" presName="quad4" presStyleLbl="node1" presStyleIdx="3" presStyleCnt="4">
        <dgm:presLayoutVars>
          <dgm:chMax val="0"/>
          <dgm:chPref val="0"/>
          <dgm:bulletEnabled val="1"/>
        </dgm:presLayoutVars>
      </dgm:prSet>
      <dgm:spPr/>
    </dgm:pt>
  </dgm:ptLst>
  <dgm:cxnLst>
    <dgm:cxn modelId="{1E616842-D447-4AB0-908D-1BD0EE90272A}" type="presOf" srcId="{376E7037-6123-4A58-ABA5-2003D16FED06}" destId="{CFC85E72-8A83-4742-884F-7BC4BA092823}" srcOrd="0" destOrd="0" presId="urn:microsoft.com/office/officeart/2005/8/layout/matrix3"/>
    <dgm:cxn modelId="{07E3754B-8AE0-47A6-82C2-442F558F6184}" type="presOf" srcId="{FF796118-B7FE-4FDD-82D9-30A10430D459}" destId="{7B2D6266-A934-4F15-8084-32536B757883}" srcOrd="0" destOrd="0" presId="urn:microsoft.com/office/officeart/2005/8/layout/matrix3"/>
    <dgm:cxn modelId="{38F76994-2475-4734-8688-49BC156DE03E}" type="presOf" srcId="{125621D2-5AE4-4524-9669-B54114ABE212}" destId="{16644C30-F833-4632-A1C0-35CBD460D544}" srcOrd="0" destOrd="0" presId="urn:microsoft.com/office/officeart/2005/8/layout/matrix3"/>
    <dgm:cxn modelId="{C694B39F-8410-49EE-A44B-E4329D2B928C}" type="presOf" srcId="{B1B2E387-D914-4BE8-8A6D-BA776DE0B0E4}" destId="{35E6E7E0-9670-4A9D-9816-ED9B62BFA932}" srcOrd="0" destOrd="0" presId="urn:microsoft.com/office/officeart/2005/8/layout/matrix3"/>
    <dgm:cxn modelId="{A79812A5-FA5F-42BC-B150-CD366E3EA855}" srcId="{B1B2E387-D914-4BE8-8A6D-BA776DE0B0E4}" destId="{125621D2-5AE4-4524-9669-B54114ABE212}" srcOrd="1" destOrd="0" parTransId="{22B59310-C778-4604-BFD7-EB961B403F78}" sibTransId="{5329B692-F666-4596-8340-C7C36C961C61}"/>
    <dgm:cxn modelId="{6F4402B2-A543-4E54-BB17-BEFBC2E707EF}" srcId="{B1B2E387-D914-4BE8-8A6D-BA776DE0B0E4}" destId="{376E7037-6123-4A58-ABA5-2003D16FED06}" srcOrd="2" destOrd="0" parTransId="{76A588B3-23B1-4239-A43F-110BC82F2092}" sibTransId="{F206D49A-4C6C-43A4-8038-C6BEAECA9494}"/>
    <dgm:cxn modelId="{AF258CC7-AE43-466A-8FAE-974C63A76BE1}" srcId="{B1B2E387-D914-4BE8-8A6D-BA776DE0B0E4}" destId="{FF796118-B7FE-4FDD-82D9-30A10430D459}" srcOrd="3" destOrd="0" parTransId="{D66EFC3A-26A3-4359-802A-0BE4BF364800}" sibTransId="{57B624C2-8835-402A-902F-D942DE445551}"/>
    <dgm:cxn modelId="{23971DF1-F9CA-4476-9625-E91A1BDDEE2A}" srcId="{B1B2E387-D914-4BE8-8A6D-BA776DE0B0E4}" destId="{F3E89A24-9C00-462A-8837-C0EAF9C15A9C}" srcOrd="0" destOrd="0" parTransId="{3CC70EF2-E662-439B-8B5F-46BFC8B93A35}" sibTransId="{3AEF8BC6-C3FF-4AFB-AABA-15A3F2BEE092}"/>
    <dgm:cxn modelId="{E24F15F4-AE63-4563-B3E2-6CFD3BF36387}" type="presOf" srcId="{F3E89A24-9C00-462A-8837-C0EAF9C15A9C}" destId="{11FAD8F3-D04C-4045-A295-214A6B66C3C8}" srcOrd="0" destOrd="0" presId="urn:microsoft.com/office/officeart/2005/8/layout/matrix3"/>
    <dgm:cxn modelId="{3E5AD2C9-A4D6-4088-AFDE-6104420E5A50}" type="presParOf" srcId="{35E6E7E0-9670-4A9D-9816-ED9B62BFA932}" destId="{D5F60A0F-3B10-4CD7-810B-CD7F8E363DEF}" srcOrd="0" destOrd="0" presId="urn:microsoft.com/office/officeart/2005/8/layout/matrix3"/>
    <dgm:cxn modelId="{500D3C4B-AF5B-4500-83C6-EDC86F464A0D}" type="presParOf" srcId="{35E6E7E0-9670-4A9D-9816-ED9B62BFA932}" destId="{11FAD8F3-D04C-4045-A295-214A6B66C3C8}" srcOrd="1" destOrd="0" presId="urn:microsoft.com/office/officeart/2005/8/layout/matrix3"/>
    <dgm:cxn modelId="{93F6AB40-8418-4C6B-9DC9-9C5120CE1EB6}" type="presParOf" srcId="{35E6E7E0-9670-4A9D-9816-ED9B62BFA932}" destId="{16644C30-F833-4632-A1C0-35CBD460D544}" srcOrd="2" destOrd="0" presId="urn:microsoft.com/office/officeart/2005/8/layout/matrix3"/>
    <dgm:cxn modelId="{A06B5FAC-9BB8-4F63-8EC3-9E304104996A}" type="presParOf" srcId="{35E6E7E0-9670-4A9D-9816-ED9B62BFA932}" destId="{CFC85E72-8A83-4742-884F-7BC4BA092823}" srcOrd="3" destOrd="0" presId="urn:microsoft.com/office/officeart/2005/8/layout/matrix3"/>
    <dgm:cxn modelId="{56B750B0-8F99-458B-B282-B24E7B03984B}" type="presParOf" srcId="{35E6E7E0-9670-4A9D-9816-ED9B62BFA932}" destId="{7B2D6266-A934-4F15-8084-32536B757883}"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87A0A58-714E-48EA-9BE6-8F364FB559FA}"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D5742FE5-52F4-4451-B4D0-B09AD890B1E6}">
      <dgm:prSet/>
      <dgm:spPr/>
      <dgm:t>
        <a:bodyPr/>
        <a:lstStyle/>
        <a:p>
          <a:r>
            <a:rPr lang="ar-SA" b="1"/>
            <a:t>الوضوح</a:t>
          </a:r>
          <a:endParaRPr lang="en-US"/>
        </a:p>
      </dgm:t>
    </dgm:pt>
    <dgm:pt modelId="{A6C347DE-1A2A-49B0-96E2-4FEDBBA4D696}" type="parTrans" cxnId="{CB4B5487-00C2-46E0-8CE4-8D4B98FDE291}">
      <dgm:prSet/>
      <dgm:spPr/>
      <dgm:t>
        <a:bodyPr/>
        <a:lstStyle/>
        <a:p>
          <a:endParaRPr lang="en-US"/>
        </a:p>
      </dgm:t>
    </dgm:pt>
    <dgm:pt modelId="{C8732DD9-7FFF-440B-94C8-77DA181F6628}" type="sibTrans" cxnId="{CB4B5487-00C2-46E0-8CE4-8D4B98FDE291}">
      <dgm:prSet/>
      <dgm:spPr/>
      <dgm:t>
        <a:bodyPr/>
        <a:lstStyle/>
        <a:p>
          <a:endParaRPr lang="en-US"/>
        </a:p>
      </dgm:t>
    </dgm:pt>
    <dgm:pt modelId="{5104B65C-2E83-49DB-8E5F-9CC9BBC8D4A4}">
      <dgm:prSet/>
      <dgm:spPr/>
      <dgm:t>
        <a:bodyPr/>
        <a:lstStyle/>
        <a:p>
          <a:r>
            <a:rPr lang="ar-SA" b="1"/>
            <a:t>الترابط</a:t>
          </a:r>
          <a:endParaRPr lang="en-US"/>
        </a:p>
      </dgm:t>
    </dgm:pt>
    <dgm:pt modelId="{05964B19-DC32-41D6-82EB-F9A4A21494EC}" type="parTrans" cxnId="{995F2AED-E8F3-4345-B418-FDEAA0E92DBB}">
      <dgm:prSet/>
      <dgm:spPr/>
      <dgm:t>
        <a:bodyPr/>
        <a:lstStyle/>
        <a:p>
          <a:endParaRPr lang="en-US"/>
        </a:p>
      </dgm:t>
    </dgm:pt>
    <dgm:pt modelId="{D5E77E5A-611B-48AB-A2D5-CF08D918BF81}" type="sibTrans" cxnId="{995F2AED-E8F3-4345-B418-FDEAA0E92DBB}">
      <dgm:prSet/>
      <dgm:spPr/>
      <dgm:t>
        <a:bodyPr/>
        <a:lstStyle/>
        <a:p>
          <a:endParaRPr lang="en-US"/>
        </a:p>
      </dgm:t>
    </dgm:pt>
    <dgm:pt modelId="{8BBC39B8-505E-4A67-9F7F-6967371CE3EE}">
      <dgm:prSet/>
      <dgm:spPr/>
      <dgm:t>
        <a:bodyPr/>
        <a:lstStyle/>
        <a:p>
          <a:r>
            <a:rPr lang="ar-SA" b="1"/>
            <a:t>التوازن</a:t>
          </a:r>
          <a:endParaRPr lang="en-US"/>
        </a:p>
      </dgm:t>
    </dgm:pt>
    <dgm:pt modelId="{05547CF5-CAF2-4716-87A4-B1785FE8D5B8}" type="parTrans" cxnId="{F3977032-1538-4927-B341-FAD845CF6E0D}">
      <dgm:prSet/>
      <dgm:spPr/>
      <dgm:t>
        <a:bodyPr/>
        <a:lstStyle/>
        <a:p>
          <a:endParaRPr lang="en-US"/>
        </a:p>
      </dgm:t>
    </dgm:pt>
    <dgm:pt modelId="{1C14C61B-BFFC-4589-A9B0-0D1093922E98}" type="sibTrans" cxnId="{F3977032-1538-4927-B341-FAD845CF6E0D}">
      <dgm:prSet/>
      <dgm:spPr/>
      <dgm:t>
        <a:bodyPr/>
        <a:lstStyle/>
        <a:p>
          <a:endParaRPr lang="en-US"/>
        </a:p>
      </dgm:t>
    </dgm:pt>
    <dgm:pt modelId="{F8F5EC16-4E05-4937-8F35-CBABDA6B446F}">
      <dgm:prSet/>
      <dgm:spPr/>
      <dgm:t>
        <a:bodyPr/>
        <a:lstStyle/>
        <a:p>
          <a:r>
            <a:rPr lang="ar-SA" b="1"/>
            <a:t>التسلسل</a:t>
          </a:r>
          <a:endParaRPr lang="en-US"/>
        </a:p>
      </dgm:t>
    </dgm:pt>
    <dgm:pt modelId="{386C7CE1-2023-4610-80A0-CBF901CDED51}" type="parTrans" cxnId="{D07C797C-C76D-49CE-8564-85575632476D}">
      <dgm:prSet/>
      <dgm:spPr/>
      <dgm:t>
        <a:bodyPr/>
        <a:lstStyle/>
        <a:p>
          <a:endParaRPr lang="en-US"/>
        </a:p>
      </dgm:t>
    </dgm:pt>
    <dgm:pt modelId="{D438906F-67FD-4AD9-A4F7-81A44DE7BF35}" type="sibTrans" cxnId="{D07C797C-C76D-49CE-8564-85575632476D}">
      <dgm:prSet/>
      <dgm:spPr/>
      <dgm:t>
        <a:bodyPr/>
        <a:lstStyle/>
        <a:p>
          <a:endParaRPr lang="en-US"/>
        </a:p>
      </dgm:t>
    </dgm:pt>
    <dgm:pt modelId="{8698A96D-A9FC-46B1-BA6B-C2E1D4B58F44}">
      <dgm:prSet/>
      <dgm:spPr/>
      <dgm:t>
        <a:bodyPr/>
        <a:lstStyle/>
        <a:p>
          <a:r>
            <a:rPr lang="ar-SA" b="1"/>
            <a:t>الشمول</a:t>
          </a:r>
          <a:endParaRPr lang="en-US"/>
        </a:p>
      </dgm:t>
    </dgm:pt>
    <dgm:pt modelId="{CE615866-106B-4E72-A2E7-593F0769C16C}" type="parTrans" cxnId="{2B30A734-7184-451C-BC63-F2344E55172D}">
      <dgm:prSet/>
      <dgm:spPr/>
      <dgm:t>
        <a:bodyPr/>
        <a:lstStyle/>
        <a:p>
          <a:endParaRPr lang="en-US"/>
        </a:p>
      </dgm:t>
    </dgm:pt>
    <dgm:pt modelId="{895BBBDC-3FBF-48E8-8957-E448698D3CBF}" type="sibTrans" cxnId="{2B30A734-7184-451C-BC63-F2344E55172D}">
      <dgm:prSet/>
      <dgm:spPr/>
      <dgm:t>
        <a:bodyPr/>
        <a:lstStyle/>
        <a:p>
          <a:endParaRPr lang="en-US"/>
        </a:p>
      </dgm:t>
    </dgm:pt>
    <dgm:pt modelId="{6F970541-C7B2-4E0D-BA47-D8EC00E65552}" type="pres">
      <dgm:prSet presAssocID="{487A0A58-714E-48EA-9BE6-8F364FB559FA}" presName="diagram" presStyleCnt="0">
        <dgm:presLayoutVars>
          <dgm:dir/>
          <dgm:resizeHandles val="exact"/>
        </dgm:presLayoutVars>
      </dgm:prSet>
      <dgm:spPr/>
    </dgm:pt>
    <dgm:pt modelId="{DB7D1C62-E22E-4531-9284-59AB7F17FDA7}" type="pres">
      <dgm:prSet presAssocID="{D5742FE5-52F4-4451-B4D0-B09AD890B1E6}" presName="node" presStyleLbl="node1" presStyleIdx="0" presStyleCnt="5">
        <dgm:presLayoutVars>
          <dgm:bulletEnabled val="1"/>
        </dgm:presLayoutVars>
      </dgm:prSet>
      <dgm:spPr/>
    </dgm:pt>
    <dgm:pt modelId="{B7958E51-03CC-43A3-80C7-9AC4E89B3192}" type="pres">
      <dgm:prSet presAssocID="{C8732DD9-7FFF-440B-94C8-77DA181F6628}" presName="sibTrans" presStyleCnt="0"/>
      <dgm:spPr/>
    </dgm:pt>
    <dgm:pt modelId="{DA2CA4FE-66F1-46A1-86EE-DD5762A4048E}" type="pres">
      <dgm:prSet presAssocID="{5104B65C-2E83-49DB-8E5F-9CC9BBC8D4A4}" presName="node" presStyleLbl="node1" presStyleIdx="1" presStyleCnt="5">
        <dgm:presLayoutVars>
          <dgm:bulletEnabled val="1"/>
        </dgm:presLayoutVars>
      </dgm:prSet>
      <dgm:spPr/>
    </dgm:pt>
    <dgm:pt modelId="{69DD2486-A634-4B50-8AF8-9DC775730CBE}" type="pres">
      <dgm:prSet presAssocID="{D5E77E5A-611B-48AB-A2D5-CF08D918BF81}" presName="sibTrans" presStyleCnt="0"/>
      <dgm:spPr/>
    </dgm:pt>
    <dgm:pt modelId="{28FC0782-4FBB-4643-B64F-C69F562DBD57}" type="pres">
      <dgm:prSet presAssocID="{8BBC39B8-505E-4A67-9F7F-6967371CE3EE}" presName="node" presStyleLbl="node1" presStyleIdx="2" presStyleCnt="5">
        <dgm:presLayoutVars>
          <dgm:bulletEnabled val="1"/>
        </dgm:presLayoutVars>
      </dgm:prSet>
      <dgm:spPr/>
    </dgm:pt>
    <dgm:pt modelId="{ACA92DC7-98EB-4850-B89C-ED7CC896AC2B}" type="pres">
      <dgm:prSet presAssocID="{1C14C61B-BFFC-4589-A9B0-0D1093922E98}" presName="sibTrans" presStyleCnt="0"/>
      <dgm:spPr/>
    </dgm:pt>
    <dgm:pt modelId="{598294AD-631E-4C33-BEC1-C9AB4B06DA43}" type="pres">
      <dgm:prSet presAssocID="{F8F5EC16-4E05-4937-8F35-CBABDA6B446F}" presName="node" presStyleLbl="node1" presStyleIdx="3" presStyleCnt="5">
        <dgm:presLayoutVars>
          <dgm:bulletEnabled val="1"/>
        </dgm:presLayoutVars>
      </dgm:prSet>
      <dgm:spPr/>
    </dgm:pt>
    <dgm:pt modelId="{DB93C2B7-77B4-4D19-8467-6459CA820EBD}" type="pres">
      <dgm:prSet presAssocID="{D438906F-67FD-4AD9-A4F7-81A44DE7BF35}" presName="sibTrans" presStyleCnt="0"/>
      <dgm:spPr/>
    </dgm:pt>
    <dgm:pt modelId="{97BE0C47-E5B3-45E5-9643-DEEA07BAE94C}" type="pres">
      <dgm:prSet presAssocID="{8698A96D-A9FC-46B1-BA6B-C2E1D4B58F44}" presName="node" presStyleLbl="node1" presStyleIdx="4" presStyleCnt="5">
        <dgm:presLayoutVars>
          <dgm:bulletEnabled val="1"/>
        </dgm:presLayoutVars>
      </dgm:prSet>
      <dgm:spPr/>
    </dgm:pt>
  </dgm:ptLst>
  <dgm:cxnLst>
    <dgm:cxn modelId="{80D46E16-B9FD-4D57-9EC6-DD9F85DC4E09}" type="presOf" srcId="{8698A96D-A9FC-46B1-BA6B-C2E1D4B58F44}" destId="{97BE0C47-E5B3-45E5-9643-DEEA07BAE94C}" srcOrd="0" destOrd="0" presId="urn:microsoft.com/office/officeart/2005/8/layout/default"/>
    <dgm:cxn modelId="{F3977032-1538-4927-B341-FAD845CF6E0D}" srcId="{487A0A58-714E-48EA-9BE6-8F364FB559FA}" destId="{8BBC39B8-505E-4A67-9F7F-6967371CE3EE}" srcOrd="2" destOrd="0" parTransId="{05547CF5-CAF2-4716-87A4-B1785FE8D5B8}" sibTransId="{1C14C61B-BFFC-4589-A9B0-0D1093922E98}"/>
    <dgm:cxn modelId="{2B30A734-7184-451C-BC63-F2344E55172D}" srcId="{487A0A58-714E-48EA-9BE6-8F364FB559FA}" destId="{8698A96D-A9FC-46B1-BA6B-C2E1D4B58F44}" srcOrd="4" destOrd="0" parTransId="{CE615866-106B-4E72-A2E7-593F0769C16C}" sibTransId="{895BBBDC-3FBF-48E8-8957-E448698D3CBF}"/>
    <dgm:cxn modelId="{45E4D648-0BAB-4A46-BEBA-3C43220AAA68}" type="presOf" srcId="{F8F5EC16-4E05-4937-8F35-CBABDA6B446F}" destId="{598294AD-631E-4C33-BEC1-C9AB4B06DA43}" srcOrd="0" destOrd="0" presId="urn:microsoft.com/office/officeart/2005/8/layout/default"/>
    <dgm:cxn modelId="{E1980D6D-C552-463D-AFB3-7398AB087B30}" type="presOf" srcId="{8BBC39B8-505E-4A67-9F7F-6967371CE3EE}" destId="{28FC0782-4FBB-4643-B64F-C69F562DBD57}" srcOrd="0" destOrd="0" presId="urn:microsoft.com/office/officeart/2005/8/layout/default"/>
    <dgm:cxn modelId="{D07C797C-C76D-49CE-8564-85575632476D}" srcId="{487A0A58-714E-48EA-9BE6-8F364FB559FA}" destId="{F8F5EC16-4E05-4937-8F35-CBABDA6B446F}" srcOrd="3" destOrd="0" parTransId="{386C7CE1-2023-4610-80A0-CBF901CDED51}" sibTransId="{D438906F-67FD-4AD9-A4F7-81A44DE7BF35}"/>
    <dgm:cxn modelId="{CB4B5487-00C2-46E0-8CE4-8D4B98FDE291}" srcId="{487A0A58-714E-48EA-9BE6-8F364FB559FA}" destId="{D5742FE5-52F4-4451-B4D0-B09AD890B1E6}" srcOrd="0" destOrd="0" parTransId="{A6C347DE-1A2A-49B0-96E2-4FEDBBA4D696}" sibTransId="{C8732DD9-7FFF-440B-94C8-77DA181F6628}"/>
    <dgm:cxn modelId="{E7489CD6-6820-4C6B-9456-838082E46B15}" type="presOf" srcId="{487A0A58-714E-48EA-9BE6-8F364FB559FA}" destId="{6F970541-C7B2-4E0D-BA47-D8EC00E65552}" srcOrd="0" destOrd="0" presId="urn:microsoft.com/office/officeart/2005/8/layout/default"/>
    <dgm:cxn modelId="{995F2AED-E8F3-4345-B418-FDEAA0E92DBB}" srcId="{487A0A58-714E-48EA-9BE6-8F364FB559FA}" destId="{5104B65C-2E83-49DB-8E5F-9CC9BBC8D4A4}" srcOrd="1" destOrd="0" parTransId="{05964B19-DC32-41D6-82EB-F9A4A21494EC}" sibTransId="{D5E77E5A-611B-48AB-A2D5-CF08D918BF81}"/>
    <dgm:cxn modelId="{300339F0-28AF-47A4-BC8D-4E50E6B1C216}" type="presOf" srcId="{D5742FE5-52F4-4451-B4D0-B09AD890B1E6}" destId="{DB7D1C62-E22E-4531-9284-59AB7F17FDA7}" srcOrd="0" destOrd="0" presId="urn:microsoft.com/office/officeart/2005/8/layout/default"/>
    <dgm:cxn modelId="{6DA960F7-7656-4E22-9EE6-AD3EE7695381}" type="presOf" srcId="{5104B65C-2E83-49DB-8E5F-9CC9BBC8D4A4}" destId="{DA2CA4FE-66F1-46A1-86EE-DD5762A4048E}" srcOrd="0" destOrd="0" presId="urn:microsoft.com/office/officeart/2005/8/layout/default"/>
    <dgm:cxn modelId="{666F3C34-10C2-40DA-A9AF-2487DBC52990}" type="presParOf" srcId="{6F970541-C7B2-4E0D-BA47-D8EC00E65552}" destId="{DB7D1C62-E22E-4531-9284-59AB7F17FDA7}" srcOrd="0" destOrd="0" presId="urn:microsoft.com/office/officeart/2005/8/layout/default"/>
    <dgm:cxn modelId="{7A99F9A0-D23F-44A4-8C1A-B959058EE020}" type="presParOf" srcId="{6F970541-C7B2-4E0D-BA47-D8EC00E65552}" destId="{B7958E51-03CC-43A3-80C7-9AC4E89B3192}" srcOrd="1" destOrd="0" presId="urn:microsoft.com/office/officeart/2005/8/layout/default"/>
    <dgm:cxn modelId="{2558CDA7-89DB-475D-ABE6-AB0A2642353B}" type="presParOf" srcId="{6F970541-C7B2-4E0D-BA47-D8EC00E65552}" destId="{DA2CA4FE-66F1-46A1-86EE-DD5762A4048E}" srcOrd="2" destOrd="0" presId="urn:microsoft.com/office/officeart/2005/8/layout/default"/>
    <dgm:cxn modelId="{AB249E72-D7C9-4A26-B81C-CF1ADAEC244C}" type="presParOf" srcId="{6F970541-C7B2-4E0D-BA47-D8EC00E65552}" destId="{69DD2486-A634-4B50-8AF8-9DC775730CBE}" srcOrd="3" destOrd="0" presId="urn:microsoft.com/office/officeart/2005/8/layout/default"/>
    <dgm:cxn modelId="{DBFD3232-8D9F-4481-9837-955BAEF8703C}" type="presParOf" srcId="{6F970541-C7B2-4E0D-BA47-D8EC00E65552}" destId="{28FC0782-4FBB-4643-B64F-C69F562DBD57}" srcOrd="4" destOrd="0" presId="urn:microsoft.com/office/officeart/2005/8/layout/default"/>
    <dgm:cxn modelId="{FB92DF5A-20B4-4CC5-BC45-7605CAEDF096}" type="presParOf" srcId="{6F970541-C7B2-4E0D-BA47-D8EC00E65552}" destId="{ACA92DC7-98EB-4850-B89C-ED7CC896AC2B}" srcOrd="5" destOrd="0" presId="urn:microsoft.com/office/officeart/2005/8/layout/default"/>
    <dgm:cxn modelId="{9DCB8E8B-7C42-4C57-9F2B-A8307778BC75}" type="presParOf" srcId="{6F970541-C7B2-4E0D-BA47-D8EC00E65552}" destId="{598294AD-631E-4C33-BEC1-C9AB4B06DA43}" srcOrd="6" destOrd="0" presId="urn:microsoft.com/office/officeart/2005/8/layout/default"/>
    <dgm:cxn modelId="{B1EC25E7-8FC7-4046-A4D7-262567B5557E}" type="presParOf" srcId="{6F970541-C7B2-4E0D-BA47-D8EC00E65552}" destId="{DB93C2B7-77B4-4D19-8467-6459CA820EBD}" srcOrd="7" destOrd="0" presId="urn:microsoft.com/office/officeart/2005/8/layout/default"/>
    <dgm:cxn modelId="{50537539-9E1A-4024-A4D8-2E275DCE13EC}" type="presParOf" srcId="{6F970541-C7B2-4E0D-BA47-D8EC00E65552}" destId="{97BE0C47-E5B3-45E5-9643-DEEA07BAE94C}"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6A0CE0E-C477-4AD0-8164-F50142BE4897}" type="doc">
      <dgm:prSet loTypeId="urn:microsoft.com/office/officeart/2005/8/layout/vList5" loCatId="list" qsTypeId="urn:microsoft.com/office/officeart/2005/8/quickstyle/simple1" qsCatId="simple" csTypeId="urn:microsoft.com/office/officeart/2005/8/colors/colorful5" csCatId="colorful"/>
      <dgm:spPr/>
      <dgm:t>
        <a:bodyPr/>
        <a:lstStyle/>
        <a:p>
          <a:endParaRPr lang="en-US"/>
        </a:p>
      </dgm:t>
    </dgm:pt>
    <dgm:pt modelId="{3A1F4B2E-E10E-4849-86F1-710B3D39B4E8}">
      <dgm:prSet/>
      <dgm:spPr/>
      <dgm:t>
        <a:bodyPr/>
        <a:lstStyle/>
        <a:p>
          <a:r>
            <a:rPr lang="ar-SA" b="1"/>
            <a:t>التكرار بين الفصول</a:t>
          </a:r>
          <a:endParaRPr lang="en-US"/>
        </a:p>
      </dgm:t>
    </dgm:pt>
    <dgm:pt modelId="{10D4D87A-2CE2-4565-B1EC-50B5C0842D57}" type="parTrans" cxnId="{4550211A-6870-414D-90B2-81A74379C0CE}">
      <dgm:prSet/>
      <dgm:spPr/>
      <dgm:t>
        <a:bodyPr/>
        <a:lstStyle/>
        <a:p>
          <a:endParaRPr lang="en-US"/>
        </a:p>
      </dgm:t>
    </dgm:pt>
    <dgm:pt modelId="{EFC2AE78-827A-40EB-895F-6C18114BA8D4}" type="sibTrans" cxnId="{4550211A-6870-414D-90B2-81A74379C0CE}">
      <dgm:prSet/>
      <dgm:spPr/>
      <dgm:t>
        <a:bodyPr/>
        <a:lstStyle/>
        <a:p>
          <a:endParaRPr lang="en-US"/>
        </a:p>
      </dgm:t>
    </dgm:pt>
    <dgm:pt modelId="{7DD7B74C-FB6B-40F2-838E-0DF10254DD82}">
      <dgm:prSet/>
      <dgm:spPr/>
      <dgm:t>
        <a:bodyPr/>
        <a:lstStyle/>
        <a:p>
          <a:r>
            <a:rPr lang="ar-SA" b="1"/>
            <a:t>عدم التوازن</a:t>
          </a:r>
          <a:endParaRPr lang="en-US"/>
        </a:p>
      </dgm:t>
    </dgm:pt>
    <dgm:pt modelId="{7B7526A5-E161-42AB-BEA3-F3472DE8A998}" type="parTrans" cxnId="{59D7E369-6469-40DC-B6F7-68CD208F9B2D}">
      <dgm:prSet/>
      <dgm:spPr/>
      <dgm:t>
        <a:bodyPr/>
        <a:lstStyle/>
        <a:p>
          <a:endParaRPr lang="en-US"/>
        </a:p>
      </dgm:t>
    </dgm:pt>
    <dgm:pt modelId="{F67F63B7-9E97-4ECB-A5E0-64DF2696CB46}" type="sibTrans" cxnId="{59D7E369-6469-40DC-B6F7-68CD208F9B2D}">
      <dgm:prSet/>
      <dgm:spPr/>
      <dgm:t>
        <a:bodyPr/>
        <a:lstStyle/>
        <a:p>
          <a:endParaRPr lang="en-US"/>
        </a:p>
      </dgm:t>
    </dgm:pt>
    <dgm:pt modelId="{3002585F-5D6B-4F13-949E-8ACB9FCAA689}">
      <dgm:prSet/>
      <dgm:spPr/>
      <dgm:t>
        <a:bodyPr/>
        <a:lstStyle/>
        <a:p>
          <a:r>
            <a:rPr lang="ar-SA" b="1"/>
            <a:t>الغموض في العناوين</a:t>
          </a:r>
          <a:endParaRPr lang="en-US"/>
        </a:p>
      </dgm:t>
    </dgm:pt>
    <dgm:pt modelId="{565C0C47-63E8-45E3-9DD9-2C7E147D3F6B}" type="parTrans" cxnId="{F94900BC-D7B2-445A-B9F6-B1260D317D98}">
      <dgm:prSet/>
      <dgm:spPr/>
      <dgm:t>
        <a:bodyPr/>
        <a:lstStyle/>
        <a:p>
          <a:endParaRPr lang="en-US"/>
        </a:p>
      </dgm:t>
    </dgm:pt>
    <dgm:pt modelId="{65C60F06-4C99-4C29-A470-5C43A1E36F59}" type="sibTrans" cxnId="{F94900BC-D7B2-445A-B9F6-B1260D317D98}">
      <dgm:prSet/>
      <dgm:spPr/>
      <dgm:t>
        <a:bodyPr/>
        <a:lstStyle/>
        <a:p>
          <a:endParaRPr lang="en-US"/>
        </a:p>
      </dgm:t>
    </dgm:pt>
    <dgm:pt modelId="{C363D44E-7D73-4F53-B21F-76AA0FE1D13D}">
      <dgm:prSet/>
      <dgm:spPr/>
      <dgm:t>
        <a:bodyPr/>
        <a:lstStyle/>
        <a:p>
          <a:r>
            <a:rPr lang="ar-SA" b="1"/>
            <a:t>كثرة التقسيمات الفرعية</a:t>
          </a:r>
          <a:endParaRPr lang="en-US"/>
        </a:p>
      </dgm:t>
    </dgm:pt>
    <dgm:pt modelId="{9E2B12A6-3631-47F7-8351-D580DE09E02C}" type="parTrans" cxnId="{96167B8A-0DD6-462F-9026-7BD0E3CDF756}">
      <dgm:prSet/>
      <dgm:spPr/>
      <dgm:t>
        <a:bodyPr/>
        <a:lstStyle/>
        <a:p>
          <a:endParaRPr lang="en-US"/>
        </a:p>
      </dgm:t>
    </dgm:pt>
    <dgm:pt modelId="{7206B7C4-2372-411B-83AB-A150D604F9B8}" type="sibTrans" cxnId="{96167B8A-0DD6-462F-9026-7BD0E3CDF756}">
      <dgm:prSet/>
      <dgm:spPr/>
      <dgm:t>
        <a:bodyPr/>
        <a:lstStyle/>
        <a:p>
          <a:endParaRPr lang="en-US"/>
        </a:p>
      </dgm:t>
    </dgm:pt>
    <dgm:pt modelId="{42BEAF8D-833F-42FB-8B11-1FD8A4B9340B}">
      <dgm:prSet/>
      <dgm:spPr/>
      <dgm:t>
        <a:bodyPr/>
        <a:lstStyle/>
        <a:p>
          <a:r>
            <a:rPr lang="ar-SA" b="1"/>
            <a:t>ضعف الترابط</a:t>
          </a:r>
          <a:endParaRPr lang="en-US"/>
        </a:p>
      </dgm:t>
    </dgm:pt>
    <dgm:pt modelId="{0F4390D7-A8B7-4EB9-A485-DCE3AE2B8718}" type="parTrans" cxnId="{4B71C1BC-0B3E-4E1D-BA0A-549E87494F99}">
      <dgm:prSet/>
      <dgm:spPr/>
      <dgm:t>
        <a:bodyPr/>
        <a:lstStyle/>
        <a:p>
          <a:endParaRPr lang="en-US"/>
        </a:p>
      </dgm:t>
    </dgm:pt>
    <dgm:pt modelId="{C5410E90-6E37-4B60-88FA-8C9277C4F0CC}" type="sibTrans" cxnId="{4B71C1BC-0B3E-4E1D-BA0A-549E87494F99}">
      <dgm:prSet/>
      <dgm:spPr/>
      <dgm:t>
        <a:bodyPr/>
        <a:lstStyle/>
        <a:p>
          <a:endParaRPr lang="en-US"/>
        </a:p>
      </dgm:t>
    </dgm:pt>
    <dgm:pt modelId="{81E82111-4A91-4765-8B50-8E4794E1EF39}" type="pres">
      <dgm:prSet presAssocID="{86A0CE0E-C477-4AD0-8164-F50142BE4897}" presName="Name0" presStyleCnt="0">
        <dgm:presLayoutVars>
          <dgm:dir/>
          <dgm:animLvl val="lvl"/>
          <dgm:resizeHandles val="exact"/>
        </dgm:presLayoutVars>
      </dgm:prSet>
      <dgm:spPr/>
    </dgm:pt>
    <dgm:pt modelId="{BE7102E5-A401-4E37-8D87-D67853C88E00}" type="pres">
      <dgm:prSet presAssocID="{3A1F4B2E-E10E-4849-86F1-710B3D39B4E8}" presName="linNode" presStyleCnt="0"/>
      <dgm:spPr/>
    </dgm:pt>
    <dgm:pt modelId="{D93DD5D5-020A-4126-973E-FB60FCF8B83E}" type="pres">
      <dgm:prSet presAssocID="{3A1F4B2E-E10E-4849-86F1-710B3D39B4E8}" presName="parentText" presStyleLbl="node1" presStyleIdx="0" presStyleCnt="5">
        <dgm:presLayoutVars>
          <dgm:chMax val="1"/>
          <dgm:bulletEnabled val="1"/>
        </dgm:presLayoutVars>
      </dgm:prSet>
      <dgm:spPr/>
    </dgm:pt>
    <dgm:pt modelId="{1EB66D38-C42B-453D-A536-C11D4E96B6B9}" type="pres">
      <dgm:prSet presAssocID="{EFC2AE78-827A-40EB-895F-6C18114BA8D4}" presName="sp" presStyleCnt="0"/>
      <dgm:spPr/>
    </dgm:pt>
    <dgm:pt modelId="{4E89C3FD-8FF7-43E5-BBF6-D1532B555CCA}" type="pres">
      <dgm:prSet presAssocID="{7DD7B74C-FB6B-40F2-838E-0DF10254DD82}" presName="linNode" presStyleCnt="0"/>
      <dgm:spPr/>
    </dgm:pt>
    <dgm:pt modelId="{0482746A-DCDD-4E89-8E46-F6F942FA4369}" type="pres">
      <dgm:prSet presAssocID="{7DD7B74C-FB6B-40F2-838E-0DF10254DD82}" presName="parentText" presStyleLbl="node1" presStyleIdx="1" presStyleCnt="5">
        <dgm:presLayoutVars>
          <dgm:chMax val="1"/>
          <dgm:bulletEnabled val="1"/>
        </dgm:presLayoutVars>
      </dgm:prSet>
      <dgm:spPr/>
    </dgm:pt>
    <dgm:pt modelId="{1C435448-CCAE-4382-AC03-6628D71AD231}" type="pres">
      <dgm:prSet presAssocID="{F67F63B7-9E97-4ECB-A5E0-64DF2696CB46}" presName="sp" presStyleCnt="0"/>
      <dgm:spPr/>
    </dgm:pt>
    <dgm:pt modelId="{5DCAAA15-FADC-4D01-8C44-242BAD0062FC}" type="pres">
      <dgm:prSet presAssocID="{3002585F-5D6B-4F13-949E-8ACB9FCAA689}" presName="linNode" presStyleCnt="0"/>
      <dgm:spPr/>
    </dgm:pt>
    <dgm:pt modelId="{958BDAEF-B285-4163-9736-9E9F87BBE257}" type="pres">
      <dgm:prSet presAssocID="{3002585F-5D6B-4F13-949E-8ACB9FCAA689}" presName="parentText" presStyleLbl="node1" presStyleIdx="2" presStyleCnt="5">
        <dgm:presLayoutVars>
          <dgm:chMax val="1"/>
          <dgm:bulletEnabled val="1"/>
        </dgm:presLayoutVars>
      </dgm:prSet>
      <dgm:spPr/>
    </dgm:pt>
    <dgm:pt modelId="{BD9CE670-787D-4CFA-9E01-A673560449FF}" type="pres">
      <dgm:prSet presAssocID="{65C60F06-4C99-4C29-A470-5C43A1E36F59}" presName="sp" presStyleCnt="0"/>
      <dgm:spPr/>
    </dgm:pt>
    <dgm:pt modelId="{F79ACFF6-4188-425E-AC87-E798E48CD6DF}" type="pres">
      <dgm:prSet presAssocID="{C363D44E-7D73-4F53-B21F-76AA0FE1D13D}" presName="linNode" presStyleCnt="0"/>
      <dgm:spPr/>
    </dgm:pt>
    <dgm:pt modelId="{B69A0156-A3E8-462D-A9B1-9E91D4C49EEE}" type="pres">
      <dgm:prSet presAssocID="{C363D44E-7D73-4F53-B21F-76AA0FE1D13D}" presName="parentText" presStyleLbl="node1" presStyleIdx="3" presStyleCnt="5">
        <dgm:presLayoutVars>
          <dgm:chMax val="1"/>
          <dgm:bulletEnabled val="1"/>
        </dgm:presLayoutVars>
      </dgm:prSet>
      <dgm:spPr/>
    </dgm:pt>
    <dgm:pt modelId="{508F4888-2984-4461-A787-293EE09CA1A3}" type="pres">
      <dgm:prSet presAssocID="{7206B7C4-2372-411B-83AB-A150D604F9B8}" presName="sp" presStyleCnt="0"/>
      <dgm:spPr/>
    </dgm:pt>
    <dgm:pt modelId="{C057A76F-602C-4203-B918-D7687242EAE6}" type="pres">
      <dgm:prSet presAssocID="{42BEAF8D-833F-42FB-8B11-1FD8A4B9340B}" presName="linNode" presStyleCnt="0"/>
      <dgm:spPr/>
    </dgm:pt>
    <dgm:pt modelId="{7D56FA28-3691-49FD-9EF5-E8E88FF632E9}" type="pres">
      <dgm:prSet presAssocID="{42BEAF8D-833F-42FB-8B11-1FD8A4B9340B}" presName="parentText" presStyleLbl="node1" presStyleIdx="4" presStyleCnt="5">
        <dgm:presLayoutVars>
          <dgm:chMax val="1"/>
          <dgm:bulletEnabled val="1"/>
        </dgm:presLayoutVars>
      </dgm:prSet>
      <dgm:spPr/>
    </dgm:pt>
  </dgm:ptLst>
  <dgm:cxnLst>
    <dgm:cxn modelId="{4550211A-6870-414D-90B2-81A74379C0CE}" srcId="{86A0CE0E-C477-4AD0-8164-F50142BE4897}" destId="{3A1F4B2E-E10E-4849-86F1-710B3D39B4E8}" srcOrd="0" destOrd="0" parTransId="{10D4D87A-2CE2-4565-B1EC-50B5C0842D57}" sibTransId="{EFC2AE78-827A-40EB-895F-6C18114BA8D4}"/>
    <dgm:cxn modelId="{FE20515F-11C1-49BC-B481-E33EDA4A7845}" type="presOf" srcId="{C363D44E-7D73-4F53-B21F-76AA0FE1D13D}" destId="{B69A0156-A3E8-462D-A9B1-9E91D4C49EEE}" srcOrd="0" destOrd="0" presId="urn:microsoft.com/office/officeart/2005/8/layout/vList5"/>
    <dgm:cxn modelId="{59D7E369-6469-40DC-B6F7-68CD208F9B2D}" srcId="{86A0CE0E-C477-4AD0-8164-F50142BE4897}" destId="{7DD7B74C-FB6B-40F2-838E-0DF10254DD82}" srcOrd="1" destOrd="0" parTransId="{7B7526A5-E161-42AB-BEA3-F3472DE8A998}" sibTransId="{F67F63B7-9E97-4ECB-A5E0-64DF2696CB46}"/>
    <dgm:cxn modelId="{ADA4F876-2DDE-476D-AA18-DF73EF189E16}" type="presOf" srcId="{7DD7B74C-FB6B-40F2-838E-0DF10254DD82}" destId="{0482746A-DCDD-4E89-8E46-F6F942FA4369}" srcOrd="0" destOrd="0" presId="urn:microsoft.com/office/officeart/2005/8/layout/vList5"/>
    <dgm:cxn modelId="{E71B597D-D2E5-40AA-A063-CF6451CE29D7}" type="presOf" srcId="{3A1F4B2E-E10E-4849-86F1-710B3D39B4E8}" destId="{D93DD5D5-020A-4126-973E-FB60FCF8B83E}" srcOrd="0" destOrd="0" presId="urn:microsoft.com/office/officeart/2005/8/layout/vList5"/>
    <dgm:cxn modelId="{96167B8A-0DD6-462F-9026-7BD0E3CDF756}" srcId="{86A0CE0E-C477-4AD0-8164-F50142BE4897}" destId="{C363D44E-7D73-4F53-B21F-76AA0FE1D13D}" srcOrd="3" destOrd="0" parTransId="{9E2B12A6-3631-47F7-8351-D580DE09E02C}" sibTransId="{7206B7C4-2372-411B-83AB-A150D604F9B8}"/>
    <dgm:cxn modelId="{F94900BC-D7B2-445A-B9F6-B1260D317D98}" srcId="{86A0CE0E-C477-4AD0-8164-F50142BE4897}" destId="{3002585F-5D6B-4F13-949E-8ACB9FCAA689}" srcOrd="2" destOrd="0" parTransId="{565C0C47-63E8-45E3-9DD9-2C7E147D3F6B}" sibTransId="{65C60F06-4C99-4C29-A470-5C43A1E36F59}"/>
    <dgm:cxn modelId="{4B71C1BC-0B3E-4E1D-BA0A-549E87494F99}" srcId="{86A0CE0E-C477-4AD0-8164-F50142BE4897}" destId="{42BEAF8D-833F-42FB-8B11-1FD8A4B9340B}" srcOrd="4" destOrd="0" parTransId="{0F4390D7-A8B7-4EB9-A485-DCE3AE2B8718}" sibTransId="{C5410E90-6E37-4B60-88FA-8C9277C4F0CC}"/>
    <dgm:cxn modelId="{EA361CD5-B510-4A7B-B132-2E56F03A25B1}" type="presOf" srcId="{42BEAF8D-833F-42FB-8B11-1FD8A4B9340B}" destId="{7D56FA28-3691-49FD-9EF5-E8E88FF632E9}" srcOrd="0" destOrd="0" presId="urn:microsoft.com/office/officeart/2005/8/layout/vList5"/>
    <dgm:cxn modelId="{EE68E0DB-FD2A-47D7-BC9A-B9F0FE08003F}" type="presOf" srcId="{86A0CE0E-C477-4AD0-8164-F50142BE4897}" destId="{81E82111-4A91-4765-8B50-8E4794E1EF39}" srcOrd="0" destOrd="0" presId="urn:microsoft.com/office/officeart/2005/8/layout/vList5"/>
    <dgm:cxn modelId="{6ABCA7FB-5BE6-4546-9A50-5A09BB27492F}" type="presOf" srcId="{3002585F-5D6B-4F13-949E-8ACB9FCAA689}" destId="{958BDAEF-B285-4163-9736-9E9F87BBE257}" srcOrd="0" destOrd="0" presId="urn:microsoft.com/office/officeart/2005/8/layout/vList5"/>
    <dgm:cxn modelId="{FA919B0B-1EED-42C2-BD0C-9A47C173701F}" type="presParOf" srcId="{81E82111-4A91-4765-8B50-8E4794E1EF39}" destId="{BE7102E5-A401-4E37-8D87-D67853C88E00}" srcOrd="0" destOrd="0" presId="urn:microsoft.com/office/officeart/2005/8/layout/vList5"/>
    <dgm:cxn modelId="{6EBC1B32-7FB5-4260-9426-6C4F06568390}" type="presParOf" srcId="{BE7102E5-A401-4E37-8D87-D67853C88E00}" destId="{D93DD5D5-020A-4126-973E-FB60FCF8B83E}" srcOrd="0" destOrd="0" presId="urn:microsoft.com/office/officeart/2005/8/layout/vList5"/>
    <dgm:cxn modelId="{6C4C6688-F9F8-4275-B7A4-1450AC7A3634}" type="presParOf" srcId="{81E82111-4A91-4765-8B50-8E4794E1EF39}" destId="{1EB66D38-C42B-453D-A536-C11D4E96B6B9}" srcOrd="1" destOrd="0" presId="urn:microsoft.com/office/officeart/2005/8/layout/vList5"/>
    <dgm:cxn modelId="{569330FA-1E8C-48B8-AF58-011FCC88EB1A}" type="presParOf" srcId="{81E82111-4A91-4765-8B50-8E4794E1EF39}" destId="{4E89C3FD-8FF7-43E5-BBF6-D1532B555CCA}" srcOrd="2" destOrd="0" presId="urn:microsoft.com/office/officeart/2005/8/layout/vList5"/>
    <dgm:cxn modelId="{28EA9D3F-86BA-4143-8741-B20377FBAD04}" type="presParOf" srcId="{4E89C3FD-8FF7-43E5-BBF6-D1532B555CCA}" destId="{0482746A-DCDD-4E89-8E46-F6F942FA4369}" srcOrd="0" destOrd="0" presId="urn:microsoft.com/office/officeart/2005/8/layout/vList5"/>
    <dgm:cxn modelId="{91C6BA2D-68B8-4A47-8953-152EA48325D9}" type="presParOf" srcId="{81E82111-4A91-4765-8B50-8E4794E1EF39}" destId="{1C435448-CCAE-4382-AC03-6628D71AD231}" srcOrd="3" destOrd="0" presId="urn:microsoft.com/office/officeart/2005/8/layout/vList5"/>
    <dgm:cxn modelId="{9A457A3E-2D30-41F8-9635-9866D7949CF2}" type="presParOf" srcId="{81E82111-4A91-4765-8B50-8E4794E1EF39}" destId="{5DCAAA15-FADC-4D01-8C44-242BAD0062FC}" srcOrd="4" destOrd="0" presId="urn:microsoft.com/office/officeart/2005/8/layout/vList5"/>
    <dgm:cxn modelId="{9DEAA5A8-AA73-4ABA-B0E5-D593E4CCEB99}" type="presParOf" srcId="{5DCAAA15-FADC-4D01-8C44-242BAD0062FC}" destId="{958BDAEF-B285-4163-9736-9E9F87BBE257}" srcOrd="0" destOrd="0" presId="urn:microsoft.com/office/officeart/2005/8/layout/vList5"/>
    <dgm:cxn modelId="{A4E425D8-AFEB-4C5C-8F9B-118DA2C3633A}" type="presParOf" srcId="{81E82111-4A91-4765-8B50-8E4794E1EF39}" destId="{BD9CE670-787D-4CFA-9E01-A673560449FF}" srcOrd="5" destOrd="0" presId="urn:microsoft.com/office/officeart/2005/8/layout/vList5"/>
    <dgm:cxn modelId="{69AF827C-B129-470A-9B14-A23D301C7DF3}" type="presParOf" srcId="{81E82111-4A91-4765-8B50-8E4794E1EF39}" destId="{F79ACFF6-4188-425E-AC87-E798E48CD6DF}" srcOrd="6" destOrd="0" presId="urn:microsoft.com/office/officeart/2005/8/layout/vList5"/>
    <dgm:cxn modelId="{EE69C1EF-0B95-4043-B32E-7A915FC7D743}" type="presParOf" srcId="{F79ACFF6-4188-425E-AC87-E798E48CD6DF}" destId="{B69A0156-A3E8-462D-A9B1-9E91D4C49EEE}" srcOrd="0" destOrd="0" presId="urn:microsoft.com/office/officeart/2005/8/layout/vList5"/>
    <dgm:cxn modelId="{6B45682B-2FC2-4EC2-8BD9-C28BE3F7B047}" type="presParOf" srcId="{81E82111-4A91-4765-8B50-8E4794E1EF39}" destId="{508F4888-2984-4461-A787-293EE09CA1A3}" srcOrd="7" destOrd="0" presId="urn:microsoft.com/office/officeart/2005/8/layout/vList5"/>
    <dgm:cxn modelId="{4CA8F811-CAA6-43BF-9782-293559C3473F}" type="presParOf" srcId="{81E82111-4A91-4765-8B50-8E4794E1EF39}" destId="{C057A76F-602C-4203-B918-D7687242EAE6}" srcOrd="8" destOrd="0" presId="urn:microsoft.com/office/officeart/2005/8/layout/vList5"/>
    <dgm:cxn modelId="{A93D590D-7D3D-4C43-B815-7CE3B1EDDF8A}" type="presParOf" srcId="{C057A76F-602C-4203-B918-D7687242EAE6}" destId="{7D56FA28-3691-49FD-9EF5-E8E88FF632E9}"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6382DFF-FC6C-4614-B7B4-30FBC8334C17}"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E787B11D-9E9C-42D7-B67E-737C7C709281}">
      <dgm:prSet/>
      <dgm:spPr/>
      <dgm:t>
        <a:bodyPr/>
        <a:lstStyle/>
        <a:p>
          <a:r>
            <a:rPr lang="ar-SA"/>
            <a:t>تحديد مشكلة الدراسة</a:t>
          </a:r>
          <a:endParaRPr lang="en-US"/>
        </a:p>
      </dgm:t>
    </dgm:pt>
    <dgm:pt modelId="{4F4983B8-75A6-48DF-BA1A-459AA32776DD}" type="parTrans" cxnId="{FF5E42D1-943A-4696-8AE8-FDB3C47D7741}">
      <dgm:prSet/>
      <dgm:spPr/>
      <dgm:t>
        <a:bodyPr/>
        <a:lstStyle/>
        <a:p>
          <a:endParaRPr lang="en-US"/>
        </a:p>
      </dgm:t>
    </dgm:pt>
    <dgm:pt modelId="{FD6DDA37-25DD-4AAE-A1B6-454B5BCCB305}" type="sibTrans" cxnId="{FF5E42D1-943A-4696-8AE8-FDB3C47D7741}">
      <dgm:prSet/>
      <dgm:spPr/>
      <dgm:t>
        <a:bodyPr/>
        <a:lstStyle/>
        <a:p>
          <a:endParaRPr lang="en-US"/>
        </a:p>
      </dgm:t>
    </dgm:pt>
    <dgm:pt modelId="{9DE9A29A-43F0-4682-BA6C-E77B282AEF31}">
      <dgm:prSet/>
      <dgm:spPr/>
      <dgm:t>
        <a:bodyPr/>
        <a:lstStyle/>
        <a:p>
          <a:r>
            <a:rPr lang="ar-SA"/>
            <a:t>تحديد الأهداف والأسئلة</a:t>
          </a:r>
          <a:endParaRPr lang="en-US"/>
        </a:p>
      </dgm:t>
    </dgm:pt>
    <dgm:pt modelId="{3EB8B9C3-925A-4363-A332-B1A07A4B4BB7}" type="parTrans" cxnId="{25D8224D-8658-46FB-BE54-67C4362A5F65}">
      <dgm:prSet/>
      <dgm:spPr/>
      <dgm:t>
        <a:bodyPr/>
        <a:lstStyle/>
        <a:p>
          <a:endParaRPr lang="en-US"/>
        </a:p>
      </dgm:t>
    </dgm:pt>
    <dgm:pt modelId="{CC2FAAFE-C9DB-45D5-9CD1-88C813DB9215}" type="sibTrans" cxnId="{25D8224D-8658-46FB-BE54-67C4362A5F65}">
      <dgm:prSet/>
      <dgm:spPr/>
      <dgm:t>
        <a:bodyPr/>
        <a:lstStyle/>
        <a:p>
          <a:endParaRPr lang="en-US"/>
        </a:p>
      </dgm:t>
    </dgm:pt>
    <dgm:pt modelId="{B5A9890F-2091-4F22-B96C-A41F6C1FB361}">
      <dgm:prSet/>
      <dgm:spPr/>
      <dgm:t>
        <a:bodyPr/>
        <a:lstStyle/>
        <a:p>
          <a:r>
            <a:rPr lang="ar-SA"/>
            <a:t>جمع المادة العلمية</a:t>
          </a:r>
          <a:endParaRPr lang="en-US"/>
        </a:p>
      </dgm:t>
    </dgm:pt>
    <dgm:pt modelId="{BE8755B8-3A9B-4A31-A089-6B6EDEA7924A}" type="parTrans" cxnId="{1C5BFA89-D92E-4C23-BFBC-CC67EA9E96AD}">
      <dgm:prSet/>
      <dgm:spPr/>
      <dgm:t>
        <a:bodyPr/>
        <a:lstStyle/>
        <a:p>
          <a:endParaRPr lang="en-US"/>
        </a:p>
      </dgm:t>
    </dgm:pt>
    <dgm:pt modelId="{9EA8F797-E68F-4345-A977-B945DAD812B6}" type="sibTrans" cxnId="{1C5BFA89-D92E-4C23-BFBC-CC67EA9E96AD}">
      <dgm:prSet/>
      <dgm:spPr/>
      <dgm:t>
        <a:bodyPr/>
        <a:lstStyle/>
        <a:p>
          <a:endParaRPr lang="en-US"/>
        </a:p>
      </dgm:t>
    </dgm:pt>
    <dgm:pt modelId="{EFA1CC6B-6719-4FE2-B929-029C25A1D3F8}">
      <dgm:prSet/>
      <dgm:spPr/>
      <dgm:t>
        <a:bodyPr/>
        <a:lstStyle/>
        <a:p>
          <a:r>
            <a:rPr lang="ar-SA"/>
            <a:t>تصنيف الأفكار والمحاور</a:t>
          </a:r>
          <a:endParaRPr lang="en-US"/>
        </a:p>
      </dgm:t>
    </dgm:pt>
    <dgm:pt modelId="{35938072-0F35-4541-9B9C-62287D99BC22}" type="parTrans" cxnId="{0F353D75-7518-4CF4-9A44-C7D13EEB6E94}">
      <dgm:prSet/>
      <dgm:spPr/>
      <dgm:t>
        <a:bodyPr/>
        <a:lstStyle/>
        <a:p>
          <a:endParaRPr lang="en-US"/>
        </a:p>
      </dgm:t>
    </dgm:pt>
    <dgm:pt modelId="{0A393992-8B2B-45D3-8C47-1E07DD4E7A77}" type="sibTrans" cxnId="{0F353D75-7518-4CF4-9A44-C7D13EEB6E94}">
      <dgm:prSet/>
      <dgm:spPr/>
      <dgm:t>
        <a:bodyPr/>
        <a:lstStyle/>
        <a:p>
          <a:endParaRPr lang="en-US"/>
        </a:p>
      </dgm:t>
    </dgm:pt>
    <dgm:pt modelId="{A474F3D0-9FE6-44EC-AC15-FA6FB45B9984}">
      <dgm:prSet/>
      <dgm:spPr/>
      <dgm:t>
        <a:bodyPr/>
        <a:lstStyle/>
        <a:p>
          <a:r>
            <a:rPr lang="ar-SA"/>
            <a:t>ترتيب المحاور منطقيًا</a:t>
          </a:r>
          <a:endParaRPr lang="en-US"/>
        </a:p>
      </dgm:t>
    </dgm:pt>
    <dgm:pt modelId="{4B9A6575-68AA-4897-A259-BF8A347B52DE}" type="parTrans" cxnId="{A1050C40-D1F5-437A-AFC8-8A381CAE21DC}">
      <dgm:prSet/>
      <dgm:spPr/>
      <dgm:t>
        <a:bodyPr/>
        <a:lstStyle/>
        <a:p>
          <a:endParaRPr lang="en-US"/>
        </a:p>
      </dgm:t>
    </dgm:pt>
    <dgm:pt modelId="{22F212E1-87DA-4D41-A9DE-26CF85FD8C8E}" type="sibTrans" cxnId="{A1050C40-D1F5-437A-AFC8-8A381CAE21DC}">
      <dgm:prSet/>
      <dgm:spPr/>
      <dgm:t>
        <a:bodyPr/>
        <a:lstStyle/>
        <a:p>
          <a:endParaRPr lang="en-US"/>
        </a:p>
      </dgm:t>
    </dgm:pt>
    <dgm:pt modelId="{11C908C6-9774-4CDF-93C0-12FB662025BE}">
      <dgm:prSet/>
      <dgm:spPr/>
      <dgm:t>
        <a:bodyPr/>
        <a:lstStyle/>
        <a:p>
          <a:r>
            <a:rPr lang="ar-SA"/>
            <a:t>صياغة العناوين الرئيسية والفرعية</a:t>
          </a:r>
          <a:endParaRPr lang="en-US"/>
        </a:p>
      </dgm:t>
    </dgm:pt>
    <dgm:pt modelId="{724258D5-951A-489C-9AE9-1FD70CFB6BC5}" type="parTrans" cxnId="{401ABE20-BA34-49C8-8807-7D4DBE6C025A}">
      <dgm:prSet/>
      <dgm:spPr/>
      <dgm:t>
        <a:bodyPr/>
        <a:lstStyle/>
        <a:p>
          <a:endParaRPr lang="en-US"/>
        </a:p>
      </dgm:t>
    </dgm:pt>
    <dgm:pt modelId="{03AD9FFE-58CC-4134-8D41-A462B3192391}" type="sibTrans" cxnId="{401ABE20-BA34-49C8-8807-7D4DBE6C025A}">
      <dgm:prSet/>
      <dgm:spPr/>
      <dgm:t>
        <a:bodyPr/>
        <a:lstStyle/>
        <a:p>
          <a:endParaRPr lang="en-US"/>
        </a:p>
      </dgm:t>
    </dgm:pt>
    <dgm:pt modelId="{2AD6286C-E941-44DD-96F6-CEA174D4634A}">
      <dgm:prSet/>
      <dgm:spPr/>
      <dgm:t>
        <a:bodyPr/>
        <a:lstStyle/>
        <a:p>
          <a:r>
            <a:rPr lang="ar-SA"/>
            <a:t>مراجعة التقسيم وتعديله</a:t>
          </a:r>
          <a:endParaRPr lang="en-US"/>
        </a:p>
      </dgm:t>
    </dgm:pt>
    <dgm:pt modelId="{12D5FC63-5FC2-4510-86B1-C05E00705572}" type="parTrans" cxnId="{6FEC5857-1440-4E6E-B586-02F22F3CF2D6}">
      <dgm:prSet/>
      <dgm:spPr/>
      <dgm:t>
        <a:bodyPr/>
        <a:lstStyle/>
        <a:p>
          <a:endParaRPr lang="en-US"/>
        </a:p>
      </dgm:t>
    </dgm:pt>
    <dgm:pt modelId="{DBB47419-C6EE-4EA0-916E-1EEFA0F0279E}" type="sibTrans" cxnId="{6FEC5857-1440-4E6E-B586-02F22F3CF2D6}">
      <dgm:prSet/>
      <dgm:spPr/>
      <dgm:t>
        <a:bodyPr/>
        <a:lstStyle/>
        <a:p>
          <a:endParaRPr lang="en-US"/>
        </a:p>
      </dgm:t>
    </dgm:pt>
    <dgm:pt modelId="{2C338A72-9C85-4F50-909C-3489B5158AC5}" type="pres">
      <dgm:prSet presAssocID="{06382DFF-FC6C-4614-B7B4-30FBC8334C17}" presName="diagram" presStyleCnt="0">
        <dgm:presLayoutVars>
          <dgm:dir/>
          <dgm:resizeHandles val="exact"/>
        </dgm:presLayoutVars>
      </dgm:prSet>
      <dgm:spPr/>
    </dgm:pt>
    <dgm:pt modelId="{C75008C8-C4E8-4F69-9699-A5F995D538CB}" type="pres">
      <dgm:prSet presAssocID="{E787B11D-9E9C-42D7-B67E-737C7C709281}" presName="node" presStyleLbl="node1" presStyleIdx="0" presStyleCnt="7">
        <dgm:presLayoutVars>
          <dgm:bulletEnabled val="1"/>
        </dgm:presLayoutVars>
      </dgm:prSet>
      <dgm:spPr/>
    </dgm:pt>
    <dgm:pt modelId="{D47F61AB-F5CE-4883-8BBA-77966C0DA5B3}" type="pres">
      <dgm:prSet presAssocID="{FD6DDA37-25DD-4AAE-A1B6-454B5BCCB305}" presName="sibTrans" presStyleCnt="0"/>
      <dgm:spPr/>
    </dgm:pt>
    <dgm:pt modelId="{DD21DF29-96F2-4E10-A10F-33EA9D1A8514}" type="pres">
      <dgm:prSet presAssocID="{9DE9A29A-43F0-4682-BA6C-E77B282AEF31}" presName="node" presStyleLbl="node1" presStyleIdx="1" presStyleCnt="7">
        <dgm:presLayoutVars>
          <dgm:bulletEnabled val="1"/>
        </dgm:presLayoutVars>
      </dgm:prSet>
      <dgm:spPr/>
    </dgm:pt>
    <dgm:pt modelId="{BDE109ED-84B4-45E5-87FB-F0705064AAAF}" type="pres">
      <dgm:prSet presAssocID="{CC2FAAFE-C9DB-45D5-9CD1-88C813DB9215}" presName="sibTrans" presStyleCnt="0"/>
      <dgm:spPr/>
    </dgm:pt>
    <dgm:pt modelId="{73C97DF8-42AA-451D-A2A5-DA9184411D34}" type="pres">
      <dgm:prSet presAssocID="{B5A9890F-2091-4F22-B96C-A41F6C1FB361}" presName="node" presStyleLbl="node1" presStyleIdx="2" presStyleCnt="7">
        <dgm:presLayoutVars>
          <dgm:bulletEnabled val="1"/>
        </dgm:presLayoutVars>
      </dgm:prSet>
      <dgm:spPr/>
    </dgm:pt>
    <dgm:pt modelId="{913AC450-8C0D-4DD4-95C5-3395FB41EAFD}" type="pres">
      <dgm:prSet presAssocID="{9EA8F797-E68F-4345-A977-B945DAD812B6}" presName="sibTrans" presStyleCnt="0"/>
      <dgm:spPr/>
    </dgm:pt>
    <dgm:pt modelId="{A6BE0679-767C-43D1-A7C8-7ACC721B0199}" type="pres">
      <dgm:prSet presAssocID="{EFA1CC6B-6719-4FE2-B929-029C25A1D3F8}" presName="node" presStyleLbl="node1" presStyleIdx="3" presStyleCnt="7">
        <dgm:presLayoutVars>
          <dgm:bulletEnabled val="1"/>
        </dgm:presLayoutVars>
      </dgm:prSet>
      <dgm:spPr/>
    </dgm:pt>
    <dgm:pt modelId="{38159ED2-F4D7-45A6-9DB6-8275B51002B3}" type="pres">
      <dgm:prSet presAssocID="{0A393992-8B2B-45D3-8C47-1E07DD4E7A77}" presName="sibTrans" presStyleCnt="0"/>
      <dgm:spPr/>
    </dgm:pt>
    <dgm:pt modelId="{79554247-D59F-46D6-8D14-5EB86C720A57}" type="pres">
      <dgm:prSet presAssocID="{A474F3D0-9FE6-44EC-AC15-FA6FB45B9984}" presName="node" presStyleLbl="node1" presStyleIdx="4" presStyleCnt="7">
        <dgm:presLayoutVars>
          <dgm:bulletEnabled val="1"/>
        </dgm:presLayoutVars>
      </dgm:prSet>
      <dgm:spPr/>
    </dgm:pt>
    <dgm:pt modelId="{C0E49EC5-B0C2-4983-9C49-8920E45D29D0}" type="pres">
      <dgm:prSet presAssocID="{22F212E1-87DA-4D41-A9DE-26CF85FD8C8E}" presName="sibTrans" presStyleCnt="0"/>
      <dgm:spPr/>
    </dgm:pt>
    <dgm:pt modelId="{C33B0FC5-6550-4226-BCB6-8A3E69936A67}" type="pres">
      <dgm:prSet presAssocID="{11C908C6-9774-4CDF-93C0-12FB662025BE}" presName="node" presStyleLbl="node1" presStyleIdx="5" presStyleCnt="7">
        <dgm:presLayoutVars>
          <dgm:bulletEnabled val="1"/>
        </dgm:presLayoutVars>
      </dgm:prSet>
      <dgm:spPr/>
    </dgm:pt>
    <dgm:pt modelId="{DA04171E-A17C-4D96-BE8B-806D924BCEFE}" type="pres">
      <dgm:prSet presAssocID="{03AD9FFE-58CC-4134-8D41-A462B3192391}" presName="sibTrans" presStyleCnt="0"/>
      <dgm:spPr/>
    </dgm:pt>
    <dgm:pt modelId="{2BF2CC5E-863C-4CCC-9029-5FB54EB4F595}" type="pres">
      <dgm:prSet presAssocID="{2AD6286C-E941-44DD-96F6-CEA174D4634A}" presName="node" presStyleLbl="node1" presStyleIdx="6" presStyleCnt="7">
        <dgm:presLayoutVars>
          <dgm:bulletEnabled val="1"/>
        </dgm:presLayoutVars>
      </dgm:prSet>
      <dgm:spPr/>
    </dgm:pt>
  </dgm:ptLst>
  <dgm:cxnLst>
    <dgm:cxn modelId="{F5EE8203-65E3-45E4-9533-CBD1CA25C4F3}" type="presOf" srcId="{11C908C6-9774-4CDF-93C0-12FB662025BE}" destId="{C33B0FC5-6550-4226-BCB6-8A3E69936A67}" srcOrd="0" destOrd="0" presId="urn:microsoft.com/office/officeart/2005/8/layout/default"/>
    <dgm:cxn modelId="{2BFDA60B-CCCC-4C02-9402-4813BE96826D}" type="presOf" srcId="{B5A9890F-2091-4F22-B96C-A41F6C1FB361}" destId="{73C97DF8-42AA-451D-A2A5-DA9184411D34}" srcOrd="0" destOrd="0" presId="urn:microsoft.com/office/officeart/2005/8/layout/default"/>
    <dgm:cxn modelId="{F7201412-D058-49AC-A939-D11F1459F861}" type="presOf" srcId="{A474F3D0-9FE6-44EC-AC15-FA6FB45B9984}" destId="{79554247-D59F-46D6-8D14-5EB86C720A57}" srcOrd="0" destOrd="0" presId="urn:microsoft.com/office/officeart/2005/8/layout/default"/>
    <dgm:cxn modelId="{401ABE20-BA34-49C8-8807-7D4DBE6C025A}" srcId="{06382DFF-FC6C-4614-B7B4-30FBC8334C17}" destId="{11C908C6-9774-4CDF-93C0-12FB662025BE}" srcOrd="5" destOrd="0" parTransId="{724258D5-951A-489C-9AE9-1FD70CFB6BC5}" sibTransId="{03AD9FFE-58CC-4134-8D41-A462B3192391}"/>
    <dgm:cxn modelId="{A1050C40-D1F5-437A-AFC8-8A381CAE21DC}" srcId="{06382DFF-FC6C-4614-B7B4-30FBC8334C17}" destId="{A474F3D0-9FE6-44EC-AC15-FA6FB45B9984}" srcOrd="4" destOrd="0" parTransId="{4B9A6575-68AA-4897-A259-BF8A347B52DE}" sibTransId="{22F212E1-87DA-4D41-A9DE-26CF85FD8C8E}"/>
    <dgm:cxn modelId="{25D8224D-8658-46FB-BE54-67C4362A5F65}" srcId="{06382DFF-FC6C-4614-B7B4-30FBC8334C17}" destId="{9DE9A29A-43F0-4682-BA6C-E77B282AEF31}" srcOrd="1" destOrd="0" parTransId="{3EB8B9C3-925A-4363-A332-B1A07A4B4BB7}" sibTransId="{CC2FAAFE-C9DB-45D5-9CD1-88C813DB9215}"/>
    <dgm:cxn modelId="{0F353D75-7518-4CF4-9A44-C7D13EEB6E94}" srcId="{06382DFF-FC6C-4614-B7B4-30FBC8334C17}" destId="{EFA1CC6B-6719-4FE2-B929-029C25A1D3F8}" srcOrd="3" destOrd="0" parTransId="{35938072-0F35-4541-9B9C-62287D99BC22}" sibTransId="{0A393992-8B2B-45D3-8C47-1E07DD4E7A77}"/>
    <dgm:cxn modelId="{6FEC5857-1440-4E6E-B586-02F22F3CF2D6}" srcId="{06382DFF-FC6C-4614-B7B4-30FBC8334C17}" destId="{2AD6286C-E941-44DD-96F6-CEA174D4634A}" srcOrd="6" destOrd="0" parTransId="{12D5FC63-5FC2-4510-86B1-C05E00705572}" sibTransId="{DBB47419-C6EE-4EA0-916E-1EEFA0F0279E}"/>
    <dgm:cxn modelId="{8AF12F7D-2A13-4027-B8D3-F7EF7C78D880}" type="presOf" srcId="{9DE9A29A-43F0-4682-BA6C-E77B282AEF31}" destId="{DD21DF29-96F2-4E10-A10F-33EA9D1A8514}" srcOrd="0" destOrd="0" presId="urn:microsoft.com/office/officeart/2005/8/layout/default"/>
    <dgm:cxn modelId="{1C5BFA89-D92E-4C23-BFBC-CC67EA9E96AD}" srcId="{06382DFF-FC6C-4614-B7B4-30FBC8334C17}" destId="{B5A9890F-2091-4F22-B96C-A41F6C1FB361}" srcOrd="2" destOrd="0" parTransId="{BE8755B8-3A9B-4A31-A089-6B6EDEA7924A}" sibTransId="{9EA8F797-E68F-4345-A977-B945DAD812B6}"/>
    <dgm:cxn modelId="{2E30D5AB-2C0E-4E1A-BB8C-CB9840A9AF65}" type="presOf" srcId="{2AD6286C-E941-44DD-96F6-CEA174D4634A}" destId="{2BF2CC5E-863C-4CCC-9029-5FB54EB4F595}" srcOrd="0" destOrd="0" presId="urn:microsoft.com/office/officeart/2005/8/layout/default"/>
    <dgm:cxn modelId="{3796EEBB-3208-466D-8314-A476C750AFF1}" type="presOf" srcId="{EFA1CC6B-6719-4FE2-B929-029C25A1D3F8}" destId="{A6BE0679-767C-43D1-A7C8-7ACC721B0199}" srcOrd="0" destOrd="0" presId="urn:microsoft.com/office/officeart/2005/8/layout/default"/>
    <dgm:cxn modelId="{FF5E42D1-943A-4696-8AE8-FDB3C47D7741}" srcId="{06382DFF-FC6C-4614-B7B4-30FBC8334C17}" destId="{E787B11D-9E9C-42D7-B67E-737C7C709281}" srcOrd="0" destOrd="0" parTransId="{4F4983B8-75A6-48DF-BA1A-459AA32776DD}" sibTransId="{FD6DDA37-25DD-4AAE-A1B6-454B5BCCB305}"/>
    <dgm:cxn modelId="{971A5BD7-493B-4540-833E-0BC79C796CCB}" type="presOf" srcId="{06382DFF-FC6C-4614-B7B4-30FBC8334C17}" destId="{2C338A72-9C85-4F50-909C-3489B5158AC5}" srcOrd="0" destOrd="0" presId="urn:microsoft.com/office/officeart/2005/8/layout/default"/>
    <dgm:cxn modelId="{A536B2F7-5BCB-44A2-8DAC-6FE26AE265D0}" type="presOf" srcId="{E787B11D-9E9C-42D7-B67E-737C7C709281}" destId="{C75008C8-C4E8-4F69-9699-A5F995D538CB}" srcOrd="0" destOrd="0" presId="urn:microsoft.com/office/officeart/2005/8/layout/default"/>
    <dgm:cxn modelId="{181B6FD0-4022-4722-89C8-A14340CF9B0B}" type="presParOf" srcId="{2C338A72-9C85-4F50-909C-3489B5158AC5}" destId="{C75008C8-C4E8-4F69-9699-A5F995D538CB}" srcOrd="0" destOrd="0" presId="urn:microsoft.com/office/officeart/2005/8/layout/default"/>
    <dgm:cxn modelId="{03568088-76D0-4C7C-B928-9C5BDBDA03E1}" type="presParOf" srcId="{2C338A72-9C85-4F50-909C-3489B5158AC5}" destId="{D47F61AB-F5CE-4883-8BBA-77966C0DA5B3}" srcOrd="1" destOrd="0" presId="urn:microsoft.com/office/officeart/2005/8/layout/default"/>
    <dgm:cxn modelId="{4668F5D7-97A7-4469-A254-3FA8E82AD667}" type="presParOf" srcId="{2C338A72-9C85-4F50-909C-3489B5158AC5}" destId="{DD21DF29-96F2-4E10-A10F-33EA9D1A8514}" srcOrd="2" destOrd="0" presId="urn:microsoft.com/office/officeart/2005/8/layout/default"/>
    <dgm:cxn modelId="{01D1A780-D5B2-49BA-9AB7-25305DCD94C9}" type="presParOf" srcId="{2C338A72-9C85-4F50-909C-3489B5158AC5}" destId="{BDE109ED-84B4-45E5-87FB-F0705064AAAF}" srcOrd="3" destOrd="0" presId="urn:microsoft.com/office/officeart/2005/8/layout/default"/>
    <dgm:cxn modelId="{B5D2950A-B41E-4035-9D58-C22BC7C21BE5}" type="presParOf" srcId="{2C338A72-9C85-4F50-909C-3489B5158AC5}" destId="{73C97DF8-42AA-451D-A2A5-DA9184411D34}" srcOrd="4" destOrd="0" presId="urn:microsoft.com/office/officeart/2005/8/layout/default"/>
    <dgm:cxn modelId="{66FE0466-61AA-4B2E-99CA-C9D75F87900A}" type="presParOf" srcId="{2C338A72-9C85-4F50-909C-3489B5158AC5}" destId="{913AC450-8C0D-4DD4-95C5-3395FB41EAFD}" srcOrd="5" destOrd="0" presId="urn:microsoft.com/office/officeart/2005/8/layout/default"/>
    <dgm:cxn modelId="{490C4583-0AD0-4C61-90D9-FD57FD09A545}" type="presParOf" srcId="{2C338A72-9C85-4F50-909C-3489B5158AC5}" destId="{A6BE0679-767C-43D1-A7C8-7ACC721B0199}" srcOrd="6" destOrd="0" presId="urn:microsoft.com/office/officeart/2005/8/layout/default"/>
    <dgm:cxn modelId="{CDEBAC93-69B8-4DA5-ADD0-79B4FD4B79E5}" type="presParOf" srcId="{2C338A72-9C85-4F50-909C-3489B5158AC5}" destId="{38159ED2-F4D7-45A6-9DB6-8275B51002B3}" srcOrd="7" destOrd="0" presId="urn:microsoft.com/office/officeart/2005/8/layout/default"/>
    <dgm:cxn modelId="{9DEF9269-4FFB-4566-8175-007234352975}" type="presParOf" srcId="{2C338A72-9C85-4F50-909C-3489B5158AC5}" destId="{79554247-D59F-46D6-8D14-5EB86C720A57}" srcOrd="8" destOrd="0" presId="urn:microsoft.com/office/officeart/2005/8/layout/default"/>
    <dgm:cxn modelId="{FD472EC7-C46C-4E0A-8F9E-FBC94FD21CD6}" type="presParOf" srcId="{2C338A72-9C85-4F50-909C-3489B5158AC5}" destId="{C0E49EC5-B0C2-4983-9C49-8920E45D29D0}" srcOrd="9" destOrd="0" presId="urn:microsoft.com/office/officeart/2005/8/layout/default"/>
    <dgm:cxn modelId="{4290E6A2-2778-45BA-906D-73920540F008}" type="presParOf" srcId="{2C338A72-9C85-4F50-909C-3489B5158AC5}" destId="{C33B0FC5-6550-4226-BCB6-8A3E69936A67}" srcOrd="10" destOrd="0" presId="urn:microsoft.com/office/officeart/2005/8/layout/default"/>
    <dgm:cxn modelId="{EFDB1A42-CA3A-48D0-AF7A-82CCC97EA9B3}" type="presParOf" srcId="{2C338A72-9C85-4F50-909C-3489B5158AC5}" destId="{DA04171E-A17C-4D96-BE8B-806D924BCEFE}" srcOrd="11" destOrd="0" presId="urn:microsoft.com/office/officeart/2005/8/layout/default"/>
    <dgm:cxn modelId="{E0FEF6C6-0D11-4D7F-A1FD-772CE97445A6}" type="presParOf" srcId="{2C338A72-9C85-4F50-909C-3489B5158AC5}" destId="{2BF2CC5E-863C-4CCC-9029-5FB54EB4F595}"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EE0A1CF-D0B9-42A8-9CF0-23649DFA4D9A}"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86AFA586-FA6A-4E0A-A933-9472504A8DE1}">
      <dgm:prSet/>
      <dgm:spPr/>
      <dgm:t>
        <a:bodyPr/>
        <a:lstStyle/>
        <a:p>
          <a:r>
            <a:rPr lang="ar-SA" b="1"/>
            <a:t>نموذج في الدراسات التربوية</a:t>
          </a:r>
          <a:endParaRPr lang="en-US"/>
        </a:p>
      </dgm:t>
    </dgm:pt>
    <dgm:pt modelId="{628F97B2-8020-4422-A5F2-F68ED400D450}" type="parTrans" cxnId="{062793AE-D684-496E-92F9-A844F252AA6A}">
      <dgm:prSet/>
      <dgm:spPr/>
      <dgm:t>
        <a:bodyPr/>
        <a:lstStyle/>
        <a:p>
          <a:endParaRPr lang="en-US"/>
        </a:p>
      </dgm:t>
    </dgm:pt>
    <dgm:pt modelId="{7123C2D7-FC7D-4B8A-87E6-2CAB9D17885B}" type="sibTrans" cxnId="{062793AE-D684-496E-92F9-A844F252AA6A}">
      <dgm:prSet/>
      <dgm:spPr/>
      <dgm:t>
        <a:bodyPr/>
        <a:lstStyle/>
        <a:p>
          <a:endParaRPr lang="en-US"/>
        </a:p>
      </dgm:t>
    </dgm:pt>
    <dgm:pt modelId="{A3DB4A85-54F2-4EF5-8EAD-F456CBCA5E67}">
      <dgm:prSet/>
      <dgm:spPr/>
      <dgm:t>
        <a:bodyPr/>
        <a:lstStyle/>
        <a:p>
          <a:r>
            <a:rPr lang="ar-SA" b="1"/>
            <a:t>نموذج في الدراسات القانونية</a:t>
          </a:r>
          <a:endParaRPr lang="en-US"/>
        </a:p>
      </dgm:t>
    </dgm:pt>
    <dgm:pt modelId="{0E5A03CA-FBAF-417B-91EF-0C0787C2870B}" type="parTrans" cxnId="{E92EAB2E-743F-4959-A259-B6816C044885}">
      <dgm:prSet/>
      <dgm:spPr/>
      <dgm:t>
        <a:bodyPr/>
        <a:lstStyle/>
        <a:p>
          <a:endParaRPr lang="en-US"/>
        </a:p>
      </dgm:t>
    </dgm:pt>
    <dgm:pt modelId="{BEC798ED-A00F-4977-8ACC-C5A47D8AA6F2}" type="sibTrans" cxnId="{E92EAB2E-743F-4959-A259-B6816C044885}">
      <dgm:prSet/>
      <dgm:spPr/>
      <dgm:t>
        <a:bodyPr/>
        <a:lstStyle/>
        <a:p>
          <a:endParaRPr lang="en-US"/>
        </a:p>
      </dgm:t>
    </dgm:pt>
    <dgm:pt modelId="{23754E87-B591-42CE-BC8F-52C2A8C7947B}" type="pres">
      <dgm:prSet presAssocID="{AEE0A1CF-D0B9-42A8-9CF0-23649DFA4D9A}" presName="hierChild1" presStyleCnt="0">
        <dgm:presLayoutVars>
          <dgm:chPref val="1"/>
          <dgm:dir/>
          <dgm:animOne val="branch"/>
          <dgm:animLvl val="lvl"/>
          <dgm:resizeHandles/>
        </dgm:presLayoutVars>
      </dgm:prSet>
      <dgm:spPr/>
    </dgm:pt>
    <dgm:pt modelId="{E03EDFF3-9D2C-4A1C-B88D-753A614096C3}" type="pres">
      <dgm:prSet presAssocID="{86AFA586-FA6A-4E0A-A933-9472504A8DE1}" presName="hierRoot1" presStyleCnt="0"/>
      <dgm:spPr/>
    </dgm:pt>
    <dgm:pt modelId="{FA05774C-F305-4030-920B-90773CC36B20}" type="pres">
      <dgm:prSet presAssocID="{86AFA586-FA6A-4E0A-A933-9472504A8DE1}" presName="composite" presStyleCnt="0"/>
      <dgm:spPr/>
    </dgm:pt>
    <dgm:pt modelId="{A68BAE07-DC69-40C0-AF55-C90E3F2842AA}" type="pres">
      <dgm:prSet presAssocID="{86AFA586-FA6A-4E0A-A933-9472504A8DE1}" presName="background" presStyleLbl="node0" presStyleIdx="0" presStyleCnt="2"/>
      <dgm:spPr/>
    </dgm:pt>
    <dgm:pt modelId="{FBF5F40E-B2FD-4B12-972A-495CB7BF4BFD}" type="pres">
      <dgm:prSet presAssocID="{86AFA586-FA6A-4E0A-A933-9472504A8DE1}" presName="text" presStyleLbl="fgAcc0" presStyleIdx="0" presStyleCnt="2">
        <dgm:presLayoutVars>
          <dgm:chPref val="3"/>
        </dgm:presLayoutVars>
      </dgm:prSet>
      <dgm:spPr/>
    </dgm:pt>
    <dgm:pt modelId="{4950CA90-31E8-49BC-97F8-C744B5EAC42C}" type="pres">
      <dgm:prSet presAssocID="{86AFA586-FA6A-4E0A-A933-9472504A8DE1}" presName="hierChild2" presStyleCnt="0"/>
      <dgm:spPr/>
    </dgm:pt>
    <dgm:pt modelId="{8DA4FFF2-103A-44C0-AB82-9B807C1EEC0A}" type="pres">
      <dgm:prSet presAssocID="{A3DB4A85-54F2-4EF5-8EAD-F456CBCA5E67}" presName="hierRoot1" presStyleCnt="0"/>
      <dgm:spPr/>
    </dgm:pt>
    <dgm:pt modelId="{1603946C-BE3D-490C-B8E8-6F3E48B2C7AB}" type="pres">
      <dgm:prSet presAssocID="{A3DB4A85-54F2-4EF5-8EAD-F456CBCA5E67}" presName="composite" presStyleCnt="0"/>
      <dgm:spPr/>
    </dgm:pt>
    <dgm:pt modelId="{94A90AB5-B823-4720-A901-3D988E7C789F}" type="pres">
      <dgm:prSet presAssocID="{A3DB4A85-54F2-4EF5-8EAD-F456CBCA5E67}" presName="background" presStyleLbl="node0" presStyleIdx="1" presStyleCnt="2"/>
      <dgm:spPr/>
    </dgm:pt>
    <dgm:pt modelId="{0B70A3C6-C718-4966-ACA4-9EB2086FEDCB}" type="pres">
      <dgm:prSet presAssocID="{A3DB4A85-54F2-4EF5-8EAD-F456CBCA5E67}" presName="text" presStyleLbl="fgAcc0" presStyleIdx="1" presStyleCnt="2">
        <dgm:presLayoutVars>
          <dgm:chPref val="3"/>
        </dgm:presLayoutVars>
      </dgm:prSet>
      <dgm:spPr/>
    </dgm:pt>
    <dgm:pt modelId="{AEC4CBFB-8CA4-457A-9D4A-443CB03978EA}" type="pres">
      <dgm:prSet presAssocID="{A3DB4A85-54F2-4EF5-8EAD-F456CBCA5E67}" presName="hierChild2" presStyleCnt="0"/>
      <dgm:spPr/>
    </dgm:pt>
  </dgm:ptLst>
  <dgm:cxnLst>
    <dgm:cxn modelId="{359C5F02-488C-4EA6-BEF2-E1170C66DB52}" type="presOf" srcId="{A3DB4A85-54F2-4EF5-8EAD-F456CBCA5E67}" destId="{0B70A3C6-C718-4966-ACA4-9EB2086FEDCB}" srcOrd="0" destOrd="0" presId="urn:microsoft.com/office/officeart/2005/8/layout/hierarchy1"/>
    <dgm:cxn modelId="{E92EAB2E-743F-4959-A259-B6816C044885}" srcId="{AEE0A1CF-D0B9-42A8-9CF0-23649DFA4D9A}" destId="{A3DB4A85-54F2-4EF5-8EAD-F456CBCA5E67}" srcOrd="1" destOrd="0" parTransId="{0E5A03CA-FBAF-417B-91EF-0C0787C2870B}" sibTransId="{BEC798ED-A00F-4977-8ACC-C5A47D8AA6F2}"/>
    <dgm:cxn modelId="{019DAD5E-F997-43C5-A7DA-CBFDB8970D68}" type="presOf" srcId="{AEE0A1CF-D0B9-42A8-9CF0-23649DFA4D9A}" destId="{23754E87-B591-42CE-BC8F-52C2A8C7947B}" srcOrd="0" destOrd="0" presId="urn:microsoft.com/office/officeart/2005/8/layout/hierarchy1"/>
    <dgm:cxn modelId="{85D23C41-221D-4B3C-9D49-97CAD14AE300}" type="presOf" srcId="{86AFA586-FA6A-4E0A-A933-9472504A8DE1}" destId="{FBF5F40E-B2FD-4B12-972A-495CB7BF4BFD}" srcOrd="0" destOrd="0" presId="urn:microsoft.com/office/officeart/2005/8/layout/hierarchy1"/>
    <dgm:cxn modelId="{062793AE-D684-496E-92F9-A844F252AA6A}" srcId="{AEE0A1CF-D0B9-42A8-9CF0-23649DFA4D9A}" destId="{86AFA586-FA6A-4E0A-A933-9472504A8DE1}" srcOrd="0" destOrd="0" parTransId="{628F97B2-8020-4422-A5F2-F68ED400D450}" sibTransId="{7123C2D7-FC7D-4B8A-87E6-2CAB9D17885B}"/>
    <dgm:cxn modelId="{43E0D377-8A68-40A1-A575-1B3EC2C27527}" type="presParOf" srcId="{23754E87-B591-42CE-BC8F-52C2A8C7947B}" destId="{E03EDFF3-9D2C-4A1C-B88D-753A614096C3}" srcOrd="0" destOrd="0" presId="urn:microsoft.com/office/officeart/2005/8/layout/hierarchy1"/>
    <dgm:cxn modelId="{38407E17-E62D-41F2-B04C-EE2A06177BEB}" type="presParOf" srcId="{E03EDFF3-9D2C-4A1C-B88D-753A614096C3}" destId="{FA05774C-F305-4030-920B-90773CC36B20}" srcOrd="0" destOrd="0" presId="urn:microsoft.com/office/officeart/2005/8/layout/hierarchy1"/>
    <dgm:cxn modelId="{612B613C-4377-4D21-A9E6-E1CF1124ABD0}" type="presParOf" srcId="{FA05774C-F305-4030-920B-90773CC36B20}" destId="{A68BAE07-DC69-40C0-AF55-C90E3F2842AA}" srcOrd="0" destOrd="0" presId="urn:microsoft.com/office/officeart/2005/8/layout/hierarchy1"/>
    <dgm:cxn modelId="{7ADCA84A-FD82-4CFE-A853-B8CADAE1787B}" type="presParOf" srcId="{FA05774C-F305-4030-920B-90773CC36B20}" destId="{FBF5F40E-B2FD-4B12-972A-495CB7BF4BFD}" srcOrd="1" destOrd="0" presId="urn:microsoft.com/office/officeart/2005/8/layout/hierarchy1"/>
    <dgm:cxn modelId="{38F8E1A1-C90D-4656-A551-D11F7A844486}" type="presParOf" srcId="{E03EDFF3-9D2C-4A1C-B88D-753A614096C3}" destId="{4950CA90-31E8-49BC-97F8-C744B5EAC42C}" srcOrd="1" destOrd="0" presId="urn:microsoft.com/office/officeart/2005/8/layout/hierarchy1"/>
    <dgm:cxn modelId="{7EDE0CF9-79AE-492E-9CF7-4A574322DBD2}" type="presParOf" srcId="{23754E87-B591-42CE-BC8F-52C2A8C7947B}" destId="{8DA4FFF2-103A-44C0-AB82-9B807C1EEC0A}" srcOrd="1" destOrd="0" presId="urn:microsoft.com/office/officeart/2005/8/layout/hierarchy1"/>
    <dgm:cxn modelId="{71FD4ABA-7A53-46F3-9635-64468691071C}" type="presParOf" srcId="{8DA4FFF2-103A-44C0-AB82-9B807C1EEC0A}" destId="{1603946C-BE3D-490C-B8E8-6F3E48B2C7AB}" srcOrd="0" destOrd="0" presId="urn:microsoft.com/office/officeart/2005/8/layout/hierarchy1"/>
    <dgm:cxn modelId="{315E5F01-1571-400B-8585-E707B054FAD3}" type="presParOf" srcId="{1603946C-BE3D-490C-B8E8-6F3E48B2C7AB}" destId="{94A90AB5-B823-4720-A901-3D988E7C789F}" srcOrd="0" destOrd="0" presId="urn:microsoft.com/office/officeart/2005/8/layout/hierarchy1"/>
    <dgm:cxn modelId="{F4299B14-5E29-4B57-8C7D-1B9032271EDA}" type="presParOf" srcId="{1603946C-BE3D-490C-B8E8-6F3E48B2C7AB}" destId="{0B70A3C6-C718-4966-ACA4-9EB2086FEDCB}" srcOrd="1" destOrd="0" presId="urn:microsoft.com/office/officeart/2005/8/layout/hierarchy1"/>
    <dgm:cxn modelId="{618EF7D1-A2CE-4359-9C79-1C09532BA11E}" type="presParOf" srcId="{8DA4FFF2-103A-44C0-AB82-9B807C1EEC0A}" destId="{AEC4CBFB-8CA4-457A-9D4A-443CB03978E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ED5A6F-169A-46A1-A356-38EB14C36425}">
      <dsp:nvSpPr>
        <dsp:cNvPr id="0" name=""/>
        <dsp:cNvSpPr/>
      </dsp:nvSpPr>
      <dsp:spPr>
        <a:xfrm>
          <a:off x="1388858" y="252589"/>
          <a:ext cx="3427714" cy="3427714"/>
        </a:xfrm>
        <a:prstGeom prst="pie">
          <a:avLst>
            <a:gd name="adj1" fmla="val 16200000"/>
            <a:gd name="adj2" fmla="val 2052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ar-SA" sz="1800" b="1" kern="1200"/>
            <a:t>تنظيم الدراسة العلمية</a:t>
          </a:r>
          <a:endParaRPr lang="en-US" sz="1800" kern="1200"/>
        </a:p>
      </dsp:txBody>
      <dsp:txXfrm>
        <a:off x="3176983" y="828772"/>
        <a:ext cx="1101765" cy="734510"/>
      </dsp:txXfrm>
    </dsp:sp>
    <dsp:sp modelId="{5F3327A9-49E0-43AA-B141-F8B9AEA00B64}">
      <dsp:nvSpPr>
        <dsp:cNvPr id="0" name=""/>
        <dsp:cNvSpPr/>
      </dsp:nvSpPr>
      <dsp:spPr>
        <a:xfrm>
          <a:off x="1418239" y="343995"/>
          <a:ext cx="3427714" cy="3427714"/>
        </a:xfrm>
        <a:prstGeom prst="pie">
          <a:avLst>
            <a:gd name="adj1" fmla="val 20520000"/>
            <a:gd name="adj2" fmla="val 324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ar-SA" sz="1800" b="1" kern="1200"/>
            <a:t>تسهيل تنفيذ البحث</a:t>
          </a:r>
          <a:endParaRPr lang="en-US" sz="1800" kern="1200"/>
        </a:p>
      </dsp:txBody>
      <dsp:txXfrm>
        <a:off x="3625850" y="1910134"/>
        <a:ext cx="1020153" cy="816122"/>
      </dsp:txXfrm>
    </dsp:sp>
    <dsp:sp modelId="{4EE345B1-5A7A-461D-A973-46F7502CC3CE}">
      <dsp:nvSpPr>
        <dsp:cNvPr id="0" name=""/>
        <dsp:cNvSpPr/>
      </dsp:nvSpPr>
      <dsp:spPr>
        <a:xfrm>
          <a:off x="1340707" y="400308"/>
          <a:ext cx="3427714" cy="3427714"/>
        </a:xfrm>
        <a:prstGeom prst="pie">
          <a:avLst>
            <a:gd name="adj1" fmla="val 3240000"/>
            <a:gd name="adj2" fmla="val 756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ar-SA" sz="1800" b="1" kern="1200"/>
            <a:t>تحديد نطاق الدراسة</a:t>
          </a:r>
          <a:endParaRPr lang="en-US" sz="1800" kern="1200"/>
        </a:p>
      </dsp:txBody>
      <dsp:txXfrm>
        <a:off x="2564891" y="2807869"/>
        <a:ext cx="979347" cy="897734"/>
      </dsp:txXfrm>
    </dsp:sp>
    <dsp:sp modelId="{27801AA5-1AE5-4FFE-A7AA-156B4E992A74}">
      <dsp:nvSpPr>
        <dsp:cNvPr id="0" name=""/>
        <dsp:cNvSpPr/>
      </dsp:nvSpPr>
      <dsp:spPr>
        <a:xfrm>
          <a:off x="1263175" y="343995"/>
          <a:ext cx="3427714" cy="3427714"/>
        </a:xfrm>
        <a:prstGeom prst="pie">
          <a:avLst>
            <a:gd name="adj1" fmla="val 7560000"/>
            <a:gd name="adj2" fmla="val 1188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ar-SA" sz="1800" b="1" kern="1200"/>
            <a:t>تسهيل عملية الإشراف العلمي</a:t>
          </a:r>
          <a:endParaRPr lang="en-US" sz="1800" kern="1200"/>
        </a:p>
      </dsp:txBody>
      <dsp:txXfrm>
        <a:off x="1463125" y="1910134"/>
        <a:ext cx="1020153" cy="816122"/>
      </dsp:txXfrm>
    </dsp:sp>
    <dsp:sp modelId="{D055F400-9AD0-4B4E-805B-E90412BB9604}">
      <dsp:nvSpPr>
        <dsp:cNvPr id="0" name=""/>
        <dsp:cNvSpPr/>
      </dsp:nvSpPr>
      <dsp:spPr>
        <a:xfrm>
          <a:off x="1292556" y="252589"/>
          <a:ext cx="3427714" cy="3427714"/>
        </a:xfrm>
        <a:prstGeom prst="pie">
          <a:avLst>
            <a:gd name="adj1" fmla="val 11880000"/>
            <a:gd name="adj2" fmla="val 1620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ar-SA" sz="1800" b="1" kern="1200"/>
            <a:t>المساهمة في جودة النتائج</a:t>
          </a:r>
          <a:endParaRPr lang="en-US" sz="1800" kern="1200"/>
        </a:p>
      </dsp:txBody>
      <dsp:txXfrm>
        <a:off x="1830381" y="828772"/>
        <a:ext cx="1101765" cy="734510"/>
      </dsp:txXfrm>
    </dsp:sp>
    <dsp:sp modelId="{AA6EFB77-AAA7-4E05-BC38-23E188CAFAF3}">
      <dsp:nvSpPr>
        <dsp:cNvPr id="0" name=""/>
        <dsp:cNvSpPr/>
      </dsp:nvSpPr>
      <dsp:spPr>
        <a:xfrm>
          <a:off x="1176505" y="40398"/>
          <a:ext cx="3852098" cy="3852098"/>
        </a:xfrm>
        <a:prstGeom prst="circularArrow">
          <a:avLst>
            <a:gd name="adj1" fmla="val 5085"/>
            <a:gd name="adj2" fmla="val 327528"/>
            <a:gd name="adj3" fmla="val 20192361"/>
            <a:gd name="adj4" fmla="val 16200324"/>
            <a:gd name="adj5" fmla="val 5932"/>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AC279EE-693E-4309-B37B-5B68A56DDADB}">
      <dsp:nvSpPr>
        <dsp:cNvPr id="0" name=""/>
        <dsp:cNvSpPr/>
      </dsp:nvSpPr>
      <dsp:spPr>
        <a:xfrm>
          <a:off x="1206284" y="131773"/>
          <a:ext cx="3852098" cy="3852098"/>
        </a:xfrm>
        <a:prstGeom prst="circularArrow">
          <a:avLst>
            <a:gd name="adj1" fmla="val 5085"/>
            <a:gd name="adj2" fmla="val 327528"/>
            <a:gd name="adj3" fmla="val 2912753"/>
            <a:gd name="adj4" fmla="val 20519953"/>
            <a:gd name="adj5" fmla="val 5932"/>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CE5FCA1-2F87-47C3-ACBB-5755992B9AA9}">
      <dsp:nvSpPr>
        <dsp:cNvPr id="0" name=""/>
        <dsp:cNvSpPr/>
      </dsp:nvSpPr>
      <dsp:spPr>
        <a:xfrm>
          <a:off x="1128515" y="188258"/>
          <a:ext cx="3852098" cy="3852098"/>
        </a:xfrm>
        <a:prstGeom prst="circularArrow">
          <a:avLst>
            <a:gd name="adj1" fmla="val 5085"/>
            <a:gd name="adj2" fmla="val 327528"/>
            <a:gd name="adj3" fmla="val 7232777"/>
            <a:gd name="adj4" fmla="val 3239695"/>
            <a:gd name="adj5" fmla="val 5932"/>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831D11F-DAAE-4520-B3C2-1ED925A0DD34}">
      <dsp:nvSpPr>
        <dsp:cNvPr id="0" name=""/>
        <dsp:cNvSpPr/>
      </dsp:nvSpPr>
      <dsp:spPr>
        <a:xfrm>
          <a:off x="1050747" y="131773"/>
          <a:ext cx="3852098" cy="3852098"/>
        </a:xfrm>
        <a:prstGeom prst="circularArrow">
          <a:avLst>
            <a:gd name="adj1" fmla="val 5085"/>
            <a:gd name="adj2" fmla="val 327528"/>
            <a:gd name="adj3" fmla="val 11552519"/>
            <a:gd name="adj4" fmla="val 7559718"/>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67FDD46-B1B3-4596-BE33-F6612D5AB4AC}">
      <dsp:nvSpPr>
        <dsp:cNvPr id="0" name=""/>
        <dsp:cNvSpPr/>
      </dsp:nvSpPr>
      <dsp:spPr>
        <a:xfrm>
          <a:off x="1080525" y="40398"/>
          <a:ext cx="3852098" cy="3852098"/>
        </a:xfrm>
        <a:prstGeom prst="circularArrow">
          <a:avLst>
            <a:gd name="adj1" fmla="val 5085"/>
            <a:gd name="adj2" fmla="val 327528"/>
            <a:gd name="adj3" fmla="val 15872148"/>
            <a:gd name="adj4" fmla="val 11880111"/>
            <a:gd name="adj5" fmla="val 5932"/>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EA77BC-DB3C-4CB3-83ED-D484243DD6B8}">
      <dsp:nvSpPr>
        <dsp:cNvPr id="0" name=""/>
        <dsp:cNvSpPr/>
      </dsp:nvSpPr>
      <dsp:spPr>
        <a:xfrm>
          <a:off x="1391715" y="238103"/>
          <a:ext cx="3427714" cy="3427714"/>
        </a:xfrm>
        <a:prstGeom prst="pie">
          <a:avLst>
            <a:gd name="adj1" fmla="val 16200000"/>
            <a:gd name="adj2" fmla="val 1980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ar-SA" sz="1700" b="1" kern="1200"/>
            <a:t>الارتباط بمشكلة الدراسة</a:t>
          </a:r>
          <a:endParaRPr lang="en-US" sz="1700" kern="1200"/>
        </a:p>
      </dsp:txBody>
      <dsp:txXfrm>
        <a:off x="3142298" y="605358"/>
        <a:ext cx="999750" cy="734510"/>
      </dsp:txXfrm>
    </dsp:sp>
    <dsp:sp modelId="{752A7A85-7254-4897-98FE-A63FBA3CA807}">
      <dsp:nvSpPr>
        <dsp:cNvPr id="0" name=""/>
        <dsp:cNvSpPr/>
      </dsp:nvSpPr>
      <dsp:spPr>
        <a:xfrm>
          <a:off x="1289699" y="414794"/>
          <a:ext cx="3427714" cy="3427714"/>
        </a:xfrm>
        <a:prstGeom prst="pie">
          <a:avLst>
            <a:gd name="adj1" fmla="val 19800000"/>
            <a:gd name="adj2" fmla="val 180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ar-SA" sz="1700" b="1" kern="1200"/>
            <a:t>التسلسل المنطقي</a:t>
          </a:r>
          <a:endParaRPr lang="en-US" sz="1700" kern="1200"/>
        </a:p>
      </dsp:txBody>
      <dsp:txXfrm>
        <a:off x="3636052" y="1781799"/>
        <a:ext cx="1036475" cy="693704"/>
      </dsp:txXfrm>
    </dsp:sp>
    <dsp:sp modelId="{F74CB11C-5A42-4650-88E1-4E7BA7001EE3}">
      <dsp:nvSpPr>
        <dsp:cNvPr id="0" name=""/>
        <dsp:cNvSpPr/>
      </dsp:nvSpPr>
      <dsp:spPr>
        <a:xfrm>
          <a:off x="1289699" y="414794"/>
          <a:ext cx="3427714" cy="3427714"/>
        </a:xfrm>
        <a:prstGeom prst="pie">
          <a:avLst>
            <a:gd name="adj1" fmla="val 1800000"/>
            <a:gd name="adj2" fmla="val 540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ar-SA" sz="1700" b="1" kern="1200"/>
            <a:t>التوازن بين الأقسام</a:t>
          </a:r>
          <a:endParaRPr lang="en-US" sz="1700" kern="1200"/>
        </a:p>
      </dsp:txBody>
      <dsp:txXfrm>
        <a:off x="3040282" y="2740743"/>
        <a:ext cx="999750" cy="734510"/>
      </dsp:txXfrm>
    </dsp:sp>
    <dsp:sp modelId="{E38959CE-C528-4C11-AD7C-96804C05B459}">
      <dsp:nvSpPr>
        <dsp:cNvPr id="0" name=""/>
        <dsp:cNvSpPr/>
      </dsp:nvSpPr>
      <dsp:spPr>
        <a:xfrm>
          <a:off x="1289699" y="414794"/>
          <a:ext cx="3427714" cy="3427714"/>
        </a:xfrm>
        <a:prstGeom prst="pie">
          <a:avLst>
            <a:gd name="adj1" fmla="val 5400000"/>
            <a:gd name="adj2" fmla="val 90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ar-SA" sz="1700" b="1" kern="1200"/>
            <a:t>عدم التكرار</a:t>
          </a:r>
          <a:endParaRPr lang="en-US" sz="1700" kern="1200"/>
        </a:p>
      </dsp:txBody>
      <dsp:txXfrm>
        <a:off x="1967081" y="2740743"/>
        <a:ext cx="999750" cy="734510"/>
      </dsp:txXfrm>
    </dsp:sp>
    <dsp:sp modelId="{CBAF84AD-6078-40F6-9EB1-4BE80BE961A3}">
      <dsp:nvSpPr>
        <dsp:cNvPr id="0" name=""/>
        <dsp:cNvSpPr/>
      </dsp:nvSpPr>
      <dsp:spPr>
        <a:xfrm>
          <a:off x="1289699" y="414794"/>
          <a:ext cx="3427714" cy="3427714"/>
        </a:xfrm>
        <a:prstGeom prst="pie">
          <a:avLst>
            <a:gd name="adj1" fmla="val 9000000"/>
            <a:gd name="adj2" fmla="val 1260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ar-SA" sz="1700" b="1" kern="1200"/>
            <a:t>الشمولية</a:t>
          </a:r>
          <a:endParaRPr lang="en-US" sz="1700" kern="1200"/>
        </a:p>
      </dsp:txBody>
      <dsp:txXfrm>
        <a:off x="1342747" y="1781799"/>
        <a:ext cx="1036475" cy="693704"/>
      </dsp:txXfrm>
    </dsp:sp>
    <dsp:sp modelId="{B0CD1838-8A0B-4823-967A-F24914009196}">
      <dsp:nvSpPr>
        <dsp:cNvPr id="0" name=""/>
        <dsp:cNvSpPr/>
      </dsp:nvSpPr>
      <dsp:spPr>
        <a:xfrm>
          <a:off x="1289699" y="414794"/>
          <a:ext cx="3427714" cy="3427714"/>
        </a:xfrm>
        <a:prstGeom prst="pie">
          <a:avLst>
            <a:gd name="adj1" fmla="val 12600000"/>
            <a:gd name="adj2" fmla="val 1620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ar-SA" sz="1700" b="1" kern="1200"/>
            <a:t>المرونة</a:t>
          </a:r>
          <a:endParaRPr lang="en-US" sz="1700" kern="1200"/>
        </a:p>
      </dsp:txBody>
      <dsp:txXfrm>
        <a:off x="1967081" y="782049"/>
        <a:ext cx="999750" cy="7345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2F91A1-4F7E-45A7-A677-0619ED1B4CB3}">
      <dsp:nvSpPr>
        <dsp:cNvPr id="0" name=""/>
        <dsp:cNvSpPr/>
      </dsp:nvSpPr>
      <dsp:spPr>
        <a:xfrm>
          <a:off x="345371" y="2238"/>
          <a:ext cx="1153571" cy="69214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b="1" kern="1200"/>
            <a:t>عنوان البحث</a:t>
          </a:r>
          <a:endParaRPr lang="en-US" sz="1600" kern="1200"/>
        </a:p>
      </dsp:txBody>
      <dsp:txXfrm>
        <a:off x="345371" y="2238"/>
        <a:ext cx="1153571" cy="692143"/>
      </dsp:txXfrm>
    </dsp:sp>
    <dsp:sp modelId="{9E008A3C-67BD-477E-9EF9-6A6E9BD800E3}">
      <dsp:nvSpPr>
        <dsp:cNvPr id="0" name=""/>
        <dsp:cNvSpPr/>
      </dsp:nvSpPr>
      <dsp:spPr>
        <a:xfrm>
          <a:off x="1614300" y="2238"/>
          <a:ext cx="1153571" cy="692143"/>
        </a:xfrm>
        <a:prstGeom prst="rect">
          <a:avLst/>
        </a:prstGeom>
        <a:solidFill>
          <a:schemeClr val="accent2">
            <a:hueOff val="-195544"/>
            <a:satOff val="-182"/>
            <a:lumOff val="28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b="1" kern="1200"/>
            <a:t>خصائص العنوان الجيد</a:t>
          </a:r>
          <a:endParaRPr lang="en-US" sz="1600" kern="1200"/>
        </a:p>
      </dsp:txBody>
      <dsp:txXfrm>
        <a:off x="1614300" y="2238"/>
        <a:ext cx="1153571" cy="692143"/>
      </dsp:txXfrm>
    </dsp:sp>
    <dsp:sp modelId="{DA61EFCB-50BE-4E57-8E0D-2A3915305501}">
      <dsp:nvSpPr>
        <dsp:cNvPr id="0" name=""/>
        <dsp:cNvSpPr/>
      </dsp:nvSpPr>
      <dsp:spPr>
        <a:xfrm>
          <a:off x="2883229" y="2238"/>
          <a:ext cx="1153571" cy="692143"/>
        </a:xfrm>
        <a:prstGeom prst="rect">
          <a:avLst/>
        </a:prstGeom>
        <a:solidFill>
          <a:schemeClr val="accent2">
            <a:hueOff val="-391088"/>
            <a:satOff val="-365"/>
            <a:lumOff val="5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b="1" kern="1200"/>
            <a:t>مقدمة البحث</a:t>
          </a:r>
          <a:endParaRPr lang="en-US" sz="1600" kern="1200"/>
        </a:p>
      </dsp:txBody>
      <dsp:txXfrm>
        <a:off x="2883229" y="2238"/>
        <a:ext cx="1153571" cy="692143"/>
      </dsp:txXfrm>
    </dsp:sp>
    <dsp:sp modelId="{A437F09C-2072-43B8-AA34-910746909C30}">
      <dsp:nvSpPr>
        <dsp:cNvPr id="0" name=""/>
        <dsp:cNvSpPr/>
      </dsp:nvSpPr>
      <dsp:spPr>
        <a:xfrm>
          <a:off x="4152158" y="2238"/>
          <a:ext cx="1153571" cy="692143"/>
        </a:xfrm>
        <a:prstGeom prst="rect">
          <a:avLst/>
        </a:prstGeom>
        <a:solidFill>
          <a:schemeClr val="accent2">
            <a:hueOff val="-586631"/>
            <a:satOff val="-547"/>
            <a:lumOff val="86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b="1" kern="1200"/>
            <a:t>أهداف المقدمة</a:t>
          </a:r>
          <a:endParaRPr lang="en-US" sz="1600" kern="1200"/>
        </a:p>
      </dsp:txBody>
      <dsp:txXfrm>
        <a:off x="4152158" y="2238"/>
        <a:ext cx="1153571" cy="692143"/>
      </dsp:txXfrm>
    </dsp:sp>
    <dsp:sp modelId="{BDD35D1B-0DFF-42C0-8DCC-3D62DFF84CBA}">
      <dsp:nvSpPr>
        <dsp:cNvPr id="0" name=""/>
        <dsp:cNvSpPr/>
      </dsp:nvSpPr>
      <dsp:spPr>
        <a:xfrm>
          <a:off x="5421087" y="2238"/>
          <a:ext cx="1153571" cy="692143"/>
        </a:xfrm>
        <a:prstGeom prst="rect">
          <a:avLst/>
        </a:prstGeom>
        <a:solidFill>
          <a:schemeClr val="accent2">
            <a:hueOff val="-782175"/>
            <a:satOff val="-729"/>
            <a:lumOff val="115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b="1" kern="1200"/>
            <a:t>عناصر المقدمة</a:t>
          </a:r>
          <a:endParaRPr lang="en-US" sz="1600" kern="1200"/>
        </a:p>
      </dsp:txBody>
      <dsp:txXfrm>
        <a:off x="5421087" y="2238"/>
        <a:ext cx="1153571" cy="692143"/>
      </dsp:txXfrm>
    </dsp:sp>
    <dsp:sp modelId="{2116451F-7E97-43EB-BE00-277A917BE8F3}">
      <dsp:nvSpPr>
        <dsp:cNvPr id="0" name=""/>
        <dsp:cNvSpPr/>
      </dsp:nvSpPr>
      <dsp:spPr>
        <a:xfrm>
          <a:off x="6690016" y="2238"/>
          <a:ext cx="1153571" cy="692143"/>
        </a:xfrm>
        <a:prstGeom prst="rect">
          <a:avLst/>
        </a:prstGeom>
        <a:solidFill>
          <a:schemeClr val="accent2">
            <a:hueOff val="-977719"/>
            <a:satOff val="-912"/>
            <a:lumOff val="144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b="1" kern="1200"/>
            <a:t>مشكلة البحث</a:t>
          </a:r>
          <a:endParaRPr lang="en-US" sz="1600" kern="1200"/>
        </a:p>
      </dsp:txBody>
      <dsp:txXfrm>
        <a:off x="6690016" y="2238"/>
        <a:ext cx="1153571" cy="692143"/>
      </dsp:txXfrm>
    </dsp:sp>
    <dsp:sp modelId="{8803C931-9F08-422A-B193-007691AD2F49}">
      <dsp:nvSpPr>
        <dsp:cNvPr id="0" name=""/>
        <dsp:cNvSpPr/>
      </dsp:nvSpPr>
      <dsp:spPr>
        <a:xfrm>
          <a:off x="345371" y="809738"/>
          <a:ext cx="1153571" cy="692143"/>
        </a:xfrm>
        <a:prstGeom prst="rect">
          <a:avLst/>
        </a:prstGeom>
        <a:solidFill>
          <a:schemeClr val="accent2">
            <a:hueOff val="-1173262"/>
            <a:satOff val="-1094"/>
            <a:lumOff val="173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b="1" kern="1200"/>
            <a:t>شروط صياغة المشكلة</a:t>
          </a:r>
          <a:endParaRPr lang="en-US" sz="1600" kern="1200"/>
        </a:p>
      </dsp:txBody>
      <dsp:txXfrm>
        <a:off x="345371" y="809738"/>
        <a:ext cx="1153571" cy="692143"/>
      </dsp:txXfrm>
    </dsp:sp>
    <dsp:sp modelId="{26D6EEB0-5AED-4248-BF94-46A4E79F657A}">
      <dsp:nvSpPr>
        <dsp:cNvPr id="0" name=""/>
        <dsp:cNvSpPr/>
      </dsp:nvSpPr>
      <dsp:spPr>
        <a:xfrm>
          <a:off x="1614300" y="809738"/>
          <a:ext cx="1153571" cy="692143"/>
        </a:xfrm>
        <a:prstGeom prst="rect">
          <a:avLst/>
        </a:prstGeom>
        <a:solidFill>
          <a:schemeClr val="accent2">
            <a:hueOff val="-1368806"/>
            <a:satOff val="-1276"/>
            <a:lumOff val="20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b="1" kern="1200"/>
            <a:t>طرق صياغة المشكلة</a:t>
          </a:r>
          <a:endParaRPr lang="en-US" sz="1600" kern="1200"/>
        </a:p>
      </dsp:txBody>
      <dsp:txXfrm>
        <a:off x="1614300" y="809738"/>
        <a:ext cx="1153571" cy="692143"/>
      </dsp:txXfrm>
    </dsp:sp>
    <dsp:sp modelId="{E83428CA-A468-43FA-9704-BFE88EF11D94}">
      <dsp:nvSpPr>
        <dsp:cNvPr id="0" name=""/>
        <dsp:cNvSpPr/>
      </dsp:nvSpPr>
      <dsp:spPr>
        <a:xfrm>
          <a:off x="2883229" y="809738"/>
          <a:ext cx="1153571" cy="692143"/>
        </a:xfrm>
        <a:prstGeom prst="rect">
          <a:avLst/>
        </a:prstGeom>
        <a:solidFill>
          <a:schemeClr val="accent2">
            <a:hueOff val="-1564350"/>
            <a:satOff val="-1459"/>
            <a:lumOff val="23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b="1" kern="1200"/>
            <a:t>أسئلة البحث</a:t>
          </a:r>
          <a:endParaRPr lang="en-US" sz="1600" kern="1200"/>
        </a:p>
      </dsp:txBody>
      <dsp:txXfrm>
        <a:off x="2883229" y="809738"/>
        <a:ext cx="1153571" cy="692143"/>
      </dsp:txXfrm>
    </dsp:sp>
    <dsp:sp modelId="{2930D7FE-91F0-4D45-BFED-20709349A597}">
      <dsp:nvSpPr>
        <dsp:cNvPr id="0" name=""/>
        <dsp:cNvSpPr/>
      </dsp:nvSpPr>
      <dsp:spPr>
        <a:xfrm>
          <a:off x="4152158" y="809738"/>
          <a:ext cx="1153571" cy="692143"/>
        </a:xfrm>
        <a:prstGeom prst="rect">
          <a:avLst/>
        </a:prstGeom>
        <a:solidFill>
          <a:schemeClr val="accent2">
            <a:hueOff val="-1759894"/>
            <a:satOff val="-1641"/>
            <a:lumOff val="26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b="1" kern="1200"/>
            <a:t>خصائص أسئلة البحث</a:t>
          </a:r>
          <a:endParaRPr lang="en-US" sz="1600" kern="1200"/>
        </a:p>
      </dsp:txBody>
      <dsp:txXfrm>
        <a:off x="4152158" y="809738"/>
        <a:ext cx="1153571" cy="692143"/>
      </dsp:txXfrm>
    </dsp:sp>
    <dsp:sp modelId="{9E193357-4A78-4487-80F9-339239E5CC71}">
      <dsp:nvSpPr>
        <dsp:cNvPr id="0" name=""/>
        <dsp:cNvSpPr/>
      </dsp:nvSpPr>
      <dsp:spPr>
        <a:xfrm>
          <a:off x="5421087" y="809738"/>
          <a:ext cx="1153571" cy="692143"/>
        </a:xfrm>
        <a:prstGeom prst="rect">
          <a:avLst/>
        </a:prstGeom>
        <a:solidFill>
          <a:schemeClr val="accent2">
            <a:hueOff val="-1955438"/>
            <a:satOff val="-1823"/>
            <a:lumOff val="288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b="1" kern="1200"/>
            <a:t>أهداف البحث</a:t>
          </a:r>
          <a:endParaRPr lang="en-US" sz="1600" kern="1200"/>
        </a:p>
      </dsp:txBody>
      <dsp:txXfrm>
        <a:off x="5421087" y="809738"/>
        <a:ext cx="1153571" cy="692143"/>
      </dsp:txXfrm>
    </dsp:sp>
    <dsp:sp modelId="{4994C809-4AA0-4872-91D9-811974D95F6F}">
      <dsp:nvSpPr>
        <dsp:cNvPr id="0" name=""/>
        <dsp:cNvSpPr/>
      </dsp:nvSpPr>
      <dsp:spPr>
        <a:xfrm>
          <a:off x="6690016" y="809738"/>
          <a:ext cx="1153571" cy="692143"/>
        </a:xfrm>
        <a:prstGeom prst="rect">
          <a:avLst/>
        </a:prstGeom>
        <a:solidFill>
          <a:schemeClr val="accent2">
            <a:hueOff val="-2150981"/>
            <a:satOff val="-2005"/>
            <a:lumOff val="31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b="1" kern="1200"/>
            <a:t>أهمية البحث</a:t>
          </a:r>
          <a:endParaRPr lang="en-US" sz="1600" kern="1200"/>
        </a:p>
      </dsp:txBody>
      <dsp:txXfrm>
        <a:off x="6690016" y="809738"/>
        <a:ext cx="1153571" cy="692143"/>
      </dsp:txXfrm>
    </dsp:sp>
    <dsp:sp modelId="{F7FE8A90-870E-47B6-BD06-78A63CF117EB}">
      <dsp:nvSpPr>
        <dsp:cNvPr id="0" name=""/>
        <dsp:cNvSpPr/>
      </dsp:nvSpPr>
      <dsp:spPr>
        <a:xfrm>
          <a:off x="345371" y="1617238"/>
          <a:ext cx="1153571" cy="692143"/>
        </a:xfrm>
        <a:prstGeom prst="rect">
          <a:avLst/>
        </a:prstGeom>
        <a:solidFill>
          <a:schemeClr val="accent2">
            <a:hueOff val="-2346525"/>
            <a:satOff val="-2188"/>
            <a:lumOff val="346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b="1" kern="1200"/>
            <a:t>خصائص الفرضية الجيدة</a:t>
          </a:r>
          <a:endParaRPr lang="en-US" sz="1600" kern="1200"/>
        </a:p>
      </dsp:txBody>
      <dsp:txXfrm>
        <a:off x="345371" y="1617238"/>
        <a:ext cx="1153571" cy="692143"/>
      </dsp:txXfrm>
    </dsp:sp>
    <dsp:sp modelId="{B2A004E5-F4B3-49B5-8C1C-315438CD9160}">
      <dsp:nvSpPr>
        <dsp:cNvPr id="0" name=""/>
        <dsp:cNvSpPr/>
      </dsp:nvSpPr>
      <dsp:spPr>
        <a:xfrm>
          <a:off x="1614300" y="1617238"/>
          <a:ext cx="1153571" cy="692143"/>
        </a:xfrm>
        <a:prstGeom prst="rect">
          <a:avLst/>
        </a:prstGeom>
        <a:solidFill>
          <a:schemeClr val="accent2">
            <a:hueOff val="-2542069"/>
            <a:satOff val="-2370"/>
            <a:lumOff val="375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b="1" kern="1200"/>
            <a:t>حدود البحث</a:t>
          </a:r>
          <a:endParaRPr lang="en-US" sz="1600" kern="1200"/>
        </a:p>
      </dsp:txBody>
      <dsp:txXfrm>
        <a:off x="1614300" y="1617238"/>
        <a:ext cx="1153571" cy="692143"/>
      </dsp:txXfrm>
    </dsp:sp>
    <dsp:sp modelId="{4A163952-5CE2-4EF0-83F2-CA5F3CE1F717}">
      <dsp:nvSpPr>
        <dsp:cNvPr id="0" name=""/>
        <dsp:cNvSpPr/>
      </dsp:nvSpPr>
      <dsp:spPr>
        <a:xfrm>
          <a:off x="2883229" y="1617238"/>
          <a:ext cx="1153571" cy="692143"/>
        </a:xfrm>
        <a:prstGeom prst="rect">
          <a:avLst/>
        </a:prstGeom>
        <a:solidFill>
          <a:schemeClr val="accent2">
            <a:hueOff val="-2737612"/>
            <a:satOff val="-2552"/>
            <a:lumOff val="404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b="1" kern="1200"/>
            <a:t>مصطلحات البحث</a:t>
          </a:r>
          <a:endParaRPr lang="en-US" sz="1600" kern="1200"/>
        </a:p>
      </dsp:txBody>
      <dsp:txXfrm>
        <a:off x="2883229" y="1617238"/>
        <a:ext cx="1153571" cy="692143"/>
      </dsp:txXfrm>
    </dsp:sp>
    <dsp:sp modelId="{A49A0844-8194-43CF-A987-C3C3931B5082}">
      <dsp:nvSpPr>
        <dsp:cNvPr id="0" name=""/>
        <dsp:cNvSpPr/>
      </dsp:nvSpPr>
      <dsp:spPr>
        <a:xfrm>
          <a:off x="4152158" y="1617238"/>
          <a:ext cx="1153571" cy="692143"/>
        </a:xfrm>
        <a:prstGeom prst="rect">
          <a:avLst/>
        </a:prstGeom>
        <a:solidFill>
          <a:schemeClr val="accent2">
            <a:hueOff val="-2933156"/>
            <a:satOff val="-2735"/>
            <a:lumOff val="433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b="1" kern="1200"/>
            <a:t>الدراسات السابقة</a:t>
          </a:r>
          <a:endParaRPr lang="en-US" sz="1600" kern="1200"/>
        </a:p>
      </dsp:txBody>
      <dsp:txXfrm>
        <a:off x="4152158" y="1617238"/>
        <a:ext cx="1153571" cy="692143"/>
      </dsp:txXfrm>
    </dsp:sp>
    <dsp:sp modelId="{F0C9B905-90FE-4305-B7FD-0E5D54517F44}">
      <dsp:nvSpPr>
        <dsp:cNvPr id="0" name=""/>
        <dsp:cNvSpPr/>
      </dsp:nvSpPr>
      <dsp:spPr>
        <a:xfrm>
          <a:off x="5421087" y="1617238"/>
          <a:ext cx="1153571" cy="692143"/>
        </a:xfrm>
        <a:prstGeom prst="rect">
          <a:avLst/>
        </a:prstGeom>
        <a:solidFill>
          <a:schemeClr val="accent2">
            <a:hueOff val="-3128700"/>
            <a:satOff val="-2917"/>
            <a:lumOff val="46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b="1" kern="1200"/>
            <a:t>الإطار النظري</a:t>
          </a:r>
          <a:endParaRPr lang="en-US" sz="1600" kern="1200"/>
        </a:p>
      </dsp:txBody>
      <dsp:txXfrm>
        <a:off x="5421087" y="1617238"/>
        <a:ext cx="1153571" cy="692143"/>
      </dsp:txXfrm>
    </dsp:sp>
    <dsp:sp modelId="{A938B494-308D-41CD-A90C-AFC08820676A}">
      <dsp:nvSpPr>
        <dsp:cNvPr id="0" name=""/>
        <dsp:cNvSpPr/>
      </dsp:nvSpPr>
      <dsp:spPr>
        <a:xfrm>
          <a:off x="6690016" y="1617238"/>
          <a:ext cx="1153571" cy="692143"/>
        </a:xfrm>
        <a:prstGeom prst="rect">
          <a:avLst/>
        </a:prstGeom>
        <a:solidFill>
          <a:schemeClr val="accent2">
            <a:hueOff val="-3324244"/>
            <a:satOff val="-3099"/>
            <a:lumOff val="49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b="1" kern="1200"/>
            <a:t>منهج البحث</a:t>
          </a:r>
          <a:endParaRPr lang="en-US" sz="1600" kern="1200"/>
        </a:p>
      </dsp:txBody>
      <dsp:txXfrm>
        <a:off x="6690016" y="1617238"/>
        <a:ext cx="1153571" cy="692143"/>
      </dsp:txXfrm>
    </dsp:sp>
    <dsp:sp modelId="{80F48D81-207A-402C-9150-2BF06C3EE3E2}">
      <dsp:nvSpPr>
        <dsp:cNvPr id="0" name=""/>
        <dsp:cNvSpPr/>
      </dsp:nvSpPr>
      <dsp:spPr>
        <a:xfrm>
          <a:off x="2883229" y="2424738"/>
          <a:ext cx="1153571" cy="692143"/>
        </a:xfrm>
        <a:prstGeom prst="rect">
          <a:avLst/>
        </a:prstGeom>
        <a:solidFill>
          <a:schemeClr val="accent2">
            <a:hueOff val="-3519788"/>
            <a:satOff val="-3282"/>
            <a:lumOff val="52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b="1" kern="1200"/>
            <a:t>أدوات جمع البيانات</a:t>
          </a:r>
          <a:endParaRPr lang="en-US" sz="1600" kern="1200"/>
        </a:p>
      </dsp:txBody>
      <dsp:txXfrm>
        <a:off x="2883229" y="2424738"/>
        <a:ext cx="1153571" cy="692143"/>
      </dsp:txXfrm>
    </dsp:sp>
    <dsp:sp modelId="{A8E522D8-FA49-48C2-AF36-4F2EEEC2F44F}">
      <dsp:nvSpPr>
        <dsp:cNvPr id="0" name=""/>
        <dsp:cNvSpPr/>
      </dsp:nvSpPr>
      <dsp:spPr>
        <a:xfrm>
          <a:off x="4152158" y="2424738"/>
          <a:ext cx="1153571" cy="692143"/>
        </a:xfrm>
        <a:prstGeom prst="rect">
          <a:avLst/>
        </a:prstGeom>
        <a:solidFill>
          <a:schemeClr val="accent2">
            <a:hueOff val="-3715331"/>
            <a:satOff val="-3464"/>
            <a:lumOff val="5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b="1" kern="1200"/>
            <a:t>مجتمع الدراسة وعينتها</a:t>
          </a:r>
          <a:endParaRPr lang="en-US" sz="1600" kern="1200"/>
        </a:p>
      </dsp:txBody>
      <dsp:txXfrm>
        <a:off x="4152158" y="2424738"/>
        <a:ext cx="1153571" cy="6921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F60A0F-3B10-4CD7-810B-CD7F8E363DEF}">
      <dsp:nvSpPr>
        <dsp:cNvPr id="0" name=""/>
        <dsp:cNvSpPr/>
      </dsp:nvSpPr>
      <dsp:spPr>
        <a:xfrm>
          <a:off x="1014258" y="0"/>
          <a:ext cx="4080613" cy="4080613"/>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FAD8F3-D04C-4045-A295-214A6B66C3C8}">
      <dsp:nvSpPr>
        <dsp:cNvPr id="0" name=""/>
        <dsp:cNvSpPr/>
      </dsp:nvSpPr>
      <dsp:spPr>
        <a:xfrm>
          <a:off x="1401916" y="387658"/>
          <a:ext cx="1591439" cy="159143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SA" sz="3400" b="1" kern="1200"/>
            <a:t>الأبواب</a:t>
          </a:r>
          <a:endParaRPr lang="en-US" sz="3400" kern="1200"/>
        </a:p>
      </dsp:txBody>
      <dsp:txXfrm>
        <a:off x="1479604" y="465346"/>
        <a:ext cx="1436063" cy="1436063"/>
      </dsp:txXfrm>
    </dsp:sp>
    <dsp:sp modelId="{16644C30-F833-4632-A1C0-35CBD460D544}">
      <dsp:nvSpPr>
        <dsp:cNvPr id="0" name=""/>
        <dsp:cNvSpPr/>
      </dsp:nvSpPr>
      <dsp:spPr>
        <a:xfrm>
          <a:off x="3115774" y="387658"/>
          <a:ext cx="1591439" cy="159143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SA" sz="3400" b="1" kern="1200"/>
            <a:t>الفصول</a:t>
          </a:r>
          <a:endParaRPr lang="en-US" sz="3400" kern="1200"/>
        </a:p>
      </dsp:txBody>
      <dsp:txXfrm>
        <a:off x="3193462" y="465346"/>
        <a:ext cx="1436063" cy="1436063"/>
      </dsp:txXfrm>
    </dsp:sp>
    <dsp:sp modelId="{CFC85E72-8A83-4742-884F-7BC4BA092823}">
      <dsp:nvSpPr>
        <dsp:cNvPr id="0" name=""/>
        <dsp:cNvSpPr/>
      </dsp:nvSpPr>
      <dsp:spPr>
        <a:xfrm>
          <a:off x="1401916" y="2101515"/>
          <a:ext cx="1591439" cy="159143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SA" sz="3400" b="1" kern="1200"/>
            <a:t>المباحث</a:t>
          </a:r>
          <a:endParaRPr lang="en-US" sz="3400" kern="1200"/>
        </a:p>
      </dsp:txBody>
      <dsp:txXfrm>
        <a:off x="1479604" y="2179203"/>
        <a:ext cx="1436063" cy="1436063"/>
      </dsp:txXfrm>
    </dsp:sp>
    <dsp:sp modelId="{7B2D6266-A934-4F15-8084-32536B757883}">
      <dsp:nvSpPr>
        <dsp:cNvPr id="0" name=""/>
        <dsp:cNvSpPr/>
      </dsp:nvSpPr>
      <dsp:spPr>
        <a:xfrm>
          <a:off x="3115774" y="2101515"/>
          <a:ext cx="1591439" cy="159143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SA" sz="3400" b="1" kern="1200"/>
            <a:t>المطالب والفروع</a:t>
          </a:r>
          <a:endParaRPr lang="en-US" sz="3400" kern="1200"/>
        </a:p>
      </dsp:txBody>
      <dsp:txXfrm>
        <a:off x="3193462" y="2179203"/>
        <a:ext cx="1436063" cy="143606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7D1C62-E22E-4531-9284-59AB7F17FDA7}">
      <dsp:nvSpPr>
        <dsp:cNvPr id="0" name=""/>
        <dsp:cNvSpPr/>
      </dsp:nvSpPr>
      <dsp:spPr>
        <a:xfrm>
          <a:off x="0" y="312142"/>
          <a:ext cx="1800452" cy="1080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ctr" defTabSz="1866900">
            <a:lnSpc>
              <a:spcPct val="90000"/>
            </a:lnSpc>
            <a:spcBef>
              <a:spcPct val="0"/>
            </a:spcBef>
            <a:spcAft>
              <a:spcPct val="35000"/>
            </a:spcAft>
            <a:buNone/>
          </a:pPr>
          <a:r>
            <a:rPr lang="ar-SA" sz="4200" b="1" kern="1200"/>
            <a:t>الوضوح</a:t>
          </a:r>
          <a:endParaRPr lang="en-US" sz="4200" kern="1200"/>
        </a:p>
      </dsp:txBody>
      <dsp:txXfrm>
        <a:off x="0" y="312142"/>
        <a:ext cx="1800452" cy="1080271"/>
      </dsp:txXfrm>
    </dsp:sp>
    <dsp:sp modelId="{DA2CA4FE-66F1-46A1-86EE-DD5762A4048E}">
      <dsp:nvSpPr>
        <dsp:cNvPr id="0" name=""/>
        <dsp:cNvSpPr/>
      </dsp:nvSpPr>
      <dsp:spPr>
        <a:xfrm>
          <a:off x="1980498" y="312142"/>
          <a:ext cx="1800452" cy="1080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ctr" defTabSz="1866900">
            <a:lnSpc>
              <a:spcPct val="90000"/>
            </a:lnSpc>
            <a:spcBef>
              <a:spcPct val="0"/>
            </a:spcBef>
            <a:spcAft>
              <a:spcPct val="35000"/>
            </a:spcAft>
            <a:buNone/>
          </a:pPr>
          <a:r>
            <a:rPr lang="ar-SA" sz="4200" b="1" kern="1200"/>
            <a:t>الترابط</a:t>
          </a:r>
          <a:endParaRPr lang="en-US" sz="4200" kern="1200"/>
        </a:p>
      </dsp:txBody>
      <dsp:txXfrm>
        <a:off x="1980498" y="312142"/>
        <a:ext cx="1800452" cy="1080271"/>
      </dsp:txXfrm>
    </dsp:sp>
    <dsp:sp modelId="{28FC0782-4FBB-4643-B64F-C69F562DBD57}">
      <dsp:nvSpPr>
        <dsp:cNvPr id="0" name=""/>
        <dsp:cNvSpPr/>
      </dsp:nvSpPr>
      <dsp:spPr>
        <a:xfrm>
          <a:off x="3960996" y="312142"/>
          <a:ext cx="1800452" cy="1080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ctr" defTabSz="1866900">
            <a:lnSpc>
              <a:spcPct val="90000"/>
            </a:lnSpc>
            <a:spcBef>
              <a:spcPct val="0"/>
            </a:spcBef>
            <a:spcAft>
              <a:spcPct val="35000"/>
            </a:spcAft>
            <a:buNone/>
          </a:pPr>
          <a:r>
            <a:rPr lang="ar-SA" sz="4200" b="1" kern="1200"/>
            <a:t>التوازن</a:t>
          </a:r>
          <a:endParaRPr lang="en-US" sz="4200" kern="1200"/>
        </a:p>
      </dsp:txBody>
      <dsp:txXfrm>
        <a:off x="3960996" y="312142"/>
        <a:ext cx="1800452" cy="1080271"/>
      </dsp:txXfrm>
    </dsp:sp>
    <dsp:sp modelId="{598294AD-631E-4C33-BEC1-C9AB4B06DA43}">
      <dsp:nvSpPr>
        <dsp:cNvPr id="0" name=""/>
        <dsp:cNvSpPr/>
      </dsp:nvSpPr>
      <dsp:spPr>
        <a:xfrm>
          <a:off x="990249" y="1572459"/>
          <a:ext cx="1800452" cy="1080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ctr" defTabSz="1866900">
            <a:lnSpc>
              <a:spcPct val="90000"/>
            </a:lnSpc>
            <a:spcBef>
              <a:spcPct val="0"/>
            </a:spcBef>
            <a:spcAft>
              <a:spcPct val="35000"/>
            </a:spcAft>
            <a:buNone/>
          </a:pPr>
          <a:r>
            <a:rPr lang="ar-SA" sz="4200" b="1" kern="1200"/>
            <a:t>التسلسل</a:t>
          </a:r>
          <a:endParaRPr lang="en-US" sz="4200" kern="1200"/>
        </a:p>
      </dsp:txBody>
      <dsp:txXfrm>
        <a:off x="990249" y="1572459"/>
        <a:ext cx="1800452" cy="1080271"/>
      </dsp:txXfrm>
    </dsp:sp>
    <dsp:sp modelId="{97BE0C47-E5B3-45E5-9643-DEEA07BAE94C}">
      <dsp:nvSpPr>
        <dsp:cNvPr id="0" name=""/>
        <dsp:cNvSpPr/>
      </dsp:nvSpPr>
      <dsp:spPr>
        <a:xfrm>
          <a:off x="2970747" y="1572459"/>
          <a:ext cx="1800452" cy="1080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ctr" defTabSz="1866900">
            <a:lnSpc>
              <a:spcPct val="90000"/>
            </a:lnSpc>
            <a:spcBef>
              <a:spcPct val="0"/>
            </a:spcBef>
            <a:spcAft>
              <a:spcPct val="35000"/>
            </a:spcAft>
            <a:buNone/>
          </a:pPr>
          <a:r>
            <a:rPr lang="ar-SA" sz="4200" b="1" kern="1200"/>
            <a:t>الشمول</a:t>
          </a:r>
          <a:endParaRPr lang="en-US" sz="4200" kern="1200"/>
        </a:p>
      </dsp:txBody>
      <dsp:txXfrm>
        <a:off x="2970747" y="1572459"/>
        <a:ext cx="1800452" cy="108027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3DD5D5-020A-4126-973E-FB60FCF8B83E}">
      <dsp:nvSpPr>
        <dsp:cNvPr id="0" name=""/>
        <dsp:cNvSpPr/>
      </dsp:nvSpPr>
      <dsp:spPr>
        <a:xfrm>
          <a:off x="2620467" y="1370"/>
          <a:ext cx="2948025" cy="59930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ar-SA" sz="2700" b="1" kern="1200"/>
            <a:t>التكرار بين الفصول</a:t>
          </a:r>
          <a:endParaRPr lang="en-US" sz="2700" kern="1200"/>
        </a:p>
      </dsp:txBody>
      <dsp:txXfrm>
        <a:off x="2649723" y="30626"/>
        <a:ext cx="2889513" cy="540791"/>
      </dsp:txXfrm>
    </dsp:sp>
    <dsp:sp modelId="{0482746A-DCDD-4E89-8E46-F6F942FA4369}">
      <dsp:nvSpPr>
        <dsp:cNvPr id="0" name=""/>
        <dsp:cNvSpPr/>
      </dsp:nvSpPr>
      <dsp:spPr>
        <a:xfrm>
          <a:off x="2620467" y="630639"/>
          <a:ext cx="2948025" cy="599303"/>
        </a:xfrm>
        <a:prstGeom prst="roundRect">
          <a:avLst/>
        </a:prstGeom>
        <a:solidFill>
          <a:schemeClr val="accent5">
            <a:hueOff val="-220417"/>
            <a:satOff val="-2060"/>
            <a:lumOff val="4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ar-SA" sz="2700" b="1" kern="1200"/>
            <a:t>عدم التوازن</a:t>
          </a:r>
          <a:endParaRPr lang="en-US" sz="2700" kern="1200"/>
        </a:p>
      </dsp:txBody>
      <dsp:txXfrm>
        <a:off x="2649723" y="659895"/>
        <a:ext cx="2889513" cy="540791"/>
      </dsp:txXfrm>
    </dsp:sp>
    <dsp:sp modelId="{958BDAEF-B285-4163-9736-9E9F87BBE257}">
      <dsp:nvSpPr>
        <dsp:cNvPr id="0" name=""/>
        <dsp:cNvSpPr/>
      </dsp:nvSpPr>
      <dsp:spPr>
        <a:xfrm>
          <a:off x="2620467" y="1259908"/>
          <a:ext cx="2948025" cy="599303"/>
        </a:xfrm>
        <a:prstGeom prst="roundRect">
          <a:avLst/>
        </a:prstGeom>
        <a:solidFill>
          <a:schemeClr val="accent5">
            <a:hueOff val="-440834"/>
            <a:satOff val="-4121"/>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ar-SA" sz="2700" b="1" kern="1200"/>
            <a:t>الغموض في العناوين</a:t>
          </a:r>
          <a:endParaRPr lang="en-US" sz="2700" kern="1200"/>
        </a:p>
      </dsp:txBody>
      <dsp:txXfrm>
        <a:off x="2649723" y="1289164"/>
        <a:ext cx="2889513" cy="540791"/>
      </dsp:txXfrm>
    </dsp:sp>
    <dsp:sp modelId="{B69A0156-A3E8-462D-A9B1-9E91D4C49EEE}">
      <dsp:nvSpPr>
        <dsp:cNvPr id="0" name=""/>
        <dsp:cNvSpPr/>
      </dsp:nvSpPr>
      <dsp:spPr>
        <a:xfrm>
          <a:off x="2620467" y="1889176"/>
          <a:ext cx="2948025" cy="599303"/>
        </a:xfrm>
        <a:prstGeom prst="roundRect">
          <a:avLst/>
        </a:prstGeom>
        <a:solidFill>
          <a:schemeClr val="accent5">
            <a:hueOff val="-661251"/>
            <a:satOff val="-6181"/>
            <a:lumOff val="13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ar-SA" sz="2700" b="1" kern="1200"/>
            <a:t>كثرة التقسيمات الفرعية</a:t>
          </a:r>
          <a:endParaRPr lang="en-US" sz="2700" kern="1200"/>
        </a:p>
      </dsp:txBody>
      <dsp:txXfrm>
        <a:off x="2649723" y="1918432"/>
        <a:ext cx="2889513" cy="540791"/>
      </dsp:txXfrm>
    </dsp:sp>
    <dsp:sp modelId="{7D56FA28-3691-49FD-9EF5-E8E88FF632E9}">
      <dsp:nvSpPr>
        <dsp:cNvPr id="0" name=""/>
        <dsp:cNvSpPr/>
      </dsp:nvSpPr>
      <dsp:spPr>
        <a:xfrm>
          <a:off x="2620467" y="2518445"/>
          <a:ext cx="2948025" cy="599303"/>
        </a:xfrm>
        <a:prstGeom prst="roundRect">
          <a:avLst/>
        </a:prstGeom>
        <a:solidFill>
          <a:schemeClr val="accent5">
            <a:hueOff val="-881668"/>
            <a:satOff val="-8242"/>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ar-SA" sz="2700" b="1" kern="1200"/>
            <a:t>ضعف الترابط</a:t>
          </a:r>
          <a:endParaRPr lang="en-US" sz="2700" kern="1200"/>
        </a:p>
      </dsp:txBody>
      <dsp:txXfrm>
        <a:off x="2649723" y="2547701"/>
        <a:ext cx="2889513" cy="54079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008C8-C4E8-4F69-9699-A5F995D538CB}">
      <dsp:nvSpPr>
        <dsp:cNvPr id="0" name=""/>
        <dsp:cNvSpPr/>
      </dsp:nvSpPr>
      <dsp:spPr>
        <a:xfrm>
          <a:off x="0" y="289304"/>
          <a:ext cx="1842548" cy="11055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kern="1200"/>
            <a:t>تحديد مشكلة الدراسة</a:t>
          </a:r>
          <a:endParaRPr lang="en-US" sz="2300" kern="1200"/>
        </a:p>
      </dsp:txBody>
      <dsp:txXfrm>
        <a:off x="0" y="289304"/>
        <a:ext cx="1842548" cy="1105529"/>
      </dsp:txXfrm>
    </dsp:sp>
    <dsp:sp modelId="{DD21DF29-96F2-4E10-A10F-33EA9D1A8514}">
      <dsp:nvSpPr>
        <dsp:cNvPr id="0" name=""/>
        <dsp:cNvSpPr/>
      </dsp:nvSpPr>
      <dsp:spPr>
        <a:xfrm>
          <a:off x="2026803" y="289304"/>
          <a:ext cx="1842548" cy="11055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kern="1200"/>
            <a:t>تحديد الأهداف والأسئلة</a:t>
          </a:r>
          <a:endParaRPr lang="en-US" sz="2300" kern="1200"/>
        </a:p>
      </dsp:txBody>
      <dsp:txXfrm>
        <a:off x="2026803" y="289304"/>
        <a:ext cx="1842548" cy="1105529"/>
      </dsp:txXfrm>
    </dsp:sp>
    <dsp:sp modelId="{73C97DF8-42AA-451D-A2A5-DA9184411D34}">
      <dsp:nvSpPr>
        <dsp:cNvPr id="0" name=""/>
        <dsp:cNvSpPr/>
      </dsp:nvSpPr>
      <dsp:spPr>
        <a:xfrm>
          <a:off x="4053606" y="289304"/>
          <a:ext cx="1842548" cy="11055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kern="1200"/>
            <a:t>جمع المادة العلمية</a:t>
          </a:r>
          <a:endParaRPr lang="en-US" sz="2300" kern="1200"/>
        </a:p>
      </dsp:txBody>
      <dsp:txXfrm>
        <a:off x="4053606" y="289304"/>
        <a:ext cx="1842548" cy="1105529"/>
      </dsp:txXfrm>
    </dsp:sp>
    <dsp:sp modelId="{A6BE0679-767C-43D1-A7C8-7ACC721B0199}">
      <dsp:nvSpPr>
        <dsp:cNvPr id="0" name=""/>
        <dsp:cNvSpPr/>
      </dsp:nvSpPr>
      <dsp:spPr>
        <a:xfrm>
          <a:off x="0" y="1579087"/>
          <a:ext cx="1842548" cy="11055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kern="1200"/>
            <a:t>تصنيف الأفكار والمحاور</a:t>
          </a:r>
          <a:endParaRPr lang="en-US" sz="2300" kern="1200"/>
        </a:p>
      </dsp:txBody>
      <dsp:txXfrm>
        <a:off x="0" y="1579087"/>
        <a:ext cx="1842548" cy="1105529"/>
      </dsp:txXfrm>
    </dsp:sp>
    <dsp:sp modelId="{79554247-D59F-46D6-8D14-5EB86C720A57}">
      <dsp:nvSpPr>
        <dsp:cNvPr id="0" name=""/>
        <dsp:cNvSpPr/>
      </dsp:nvSpPr>
      <dsp:spPr>
        <a:xfrm>
          <a:off x="2026803" y="1579087"/>
          <a:ext cx="1842548" cy="11055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kern="1200"/>
            <a:t>ترتيب المحاور منطقيًا</a:t>
          </a:r>
          <a:endParaRPr lang="en-US" sz="2300" kern="1200"/>
        </a:p>
      </dsp:txBody>
      <dsp:txXfrm>
        <a:off x="2026803" y="1579087"/>
        <a:ext cx="1842548" cy="1105529"/>
      </dsp:txXfrm>
    </dsp:sp>
    <dsp:sp modelId="{C33B0FC5-6550-4226-BCB6-8A3E69936A67}">
      <dsp:nvSpPr>
        <dsp:cNvPr id="0" name=""/>
        <dsp:cNvSpPr/>
      </dsp:nvSpPr>
      <dsp:spPr>
        <a:xfrm>
          <a:off x="4053606" y="1579087"/>
          <a:ext cx="1842548" cy="11055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kern="1200"/>
            <a:t>صياغة العناوين الرئيسية والفرعية</a:t>
          </a:r>
          <a:endParaRPr lang="en-US" sz="2300" kern="1200"/>
        </a:p>
      </dsp:txBody>
      <dsp:txXfrm>
        <a:off x="4053606" y="1579087"/>
        <a:ext cx="1842548" cy="1105529"/>
      </dsp:txXfrm>
    </dsp:sp>
    <dsp:sp modelId="{2BF2CC5E-863C-4CCC-9029-5FB54EB4F595}">
      <dsp:nvSpPr>
        <dsp:cNvPr id="0" name=""/>
        <dsp:cNvSpPr/>
      </dsp:nvSpPr>
      <dsp:spPr>
        <a:xfrm>
          <a:off x="2026803" y="2868871"/>
          <a:ext cx="1842548" cy="11055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kern="1200"/>
            <a:t>مراجعة التقسيم وتعديله</a:t>
          </a:r>
          <a:endParaRPr lang="en-US" sz="2300" kern="1200"/>
        </a:p>
      </dsp:txBody>
      <dsp:txXfrm>
        <a:off x="2026803" y="2868871"/>
        <a:ext cx="1842548" cy="110552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BAE07-DC69-40C0-AF55-C90E3F2842AA}">
      <dsp:nvSpPr>
        <dsp:cNvPr id="0" name=""/>
        <dsp:cNvSpPr/>
      </dsp:nvSpPr>
      <dsp:spPr>
        <a:xfrm>
          <a:off x="1022" y="144681"/>
          <a:ext cx="3589890" cy="22795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F5F40E-B2FD-4B12-972A-495CB7BF4BFD}">
      <dsp:nvSpPr>
        <dsp:cNvPr id="0" name=""/>
        <dsp:cNvSpPr/>
      </dsp:nvSpPr>
      <dsp:spPr>
        <a:xfrm>
          <a:off x="399899" y="523614"/>
          <a:ext cx="3589890" cy="227958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ar-SA" sz="4400" b="1" kern="1200"/>
            <a:t>نموذج في الدراسات التربوية</a:t>
          </a:r>
          <a:endParaRPr lang="en-US" sz="4400" kern="1200"/>
        </a:p>
      </dsp:txBody>
      <dsp:txXfrm>
        <a:off x="466666" y="590381"/>
        <a:ext cx="3456356" cy="2146046"/>
      </dsp:txXfrm>
    </dsp:sp>
    <dsp:sp modelId="{94A90AB5-B823-4720-A901-3D988E7C789F}">
      <dsp:nvSpPr>
        <dsp:cNvPr id="0" name=""/>
        <dsp:cNvSpPr/>
      </dsp:nvSpPr>
      <dsp:spPr>
        <a:xfrm>
          <a:off x="4388666" y="144681"/>
          <a:ext cx="3589890" cy="22795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70A3C6-C718-4966-ACA4-9EB2086FEDCB}">
      <dsp:nvSpPr>
        <dsp:cNvPr id="0" name=""/>
        <dsp:cNvSpPr/>
      </dsp:nvSpPr>
      <dsp:spPr>
        <a:xfrm>
          <a:off x="4787543" y="523614"/>
          <a:ext cx="3589890" cy="227958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ar-SA" sz="4400" b="1" kern="1200"/>
            <a:t>نموذج في الدراسات القانونية</a:t>
          </a:r>
          <a:endParaRPr lang="en-US" sz="4400" kern="1200"/>
        </a:p>
      </dsp:txBody>
      <dsp:txXfrm>
        <a:off x="4854310" y="590381"/>
        <a:ext cx="3456356" cy="2146046"/>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8D7368D-31D9-8101-473D-CD39E706FD22}"/>
              </a:ext>
              <a:ext uri="{C183D7F6-B498-43B3-948B-1728B52AA6E4}">
                <adec:decorative xmlns:adec="http://schemas.microsoft.com/office/drawing/2017/decorative" val="1"/>
              </a:ext>
            </a:extLst>
          </p:cNvPr>
          <p:cNvSpPr/>
          <p:nvPr/>
        </p:nvSpPr>
        <p:spPr>
          <a:xfrm>
            <a:off x="5796401" y="3378954"/>
            <a:ext cx="6394567" cy="3479046"/>
          </a:xfrm>
          <a:custGeom>
            <a:avLst/>
            <a:gdLst>
              <a:gd name="connsiteX0" fmla="*/ 5171297 w 6394567"/>
              <a:gd name="connsiteY0" fmla="*/ 284 h 3479046"/>
              <a:gd name="connsiteX1" fmla="*/ 6394290 w 6394567"/>
              <a:gd name="connsiteY1" fmla="*/ 430072 h 3479046"/>
              <a:gd name="connsiteX2" fmla="*/ 6394567 w 6394567"/>
              <a:gd name="connsiteY2" fmla="*/ 430316 h 3479046"/>
              <a:gd name="connsiteX3" fmla="*/ 6394567 w 6394567"/>
              <a:gd name="connsiteY3" fmla="*/ 3479046 h 3479046"/>
              <a:gd name="connsiteX4" fmla="*/ 0 w 6394567"/>
              <a:gd name="connsiteY4" fmla="*/ 3479046 h 3479046"/>
              <a:gd name="connsiteX5" fmla="*/ 3916974 w 6394567"/>
              <a:gd name="connsiteY5" fmla="*/ 405504 h 3479046"/>
              <a:gd name="connsiteX6" fmla="*/ 3959456 w 6394567"/>
              <a:gd name="connsiteY6" fmla="*/ 373857 h 3479046"/>
              <a:gd name="connsiteX7" fmla="*/ 5052215 w 6394567"/>
              <a:gd name="connsiteY7" fmla="*/ 1756 h 3479046"/>
              <a:gd name="connsiteX8" fmla="*/ 5171297 w 6394567"/>
              <a:gd name="connsiteY8" fmla="*/ 284 h 3479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94567" h="3479046">
                <a:moveTo>
                  <a:pt x="5171297" y="284"/>
                </a:moveTo>
                <a:cubicBezTo>
                  <a:pt x="5607674" y="7531"/>
                  <a:pt x="6039042" y="153650"/>
                  <a:pt x="6394290" y="430072"/>
                </a:cubicBezTo>
                <a:lnTo>
                  <a:pt x="6394567" y="430316"/>
                </a:lnTo>
                <a:lnTo>
                  <a:pt x="6394567" y="3479046"/>
                </a:lnTo>
                <a:lnTo>
                  <a:pt x="0" y="3479046"/>
                </a:lnTo>
                <a:lnTo>
                  <a:pt x="3916974" y="405504"/>
                </a:lnTo>
                <a:lnTo>
                  <a:pt x="3959456" y="373857"/>
                </a:lnTo>
                <a:cubicBezTo>
                  <a:pt x="4291086" y="139664"/>
                  <a:pt x="4671097" y="17528"/>
                  <a:pt x="5052215" y="1756"/>
                </a:cubicBezTo>
                <a:cubicBezTo>
                  <a:pt x="5091916" y="114"/>
                  <a:pt x="5131627" y="-375"/>
                  <a:pt x="5171297" y="284"/>
                </a:cubicBezTo>
                <a:close/>
              </a:path>
            </a:pathLst>
          </a:custGeom>
          <a:gradFill>
            <a:gsLst>
              <a:gs pos="39000">
                <a:schemeClr val="bg2"/>
              </a:gs>
              <a:gs pos="100000">
                <a:schemeClr val="accent1">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FF32C74-82F4-2A29-889B-EF23CEE6AA4F}"/>
              </a:ext>
            </a:extLst>
          </p:cNvPr>
          <p:cNvSpPr>
            <a:spLocks noGrp="1"/>
          </p:cNvSpPr>
          <p:nvPr>
            <p:ph type="ctrTitle"/>
          </p:nvPr>
        </p:nvSpPr>
        <p:spPr>
          <a:xfrm>
            <a:off x="1066801" y="1122363"/>
            <a:ext cx="6211185" cy="2305246"/>
          </a:xfrm>
        </p:spPr>
        <p:txBody>
          <a:bodyPr anchor="b">
            <a:normAutofit/>
          </a:bodyPr>
          <a:lstStyle>
            <a:lvl1pPr algn="l">
              <a:lnSpc>
                <a:spcPct val="100000"/>
              </a:lnSpc>
              <a:defRPr sz="3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4ACADD6-278F-604C-8A38-BBBAFC6754E8}"/>
              </a:ext>
            </a:extLst>
          </p:cNvPr>
          <p:cNvSpPr>
            <a:spLocks noGrp="1"/>
          </p:cNvSpPr>
          <p:nvPr>
            <p:ph type="subTitle" idx="1"/>
          </p:nvPr>
        </p:nvSpPr>
        <p:spPr>
          <a:xfrm>
            <a:off x="1066802" y="3549048"/>
            <a:ext cx="5029198" cy="1956278"/>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DC43946B-3F5A-C916-B62B-8D5938EA8285}"/>
              </a:ext>
            </a:extLst>
          </p:cNvPr>
          <p:cNvSpPr>
            <a:spLocks noGrp="1"/>
          </p:cNvSpPr>
          <p:nvPr>
            <p:ph type="dt" sz="half" idx="10"/>
          </p:nvPr>
        </p:nvSpPr>
        <p:spPr/>
        <p:txBody>
          <a:bodyPr/>
          <a:lstStyle/>
          <a:p>
            <a:fld id="{1E351CED-465B-40B5-ADCE-957C918F227B}" type="datetimeFigureOut">
              <a:rPr lang="en-US" smtClean="0"/>
              <a:t>5/11/2026</a:t>
            </a:fld>
            <a:endParaRPr lang="en-US"/>
          </a:p>
        </p:txBody>
      </p:sp>
      <p:sp>
        <p:nvSpPr>
          <p:cNvPr id="5" name="Footer Placeholder 4">
            <a:extLst>
              <a:ext uri="{FF2B5EF4-FFF2-40B4-BE49-F238E27FC236}">
                <a16:creationId xmlns:a16="http://schemas.microsoft.com/office/drawing/2014/main" id="{5986539F-2DB8-FCDA-C884-9C3CD29B8C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DAA7B3-5D3B-D493-8F6F-1FEBB8576D62}"/>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3901655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A4769-9A55-AF9B-4CE4-DFA07E711CF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CE45D9E-DBB4-B890-88D5-B4C03599EC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AE15260-1C0B-A965-3114-D7C40D18BDF4}"/>
              </a:ext>
            </a:extLst>
          </p:cNvPr>
          <p:cNvSpPr>
            <a:spLocks noGrp="1"/>
          </p:cNvSpPr>
          <p:nvPr>
            <p:ph type="dt" sz="half" idx="10"/>
          </p:nvPr>
        </p:nvSpPr>
        <p:spPr/>
        <p:txBody>
          <a:bodyPr/>
          <a:lstStyle/>
          <a:p>
            <a:fld id="{1E351CED-465B-40B5-ADCE-957C918F227B}" type="datetimeFigureOut">
              <a:rPr lang="en-US" smtClean="0"/>
              <a:t>5/11/2026</a:t>
            </a:fld>
            <a:endParaRPr lang="en-US"/>
          </a:p>
        </p:txBody>
      </p:sp>
      <p:sp>
        <p:nvSpPr>
          <p:cNvPr id="5" name="Footer Placeholder 4">
            <a:extLst>
              <a:ext uri="{FF2B5EF4-FFF2-40B4-BE49-F238E27FC236}">
                <a16:creationId xmlns:a16="http://schemas.microsoft.com/office/drawing/2014/main" id="{19AAF4D1-0334-3F24-69B4-06C7BD7426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8BA76D-3B8B-429D-9B32-54D6A6297C0A}"/>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2992100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D8D9C414-4A2F-78AF-ED60-6130D4C563B3}"/>
              </a:ext>
            </a:extLst>
          </p:cNvPr>
          <p:cNvSpPr/>
          <p:nvPr/>
        </p:nvSpPr>
        <p:spPr>
          <a:xfrm>
            <a:off x="6284115" y="3378954"/>
            <a:ext cx="5907885" cy="3479046"/>
          </a:xfrm>
          <a:custGeom>
            <a:avLst/>
            <a:gdLst>
              <a:gd name="connsiteX0" fmla="*/ 5171297 w 5907885"/>
              <a:gd name="connsiteY0" fmla="*/ 284 h 3479046"/>
              <a:gd name="connsiteX1" fmla="*/ 5813217 w 5907885"/>
              <a:gd name="connsiteY1" fmla="*/ 114238 h 3479046"/>
              <a:gd name="connsiteX2" fmla="*/ 5907885 w 5907885"/>
              <a:gd name="connsiteY2" fmla="*/ 151524 h 3479046"/>
              <a:gd name="connsiteX3" fmla="*/ 5907885 w 5907885"/>
              <a:gd name="connsiteY3" fmla="*/ 3479046 h 3479046"/>
              <a:gd name="connsiteX4" fmla="*/ 0 w 5907885"/>
              <a:gd name="connsiteY4" fmla="*/ 3479046 h 3479046"/>
              <a:gd name="connsiteX5" fmla="*/ 3916974 w 5907885"/>
              <a:gd name="connsiteY5" fmla="*/ 405504 h 3479046"/>
              <a:gd name="connsiteX6" fmla="*/ 3959456 w 5907885"/>
              <a:gd name="connsiteY6" fmla="*/ 373857 h 3479046"/>
              <a:gd name="connsiteX7" fmla="*/ 5052215 w 5907885"/>
              <a:gd name="connsiteY7" fmla="*/ 1756 h 3479046"/>
              <a:gd name="connsiteX8" fmla="*/ 5171297 w 5907885"/>
              <a:gd name="connsiteY8" fmla="*/ 284 h 3479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7885" h="3479046">
                <a:moveTo>
                  <a:pt x="5171297" y="284"/>
                </a:moveTo>
                <a:cubicBezTo>
                  <a:pt x="5389485" y="3908"/>
                  <a:pt x="5606422" y="42249"/>
                  <a:pt x="5813217" y="114238"/>
                </a:cubicBezTo>
                <a:lnTo>
                  <a:pt x="5907885" y="151524"/>
                </a:lnTo>
                <a:lnTo>
                  <a:pt x="5907885" y="3479046"/>
                </a:lnTo>
                <a:lnTo>
                  <a:pt x="0" y="3479046"/>
                </a:lnTo>
                <a:lnTo>
                  <a:pt x="3916974" y="405504"/>
                </a:lnTo>
                <a:lnTo>
                  <a:pt x="3959456" y="373857"/>
                </a:lnTo>
                <a:cubicBezTo>
                  <a:pt x="4291086" y="139664"/>
                  <a:pt x="4671097" y="17528"/>
                  <a:pt x="5052215" y="1756"/>
                </a:cubicBezTo>
                <a:cubicBezTo>
                  <a:pt x="5091916" y="114"/>
                  <a:pt x="5131627" y="-375"/>
                  <a:pt x="5171297" y="284"/>
                </a:cubicBezTo>
                <a:close/>
              </a:path>
            </a:pathLst>
          </a:custGeom>
          <a:gradFill>
            <a:gsLst>
              <a:gs pos="23000">
                <a:schemeClr val="bg2"/>
              </a:gs>
              <a:gs pos="100000">
                <a:schemeClr val="accent1">
                  <a:lumMod val="60000"/>
                  <a:lumOff val="4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13410AE4-7FC7-589E-B6D3-0DA7B5FC5CE3}"/>
              </a:ext>
            </a:extLst>
          </p:cNvPr>
          <p:cNvSpPr/>
          <p:nvPr/>
        </p:nvSpPr>
        <p:spPr>
          <a:xfrm flipH="1" flipV="1">
            <a:off x="0" y="0"/>
            <a:ext cx="2923855" cy="1479128"/>
          </a:xfrm>
          <a:custGeom>
            <a:avLst/>
            <a:gdLst>
              <a:gd name="connsiteX0" fmla="*/ 2923855 w 2923855"/>
              <a:gd name="connsiteY0" fmla="*/ 1479128 h 1479128"/>
              <a:gd name="connsiteX1" fmla="*/ 0 w 2923855"/>
              <a:gd name="connsiteY1" fmla="*/ 1479128 h 1479128"/>
              <a:gd name="connsiteX2" fmla="*/ 1368245 w 2923855"/>
              <a:gd name="connsiteY2" fmla="*/ 405504 h 1479128"/>
              <a:gd name="connsiteX3" fmla="*/ 1410727 w 2923855"/>
              <a:gd name="connsiteY3" fmla="*/ 373857 h 1479128"/>
              <a:gd name="connsiteX4" fmla="*/ 2503486 w 2923855"/>
              <a:gd name="connsiteY4" fmla="*/ 1756 h 1479128"/>
              <a:gd name="connsiteX5" fmla="*/ 2622568 w 2923855"/>
              <a:gd name="connsiteY5" fmla="*/ 284 h 1479128"/>
              <a:gd name="connsiteX6" fmla="*/ 2785835 w 2923855"/>
              <a:gd name="connsiteY6" fmla="*/ 9494 h 1479128"/>
              <a:gd name="connsiteX7" fmla="*/ 2923855 w 2923855"/>
              <a:gd name="connsiteY7" fmla="*/ 28352 h 1479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23855" h="1479128">
                <a:moveTo>
                  <a:pt x="2923855" y="1479128"/>
                </a:moveTo>
                <a:lnTo>
                  <a:pt x="0" y="1479128"/>
                </a:lnTo>
                <a:lnTo>
                  <a:pt x="1368245" y="405504"/>
                </a:lnTo>
                <a:lnTo>
                  <a:pt x="1410727" y="373857"/>
                </a:lnTo>
                <a:cubicBezTo>
                  <a:pt x="1742357" y="139664"/>
                  <a:pt x="2122368" y="17528"/>
                  <a:pt x="2503486" y="1756"/>
                </a:cubicBezTo>
                <a:cubicBezTo>
                  <a:pt x="2543187" y="114"/>
                  <a:pt x="2582898" y="-375"/>
                  <a:pt x="2622568" y="284"/>
                </a:cubicBezTo>
                <a:cubicBezTo>
                  <a:pt x="2677115" y="1190"/>
                  <a:pt x="2731584" y="4266"/>
                  <a:pt x="2785835" y="9494"/>
                </a:cubicBezTo>
                <a:lnTo>
                  <a:pt x="2923855" y="28352"/>
                </a:lnTo>
                <a:close/>
              </a:path>
            </a:pathLst>
          </a:custGeom>
          <a:gradFill>
            <a:gsLst>
              <a:gs pos="33000">
                <a:schemeClr val="bg2"/>
              </a:gs>
              <a:gs pos="100000">
                <a:schemeClr val="accent1">
                  <a:lumMod val="60000"/>
                  <a:lumOff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B381CBD-08D9-3C9A-7620-24F2D6404893}"/>
              </a:ext>
            </a:extLst>
          </p:cNvPr>
          <p:cNvSpPr>
            <a:spLocks noGrp="1"/>
          </p:cNvSpPr>
          <p:nvPr>
            <p:ph type="title"/>
          </p:nvPr>
        </p:nvSpPr>
        <p:spPr>
          <a:xfrm>
            <a:off x="1066800" y="1709738"/>
            <a:ext cx="6455434" cy="2981274"/>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ED5AE2B-1716-CEEC-73F8-E81F59192562}"/>
              </a:ext>
            </a:extLst>
          </p:cNvPr>
          <p:cNvSpPr>
            <a:spLocks noGrp="1"/>
          </p:cNvSpPr>
          <p:nvPr>
            <p:ph type="body" idx="1"/>
          </p:nvPr>
        </p:nvSpPr>
        <p:spPr>
          <a:xfrm>
            <a:off x="1066800" y="4759252"/>
            <a:ext cx="5397260" cy="955748"/>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CF3052-6EE8-979F-04FB-1B8DF81F29B9}"/>
              </a:ext>
            </a:extLst>
          </p:cNvPr>
          <p:cNvSpPr>
            <a:spLocks noGrp="1"/>
          </p:cNvSpPr>
          <p:nvPr>
            <p:ph type="dt" sz="half" idx="10"/>
          </p:nvPr>
        </p:nvSpPr>
        <p:spPr/>
        <p:txBody>
          <a:bodyPr/>
          <a:lstStyle/>
          <a:p>
            <a:fld id="{1E351CED-465B-40B5-ADCE-957C918F227B}" type="datetimeFigureOut">
              <a:rPr lang="en-US" smtClean="0"/>
              <a:t>5/11/2026</a:t>
            </a:fld>
            <a:endParaRPr lang="en-US"/>
          </a:p>
        </p:txBody>
      </p:sp>
      <p:sp>
        <p:nvSpPr>
          <p:cNvPr id="5" name="Footer Placeholder 4">
            <a:extLst>
              <a:ext uri="{FF2B5EF4-FFF2-40B4-BE49-F238E27FC236}">
                <a16:creationId xmlns:a16="http://schemas.microsoft.com/office/drawing/2014/main" id="{7D986285-161A-6869-27C2-0A159C2344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7ED64F-5DAB-238D-C34A-1DCCB12221DD}"/>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4257646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484D0-7460-7B08-F1EE-96EABE40212A}"/>
              </a:ext>
            </a:extLst>
          </p:cNvPr>
          <p:cNvSpPr>
            <a:spLocks noGrp="1"/>
          </p:cNvSpPr>
          <p:nvPr>
            <p:ph type="title"/>
          </p:nvPr>
        </p:nvSpPr>
        <p:spPr>
          <a:xfrm>
            <a:off x="1066799" y="936841"/>
            <a:ext cx="10092477" cy="95366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80B7F9-8ECB-7079-A11E-51D3903E2B1A}"/>
              </a:ext>
            </a:extLst>
          </p:cNvPr>
          <p:cNvSpPr>
            <a:spLocks noGrp="1"/>
          </p:cNvSpPr>
          <p:nvPr>
            <p:ph sz="half" idx="1"/>
          </p:nvPr>
        </p:nvSpPr>
        <p:spPr>
          <a:xfrm>
            <a:off x="1066800" y="2117341"/>
            <a:ext cx="4809482" cy="3760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4E97161-CAF5-CA48-D814-7ACD43AB99E1}"/>
              </a:ext>
            </a:extLst>
          </p:cNvPr>
          <p:cNvSpPr>
            <a:spLocks noGrp="1"/>
          </p:cNvSpPr>
          <p:nvPr>
            <p:ph sz="half" idx="2"/>
          </p:nvPr>
        </p:nvSpPr>
        <p:spPr>
          <a:xfrm>
            <a:off x="6349795" y="2117341"/>
            <a:ext cx="4809482" cy="3760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23BD680-4E7A-5155-3CAE-6BD44EE8BA83}"/>
              </a:ext>
            </a:extLst>
          </p:cNvPr>
          <p:cNvSpPr>
            <a:spLocks noGrp="1"/>
          </p:cNvSpPr>
          <p:nvPr>
            <p:ph type="dt" sz="half" idx="10"/>
          </p:nvPr>
        </p:nvSpPr>
        <p:spPr/>
        <p:txBody>
          <a:bodyPr/>
          <a:lstStyle/>
          <a:p>
            <a:fld id="{1E351CED-465B-40B5-ADCE-957C918F227B}" type="datetimeFigureOut">
              <a:rPr lang="en-US" smtClean="0"/>
              <a:t>5/11/2026</a:t>
            </a:fld>
            <a:endParaRPr lang="en-US"/>
          </a:p>
        </p:txBody>
      </p:sp>
      <p:sp>
        <p:nvSpPr>
          <p:cNvPr id="6" name="Footer Placeholder 5">
            <a:extLst>
              <a:ext uri="{FF2B5EF4-FFF2-40B4-BE49-F238E27FC236}">
                <a16:creationId xmlns:a16="http://schemas.microsoft.com/office/drawing/2014/main" id="{4F6A152D-EFF2-B3AA-3F25-14E1136734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BD6032-FD7A-BFFD-9BE5-48EDBEFBD147}"/>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3103336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47F4D-4855-340E-03F3-4860885EC671}"/>
              </a:ext>
            </a:extLst>
          </p:cNvPr>
          <p:cNvSpPr>
            <a:spLocks noGrp="1"/>
          </p:cNvSpPr>
          <p:nvPr>
            <p:ph type="title"/>
          </p:nvPr>
        </p:nvSpPr>
        <p:spPr>
          <a:xfrm>
            <a:off x="1066800" y="963283"/>
            <a:ext cx="10096500" cy="916004"/>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3CEB472-7426-C288-B5F6-0A1232DCED65}"/>
              </a:ext>
            </a:extLst>
          </p:cNvPr>
          <p:cNvSpPr>
            <a:spLocks noGrp="1"/>
          </p:cNvSpPr>
          <p:nvPr>
            <p:ph type="body" idx="1"/>
          </p:nvPr>
        </p:nvSpPr>
        <p:spPr>
          <a:xfrm>
            <a:off x="1066801" y="1879287"/>
            <a:ext cx="4739628" cy="582117"/>
          </a:xfrm>
        </p:spPr>
        <p:txBody>
          <a:bodyPr anchor="b">
            <a:noAutofit/>
          </a:bodyPr>
          <a:lstStyle>
            <a:lvl1pPr marL="0" indent="0">
              <a:buNone/>
              <a:defRPr sz="1400" b="1" cap="all" spc="2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194F9C-B6FA-97C3-F618-0CF956CB53B2}"/>
              </a:ext>
            </a:extLst>
          </p:cNvPr>
          <p:cNvSpPr>
            <a:spLocks noGrp="1"/>
          </p:cNvSpPr>
          <p:nvPr>
            <p:ph sz="half" idx="2"/>
          </p:nvPr>
        </p:nvSpPr>
        <p:spPr>
          <a:xfrm>
            <a:off x="1066801" y="2505075"/>
            <a:ext cx="4739628" cy="3389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F5665C-7910-AFA2-350F-42C06ED5AF47}"/>
              </a:ext>
            </a:extLst>
          </p:cNvPr>
          <p:cNvSpPr>
            <a:spLocks noGrp="1"/>
          </p:cNvSpPr>
          <p:nvPr>
            <p:ph type="body" sz="quarter" idx="3"/>
          </p:nvPr>
        </p:nvSpPr>
        <p:spPr>
          <a:xfrm>
            <a:off x="6400330" y="1879287"/>
            <a:ext cx="4762970" cy="582117"/>
          </a:xfrm>
        </p:spPr>
        <p:txBody>
          <a:bodyPr anchor="b">
            <a:noAutofit/>
          </a:bodyPr>
          <a:lstStyle>
            <a:lvl1pPr marL="0" indent="0">
              <a:buNone/>
              <a:defRPr sz="1400" b="1" cap="all" spc="2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71352E-1DE0-F0CD-6F81-1D8FF59C2B0D}"/>
              </a:ext>
            </a:extLst>
          </p:cNvPr>
          <p:cNvSpPr>
            <a:spLocks noGrp="1"/>
          </p:cNvSpPr>
          <p:nvPr>
            <p:ph sz="quarter" idx="4"/>
          </p:nvPr>
        </p:nvSpPr>
        <p:spPr>
          <a:xfrm>
            <a:off x="6400330" y="2505075"/>
            <a:ext cx="4762970" cy="3389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D38F7E4-7D9E-4736-3269-4F0C46996125}"/>
              </a:ext>
            </a:extLst>
          </p:cNvPr>
          <p:cNvSpPr>
            <a:spLocks noGrp="1"/>
          </p:cNvSpPr>
          <p:nvPr>
            <p:ph type="dt" sz="half" idx="10"/>
          </p:nvPr>
        </p:nvSpPr>
        <p:spPr/>
        <p:txBody>
          <a:bodyPr/>
          <a:lstStyle/>
          <a:p>
            <a:fld id="{1E351CED-465B-40B5-ADCE-957C918F227B}" type="datetimeFigureOut">
              <a:rPr lang="en-US" smtClean="0"/>
              <a:t>5/11/2026</a:t>
            </a:fld>
            <a:endParaRPr lang="en-US"/>
          </a:p>
        </p:txBody>
      </p:sp>
      <p:sp>
        <p:nvSpPr>
          <p:cNvPr id="8" name="Footer Placeholder 7">
            <a:extLst>
              <a:ext uri="{FF2B5EF4-FFF2-40B4-BE49-F238E27FC236}">
                <a16:creationId xmlns:a16="http://schemas.microsoft.com/office/drawing/2014/main" id="{218386CF-9A84-8D2A-BC47-C951DD9949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980844D-FE1F-49E7-3BBD-527FB72ECD1D}"/>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3617250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F691C-93A5-1364-00A9-A470C289F365}"/>
              </a:ext>
            </a:extLst>
          </p:cNvPr>
          <p:cNvSpPr>
            <a:spLocks noGrp="1"/>
          </p:cNvSpPr>
          <p:nvPr>
            <p:ph type="title"/>
          </p:nvPr>
        </p:nvSpPr>
        <p:spPr>
          <a:xfrm>
            <a:off x="1066800" y="1357223"/>
            <a:ext cx="8886884" cy="1043078"/>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76E055BD-4154-B9D1-0B5B-B1E3A06B6B31}"/>
              </a:ext>
            </a:extLst>
          </p:cNvPr>
          <p:cNvSpPr>
            <a:spLocks noGrp="1"/>
          </p:cNvSpPr>
          <p:nvPr>
            <p:ph type="dt" sz="half" idx="10"/>
          </p:nvPr>
        </p:nvSpPr>
        <p:spPr/>
        <p:txBody>
          <a:bodyPr/>
          <a:lstStyle/>
          <a:p>
            <a:fld id="{1E351CED-465B-40B5-ADCE-957C918F227B}" type="datetimeFigureOut">
              <a:rPr lang="en-US" smtClean="0"/>
              <a:t>5/11/2026</a:t>
            </a:fld>
            <a:endParaRPr lang="en-US"/>
          </a:p>
        </p:txBody>
      </p:sp>
      <p:sp>
        <p:nvSpPr>
          <p:cNvPr id="4" name="Footer Placeholder 3">
            <a:extLst>
              <a:ext uri="{FF2B5EF4-FFF2-40B4-BE49-F238E27FC236}">
                <a16:creationId xmlns:a16="http://schemas.microsoft.com/office/drawing/2014/main" id="{0C2A9E4A-03D1-7A8B-233D-014A3248F0B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82CEFC4-D276-DF45-F395-F5BD2EA70114}"/>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69265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12C0AD-76F4-FCE4-2717-0A9AA4351B6D}"/>
              </a:ext>
            </a:extLst>
          </p:cNvPr>
          <p:cNvSpPr>
            <a:spLocks noGrp="1"/>
          </p:cNvSpPr>
          <p:nvPr>
            <p:ph type="dt" sz="half" idx="10"/>
          </p:nvPr>
        </p:nvSpPr>
        <p:spPr/>
        <p:txBody>
          <a:bodyPr/>
          <a:lstStyle/>
          <a:p>
            <a:fld id="{1E351CED-465B-40B5-ADCE-957C918F227B}" type="datetimeFigureOut">
              <a:rPr lang="en-US" smtClean="0"/>
              <a:t>5/11/2026</a:t>
            </a:fld>
            <a:endParaRPr lang="en-US"/>
          </a:p>
        </p:txBody>
      </p:sp>
      <p:sp>
        <p:nvSpPr>
          <p:cNvPr id="3" name="Footer Placeholder 2">
            <a:extLst>
              <a:ext uri="{FF2B5EF4-FFF2-40B4-BE49-F238E27FC236}">
                <a16:creationId xmlns:a16="http://schemas.microsoft.com/office/drawing/2014/main" id="{BE83BB66-3F41-7F1D-5108-B3F679A88E6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AA6DA0-07AE-4BE4-B82F-7936D0E3E37D}"/>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3750265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FB75-C953-0BD0-4E2E-717767426228}"/>
              </a:ext>
            </a:extLst>
          </p:cNvPr>
          <p:cNvSpPr>
            <a:spLocks noGrp="1"/>
          </p:cNvSpPr>
          <p:nvPr>
            <p:ph type="title"/>
          </p:nvPr>
        </p:nvSpPr>
        <p:spPr>
          <a:xfrm>
            <a:off x="1066800" y="770626"/>
            <a:ext cx="3705225" cy="1286774"/>
          </a:xfrm>
        </p:spPr>
        <p:txBody>
          <a:bodyPr anchor="b">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8E1AA52-60F3-40F2-673B-5848F4253FF0}"/>
              </a:ext>
            </a:extLst>
          </p:cNvPr>
          <p:cNvSpPr>
            <a:spLocks noGrp="1"/>
          </p:cNvSpPr>
          <p:nvPr>
            <p:ph idx="1"/>
          </p:nvPr>
        </p:nvSpPr>
        <p:spPr>
          <a:xfrm>
            <a:off x="5183188" y="1075426"/>
            <a:ext cx="5980112" cy="476837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0167E8-C561-5A72-AED3-442F66DDEE31}"/>
              </a:ext>
            </a:extLst>
          </p:cNvPr>
          <p:cNvSpPr>
            <a:spLocks noGrp="1"/>
          </p:cNvSpPr>
          <p:nvPr>
            <p:ph type="body" sz="half" idx="2"/>
          </p:nvPr>
        </p:nvSpPr>
        <p:spPr>
          <a:xfrm>
            <a:off x="1066800" y="2057400"/>
            <a:ext cx="37052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DBFED3-7CB3-1B8B-9504-13A121CAD015}"/>
              </a:ext>
            </a:extLst>
          </p:cNvPr>
          <p:cNvSpPr>
            <a:spLocks noGrp="1"/>
          </p:cNvSpPr>
          <p:nvPr>
            <p:ph type="dt" sz="half" idx="10"/>
          </p:nvPr>
        </p:nvSpPr>
        <p:spPr/>
        <p:txBody>
          <a:bodyPr/>
          <a:lstStyle/>
          <a:p>
            <a:fld id="{1E351CED-465B-40B5-ADCE-957C918F227B}" type="datetimeFigureOut">
              <a:rPr lang="en-US" smtClean="0"/>
              <a:t>5/11/2026</a:t>
            </a:fld>
            <a:endParaRPr lang="en-US"/>
          </a:p>
        </p:txBody>
      </p:sp>
      <p:sp>
        <p:nvSpPr>
          <p:cNvPr id="6" name="Footer Placeholder 5">
            <a:extLst>
              <a:ext uri="{FF2B5EF4-FFF2-40B4-BE49-F238E27FC236}">
                <a16:creationId xmlns:a16="http://schemas.microsoft.com/office/drawing/2014/main" id="{152456C9-19A0-4441-B1AF-B7AFBF642F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8898EA-84CC-411C-0012-D314953696B9}"/>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1599987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C1E10-1458-2553-05B4-313F7E26D210}"/>
              </a:ext>
            </a:extLst>
          </p:cNvPr>
          <p:cNvSpPr>
            <a:spLocks noGrp="1"/>
          </p:cNvSpPr>
          <p:nvPr>
            <p:ph type="title"/>
          </p:nvPr>
        </p:nvSpPr>
        <p:spPr>
          <a:xfrm>
            <a:off x="1066800" y="782128"/>
            <a:ext cx="3705225" cy="1275272"/>
          </a:xfrm>
        </p:spPr>
        <p:txBody>
          <a:bodyPr anchor="b">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43C0F677-F177-6DED-1920-685B9D9FF254}"/>
              </a:ext>
            </a:extLst>
          </p:cNvPr>
          <p:cNvSpPr>
            <a:spLocks noGrp="1"/>
          </p:cNvSpPr>
          <p:nvPr>
            <p:ph type="pic" idx="1"/>
          </p:nvPr>
        </p:nvSpPr>
        <p:spPr>
          <a:xfrm>
            <a:off x="5183188" y="1143000"/>
            <a:ext cx="5980112"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C4D1CB1-2109-480E-8904-4077C94D6E7D}"/>
              </a:ext>
            </a:extLst>
          </p:cNvPr>
          <p:cNvSpPr>
            <a:spLocks noGrp="1"/>
          </p:cNvSpPr>
          <p:nvPr>
            <p:ph type="body" sz="half" idx="2"/>
          </p:nvPr>
        </p:nvSpPr>
        <p:spPr>
          <a:xfrm>
            <a:off x="1066800" y="2057400"/>
            <a:ext cx="3705225" cy="365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B0DB38-7CB9-2140-BC21-6D2E7DD0B6B5}"/>
              </a:ext>
            </a:extLst>
          </p:cNvPr>
          <p:cNvSpPr>
            <a:spLocks noGrp="1"/>
          </p:cNvSpPr>
          <p:nvPr>
            <p:ph type="dt" sz="half" idx="10"/>
          </p:nvPr>
        </p:nvSpPr>
        <p:spPr/>
        <p:txBody>
          <a:bodyPr/>
          <a:lstStyle/>
          <a:p>
            <a:fld id="{1E351CED-465B-40B5-ADCE-957C918F227B}" type="datetimeFigureOut">
              <a:rPr lang="en-US" smtClean="0"/>
              <a:t>5/11/2026</a:t>
            </a:fld>
            <a:endParaRPr lang="en-US"/>
          </a:p>
        </p:txBody>
      </p:sp>
      <p:sp>
        <p:nvSpPr>
          <p:cNvPr id="6" name="Footer Placeholder 5">
            <a:extLst>
              <a:ext uri="{FF2B5EF4-FFF2-40B4-BE49-F238E27FC236}">
                <a16:creationId xmlns:a16="http://schemas.microsoft.com/office/drawing/2014/main" id="{C7B448AD-3B1D-4B5E-CAB9-BB5FD2CDEB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EEF53D-CF5A-87A2-E973-3B8CCDEBAA2B}"/>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23031200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50D2E-0561-F284-F89A-AAE3CD09AC24}"/>
              </a:ext>
            </a:extLst>
          </p:cNvPr>
          <p:cNvSpPr>
            <a:spLocks noGrp="1"/>
          </p:cNvSpPr>
          <p:nvPr>
            <p:ph type="title"/>
          </p:nvPr>
        </p:nvSpPr>
        <p:spPr>
          <a:xfrm>
            <a:off x="1066800" y="936841"/>
            <a:ext cx="10239338" cy="953669"/>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657C4C-16EC-2477-6332-830F53011D33}"/>
              </a:ext>
            </a:extLst>
          </p:cNvPr>
          <p:cNvSpPr>
            <a:spLocks noGrp="1"/>
          </p:cNvSpPr>
          <p:nvPr>
            <p:ph type="body" orient="vert" idx="1"/>
          </p:nvPr>
        </p:nvSpPr>
        <p:spPr>
          <a:xfrm>
            <a:off x="1069848" y="2139696"/>
            <a:ext cx="10239338" cy="367768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0940D3-6996-1C08-F1AF-87C354657912}"/>
              </a:ext>
            </a:extLst>
          </p:cNvPr>
          <p:cNvSpPr>
            <a:spLocks noGrp="1"/>
          </p:cNvSpPr>
          <p:nvPr>
            <p:ph type="dt" sz="half" idx="10"/>
          </p:nvPr>
        </p:nvSpPr>
        <p:spPr/>
        <p:txBody>
          <a:bodyPr/>
          <a:lstStyle/>
          <a:p>
            <a:fld id="{1E351CED-465B-40B5-ADCE-957C918F227B}" type="datetimeFigureOut">
              <a:rPr lang="en-US" smtClean="0"/>
              <a:t>5/11/2026</a:t>
            </a:fld>
            <a:endParaRPr lang="en-US"/>
          </a:p>
        </p:txBody>
      </p:sp>
      <p:sp>
        <p:nvSpPr>
          <p:cNvPr id="5" name="Footer Placeholder 4">
            <a:extLst>
              <a:ext uri="{FF2B5EF4-FFF2-40B4-BE49-F238E27FC236}">
                <a16:creationId xmlns:a16="http://schemas.microsoft.com/office/drawing/2014/main" id="{4C3676C3-588F-B636-8CE0-AA2CBFBCE9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CEF8A9-EB1E-B344-A4B8-B58D0633630B}"/>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3435772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EF3A28-33E4-2796-AE7A-1234569F5CE0}"/>
              </a:ext>
            </a:extLst>
          </p:cNvPr>
          <p:cNvSpPr>
            <a:spLocks noGrp="1"/>
          </p:cNvSpPr>
          <p:nvPr>
            <p:ph type="title" orient="vert"/>
          </p:nvPr>
        </p:nvSpPr>
        <p:spPr>
          <a:xfrm>
            <a:off x="8844950" y="1081177"/>
            <a:ext cx="2508849" cy="4633823"/>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6D185FC-2BBB-E997-A5CD-F2C6CF6B7C68}"/>
              </a:ext>
            </a:extLst>
          </p:cNvPr>
          <p:cNvSpPr>
            <a:spLocks noGrp="1"/>
          </p:cNvSpPr>
          <p:nvPr>
            <p:ph type="body" orient="vert" idx="1"/>
          </p:nvPr>
        </p:nvSpPr>
        <p:spPr>
          <a:xfrm>
            <a:off x="1066800" y="1081177"/>
            <a:ext cx="7505700" cy="46338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E314B3C-96CD-071C-C2AD-2C7E04F819C0}"/>
              </a:ext>
            </a:extLst>
          </p:cNvPr>
          <p:cNvSpPr>
            <a:spLocks noGrp="1"/>
          </p:cNvSpPr>
          <p:nvPr>
            <p:ph type="dt" sz="half" idx="10"/>
          </p:nvPr>
        </p:nvSpPr>
        <p:spPr/>
        <p:txBody>
          <a:bodyPr/>
          <a:lstStyle/>
          <a:p>
            <a:fld id="{1E351CED-465B-40B5-ADCE-957C918F227B}" type="datetimeFigureOut">
              <a:rPr lang="en-US" smtClean="0"/>
              <a:t>5/11/2026</a:t>
            </a:fld>
            <a:endParaRPr lang="en-US"/>
          </a:p>
        </p:txBody>
      </p:sp>
      <p:sp>
        <p:nvSpPr>
          <p:cNvPr id="5" name="Footer Placeholder 4">
            <a:extLst>
              <a:ext uri="{FF2B5EF4-FFF2-40B4-BE49-F238E27FC236}">
                <a16:creationId xmlns:a16="http://schemas.microsoft.com/office/drawing/2014/main" id="{F5AA2B04-F5E0-C5A3-C77D-6AE9A9E913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155BC2-C712-C4A4-50EC-E10D88344310}"/>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154517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1F4A25-A386-9574-775C-E5E5F9FC352A}"/>
              </a:ext>
            </a:extLst>
          </p:cNvPr>
          <p:cNvSpPr>
            <a:spLocks noGrp="1"/>
          </p:cNvSpPr>
          <p:nvPr>
            <p:ph type="title"/>
          </p:nvPr>
        </p:nvSpPr>
        <p:spPr>
          <a:xfrm>
            <a:off x="1066800" y="936841"/>
            <a:ext cx="8886884" cy="953669"/>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4F7885F-2B7B-74DB-9996-E0ACEBC9DB25}"/>
              </a:ext>
            </a:extLst>
          </p:cNvPr>
          <p:cNvSpPr>
            <a:spLocks noGrp="1"/>
          </p:cNvSpPr>
          <p:nvPr>
            <p:ph type="body" idx="1"/>
          </p:nvPr>
        </p:nvSpPr>
        <p:spPr>
          <a:xfrm>
            <a:off x="1069848" y="2139696"/>
            <a:ext cx="8883836" cy="36776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804F519-BA47-2B81-CC1C-7E1F119EC69E}"/>
              </a:ext>
            </a:extLst>
          </p:cNvPr>
          <p:cNvSpPr>
            <a:spLocks noGrp="1"/>
          </p:cNvSpPr>
          <p:nvPr>
            <p:ph type="dt" sz="half" idx="2"/>
          </p:nvPr>
        </p:nvSpPr>
        <p:spPr>
          <a:xfrm rot="5400000">
            <a:off x="10477379" y="4629744"/>
            <a:ext cx="2653508" cy="365125"/>
          </a:xfrm>
          <a:prstGeom prst="rect">
            <a:avLst/>
          </a:prstGeom>
        </p:spPr>
        <p:txBody>
          <a:bodyPr vert="horz" lIns="91440" tIns="45720" rIns="91440" bIns="45720" rtlCol="0" anchor="ctr"/>
          <a:lstStyle>
            <a:lvl1pPr algn="r">
              <a:defRPr sz="900">
                <a:solidFill>
                  <a:schemeClr val="tx1"/>
                </a:solidFill>
              </a:defRPr>
            </a:lvl1pPr>
          </a:lstStyle>
          <a:p>
            <a:fld id="{1E351CED-465B-40B5-ADCE-957C918F227B}" type="datetimeFigureOut">
              <a:rPr lang="en-US" smtClean="0"/>
              <a:t>5/11/2026</a:t>
            </a:fld>
            <a:endParaRPr lang="en-US"/>
          </a:p>
        </p:txBody>
      </p:sp>
      <p:sp>
        <p:nvSpPr>
          <p:cNvPr id="5" name="Footer Placeholder 4">
            <a:extLst>
              <a:ext uri="{FF2B5EF4-FFF2-40B4-BE49-F238E27FC236}">
                <a16:creationId xmlns:a16="http://schemas.microsoft.com/office/drawing/2014/main" id="{BE952D7B-C352-1630-4C3D-7D5983C04D4A}"/>
              </a:ext>
            </a:extLst>
          </p:cNvPr>
          <p:cNvSpPr>
            <a:spLocks noGrp="1"/>
          </p:cNvSpPr>
          <p:nvPr>
            <p:ph type="ftr" sz="quarter" idx="3"/>
          </p:nvPr>
        </p:nvSpPr>
        <p:spPr>
          <a:xfrm>
            <a:off x="8610602" y="6318446"/>
            <a:ext cx="2743198" cy="365125"/>
          </a:xfrm>
          <a:prstGeom prst="rect">
            <a:avLst/>
          </a:prstGeom>
        </p:spPr>
        <p:txBody>
          <a:bodyPr vert="horz" lIns="91440" tIns="45720" rIns="91440" bIns="45720" rtlCol="0" anchor="ctr"/>
          <a:lstStyle>
            <a:lvl1pPr algn="r">
              <a:defRPr sz="9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F96E04F0-DF9B-480B-CC46-BAE7A81FB7E6}"/>
              </a:ext>
            </a:extLst>
          </p:cNvPr>
          <p:cNvSpPr>
            <a:spLocks noGrp="1"/>
          </p:cNvSpPr>
          <p:nvPr>
            <p:ph type="sldNum" sz="quarter" idx="4"/>
          </p:nvPr>
        </p:nvSpPr>
        <p:spPr>
          <a:xfrm>
            <a:off x="11353800" y="6318446"/>
            <a:ext cx="615696" cy="365125"/>
          </a:xfrm>
          <a:prstGeom prst="rect">
            <a:avLst/>
          </a:prstGeom>
        </p:spPr>
        <p:txBody>
          <a:bodyPr vert="horz" lIns="91440" tIns="45720" rIns="91440" bIns="45720" rtlCol="0" anchor="ctr"/>
          <a:lstStyle>
            <a:lvl1pPr algn="r">
              <a:defRPr sz="1600" b="1">
                <a:solidFill>
                  <a:schemeClr val="tx1"/>
                </a:solidFill>
              </a:defRPr>
            </a:lvl1pPr>
          </a:lstStyle>
          <a:p>
            <a:fld id="{5A33CB2A-1702-4C1D-9CC4-8D472D39F19E}" type="slidenum">
              <a:rPr lang="en-US" smtClean="0"/>
              <a:t>‹#›</a:t>
            </a:fld>
            <a:endParaRPr lang="en-US"/>
          </a:p>
        </p:txBody>
      </p:sp>
    </p:spTree>
    <p:extLst>
      <p:ext uri="{BB962C8B-B14F-4D97-AF65-F5344CB8AC3E}">
        <p14:creationId xmlns:p14="http://schemas.microsoft.com/office/powerpoint/2010/main" val="4070234506"/>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28" r:id="rId6"/>
    <p:sldLayoutId id="2147483724" r:id="rId7"/>
    <p:sldLayoutId id="2147483725" r:id="rId8"/>
    <p:sldLayoutId id="2147483726" r:id="rId9"/>
    <p:sldLayoutId id="2147483727" r:id="rId10"/>
    <p:sldLayoutId id="2147483729" r:id="rId11"/>
  </p:sldLayoutIdLst>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8">
            <a:extLst>
              <a:ext uri="{FF2B5EF4-FFF2-40B4-BE49-F238E27FC236}">
                <a16:creationId xmlns:a16="http://schemas.microsoft.com/office/drawing/2014/main" id="{789EBE4E-5983-B393-1D5E-731351065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3">
            <a:extLst>
              <a:ext uri="{FF2B5EF4-FFF2-40B4-BE49-F238E27FC236}">
                <a16:creationId xmlns:a16="http://schemas.microsoft.com/office/drawing/2014/main" id="{0F77F929-4413-4976-CF93-497ACCE7F155}"/>
              </a:ext>
            </a:extLst>
          </p:cNvPr>
          <p:cNvPicPr>
            <a:picLocks noChangeAspect="1"/>
          </p:cNvPicPr>
          <p:nvPr/>
        </p:nvPicPr>
        <p:blipFill>
          <a:blip r:embed="rId2"/>
          <a:srcRect t="14856" b="874"/>
          <a:stretch>
            <a:fillRect/>
          </a:stretch>
        </p:blipFill>
        <p:spPr>
          <a:xfrm>
            <a:off x="20" y="10"/>
            <a:ext cx="12191979" cy="6857989"/>
          </a:xfrm>
          <a:prstGeom prst="rect">
            <a:avLst/>
          </a:prstGeom>
        </p:spPr>
      </p:pic>
      <p:sp>
        <p:nvSpPr>
          <p:cNvPr id="17" name="Freeform: Shape 10">
            <a:extLst>
              <a:ext uri="{FF2B5EF4-FFF2-40B4-BE49-F238E27FC236}">
                <a16:creationId xmlns:a16="http://schemas.microsoft.com/office/drawing/2014/main" id="{2CEF5482-568A-9463-C672-BC6D644DF9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39511" y="-72076"/>
            <a:ext cx="8582352" cy="4875036"/>
          </a:xfrm>
          <a:custGeom>
            <a:avLst/>
            <a:gdLst>
              <a:gd name="connsiteX0" fmla="*/ 1259133 w 8582352"/>
              <a:gd name="connsiteY0" fmla="*/ 1707 h 4875036"/>
              <a:gd name="connsiteX1" fmla="*/ 29139 w 8582352"/>
              <a:gd name="connsiteY1" fmla="*/ 317762 h 4875036"/>
              <a:gd name="connsiteX2" fmla="*/ 0 w 8582352"/>
              <a:gd name="connsiteY2" fmla="*/ 333585 h 4875036"/>
              <a:gd name="connsiteX3" fmla="*/ 79271 w 8582352"/>
              <a:gd name="connsiteY3" fmla="*/ 4875036 h 4875036"/>
              <a:gd name="connsiteX4" fmla="*/ 8582352 w 8582352"/>
              <a:gd name="connsiteY4" fmla="*/ 4726614 h 4875036"/>
              <a:gd name="connsiteX5" fmla="*/ 3064323 w 8582352"/>
              <a:gd name="connsiteY5" fmla="*/ 550287 h 4875036"/>
              <a:gd name="connsiteX6" fmla="*/ 3002736 w 8582352"/>
              <a:gd name="connsiteY6" fmla="*/ 506058 h 4875036"/>
              <a:gd name="connsiteX7" fmla="*/ 1429589 w 8582352"/>
              <a:gd name="connsiteY7" fmla="*/ 840 h 4875036"/>
              <a:gd name="connsiteX8" fmla="*/ 1259133 w 8582352"/>
              <a:gd name="connsiteY8" fmla="*/ 1707 h 4875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82352" h="4875036">
                <a:moveTo>
                  <a:pt x="1259133" y="1707"/>
                </a:moveTo>
                <a:cubicBezTo>
                  <a:pt x="833461" y="16212"/>
                  <a:pt x="412733" y="123046"/>
                  <a:pt x="29139" y="317762"/>
                </a:cubicBezTo>
                <a:lnTo>
                  <a:pt x="0" y="333585"/>
                </a:lnTo>
                <a:lnTo>
                  <a:pt x="79271" y="4875036"/>
                </a:lnTo>
                <a:lnTo>
                  <a:pt x="8582352" y="4726614"/>
                </a:lnTo>
                <a:lnTo>
                  <a:pt x="3064323" y="550287"/>
                </a:lnTo>
                <a:lnTo>
                  <a:pt x="3002736" y="506058"/>
                </a:lnTo>
                <a:cubicBezTo>
                  <a:pt x="2522288" y="179187"/>
                  <a:pt x="1975404" y="13891"/>
                  <a:pt x="1429589" y="840"/>
                </a:cubicBezTo>
                <a:cubicBezTo>
                  <a:pt x="1372734" y="-519"/>
                  <a:pt x="1315889" y="-227"/>
                  <a:pt x="1259133" y="1707"/>
                </a:cubicBezTo>
                <a:close/>
              </a:path>
            </a:pathLst>
          </a:custGeom>
          <a:gradFill>
            <a:gsLst>
              <a:gs pos="22000">
                <a:schemeClr val="bg2">
                  <a:alpha val="80000"/>
                </a:schemeClr>
              </a:gs>
              <a:gs pos="100000">
                <a:schemeClr val="accent1">
                  <a:lumMod val="60000"/>
                  <a:lumOff val="40000"/>
                  <a:alpha val="86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عنوان 1">
            <a:extLst>
              <a:ext uri="{FF2B5EF4-FFF2-40B4-BE49-F238E27FC236}">
                <a16:creationId xmlns:a16="http://schemas.microsoft.com/office/drawing/2014/main" id="{3924757D-6BE5-31C3-EBB3-BE47BCFA1785}"/>
              </a:ext>
            </a:extLst>
          </p:cNvPr>
          <p:cNvSpPr>
            <a:spLocks noGrp="1"/>
          </p:cNvSpPr>
          <p:nvPr>
            <p:ph type="ctrTitle"/>
          </p:nvPr>
        </p:nvSpPr>
        <p:spPr>
          <a:xfrm>
            <a:off x="937142" y="691723"/>
            <a:ext cx="4241299" cy="1819658"/>
          </a:xfrm>
        </p:spPr>
        <p:txBody>
          <a:bodyPr>
            <a:normAutofit/>
          </a:bodyPr>
          <a:lstStyle/>
          <a:p>
            <a:pPr algn="ctr"/>
            <a:r>
              <a:rPr lang="ar-SA" dirty="0"/>
              <a:t>طريقة لـ تقسيم خطة البحث العلمي</a:t>
            </a:r>
            <a:endParaRPr lang="ar-EG" dirty="0"/>
          </a:p>
        </p:txBody>
      </p:sp>
      <p:sp>
        <p:nvSpPr>
          <p:cNvPr id="3" name="عنوان فرعي 2">
            <a:extLst>
              <a:ext uri="{FF2B5EF4-FFF2-40B4-BE49-F238E27FC236}">
                <a16:creationId xmlns:a16="http://schemas.microsoft.com/office/drawing/2014/main" id="{78DADC54-2CDA-67E1-8330-96177DA1970F}"/>
              </a:ext>
            </a:extLst>
          </p:cNvPr>
          <p:cNvSpPr>
            <a:spLocks noGrp="1"/>
          </p:cNvSpPr>
          <p:nvPr>
            <p:ph type="subTitle" idx="1"/>
          </p:nvPr>
        </p:nvSpPr>
        <p:spPr>
          <a:xfrm>
            <a:off x="937144" y="2555544"/>
            <a:ext cx="3349214" cy="896819"/>
          </a:xfrm>
        </p:spPr>
        <p:txBody>
          <a:bodyPr>
            <a:normAutofit/>
          </a:bodyPr>
          <a:lstStyle/>
          <a:p>
            <a:pPr algn="ctr"/>
            <a:r>
              <a:rPr lang="ar-SA" dirty="0">
                <a:latin typeface="Simplified Arabic" panose="02020603050405020304" pitchFamily="18" charset="-78"/>
                <a:cs typeface="Simplified Arabic" panose="02020603050405020304" pitchFamily="18" charset="-78"/>
              </a:rPr>
              <a:t>تقسيم خطة البحث العلمي</a:t>
            </a:r>
            <a:endParaRPr lang="ar-EG" b="1" dirty="0">
              <a:latin typeface="Simplified Arabic" panose="02020603050405020304" pitchFamily="18" charset="-78"/>
              <a:cs typeface="Simplified Arabic" panose="02020603050405020304" pitchFamily="18" charset="-78"/>
            </a:endParaRPr>
          </a:p>
        </p:txBody>
      </p:sp>
      <p:sp>
        <p:nvSpPr>
          <p:cNvPr id="18" name="Freeform: Shape 12">
            <a:extLst>
              <a:ext uri="{FF2B5EF4-FFF2-40B4-BE49-F238E27FC236}">
                <a16:creationId xmlns:a16="http://schemas.microsoft.com/office/drawing/2014/main" id="{D38784C3-11AE-0BE2-6339-1A2BDAC7F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740000" flipV="1">
            <a:off x="7888979" y="5014859"/>
            <a:ext cx="4324338" cy="1889417"/>
          </a:xfrm>
          <a:custGeom>
            <a:avLst/>
            <a:gdLst>
              <a:gd name="connsiteX0" fmla="*/ 26412 w 4324338"/>
              <a:gd name="connsiteY0" fmla="*/ 1889417 h 1889417"/>
              <a:gd name="connsiteX1" fmla="*/ 4324338 w 4324338"/>
              <a:gd name="connsiteY1" fmla="*/ 1814397 h 1889417"/>
              <a:gd name="connsiteX2" fmla="*/ 2459858 w 4324338"/>
              <a:gd name="connsiteY2" fmla="*/ 403264 h 1889417"/>
              <a:gd name="connsiteX3" fmla="*/ 2414726 w 4324338"/>
              <a:gd name="connsiteY3" fmla="*/ 370852 h 1889417"/>
              <a:gd name="connsiteX4" fmla="*/ 1261883 w 4324338"/>
              <a:gd name="connsiteY4" fmla="*/ 615 h 1889417"/>
              <a:gd name="connsiteX5" fmla="*/ 70385 w 4324338"/>
              <a:gd name="connsiteY5" fmla="*/ 326182 h 1889417"/>
              <a:gd name="connsiteX6" fmla="*/ 0 w 4324338"/>
              <a:gd name="connsiteY6" fmla="*/ 376291 h 1889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4338" h="1889417">
                <a:moveTo>
                  <a:pt x="26412" y="1889417"/>
                </a:moveTo>
                <a:lnTo>
                  <a:pt x="4324338" y="1814397"/>
                </a:lnTo>
                <a:lnTo>
                  <a:pt x="2459858" y="403264"/>
                </a:lnTo>
                <a:lnTo>
                  <a:pt x="2414726" y="370852"/>
                </a:lnTo>
                <a:cubicBezTo>
                  <a:pt x="2062641" y="131313"/>
                  <a:pt x="1661870" y="10180"/>
                  <a:pt x="1261883" y="615"/>
                </a:cubicBezTo>
                <a:cubicBezTo>
                  <a:pt x="845229" y="-9347"/>
                  <a:pt x="429425" y="101751"/>
                  <a:pt x="70385" y="326182"/>
                </a:cubicBezTo>
                <a:lnTo>
                  <a:pt x="0" y="376291"/>
                </a:lnTo>
                <a:close/>
              </a:path>
            </a:pathLst>
          </a:custGeom>
          <a:gradFill>
            <a:gsLst>
              <a:gs pos="27000">
                <a:schemeClr val="bg2">
                  <a:alpha val="80000"/>
                </a:schemeClr>
              </a:gs>
              <a:gs pos="100000">
                <a:schemeClr val="accent1">
                  <a:lumMod val="60000"/>
                  <a:lumOff val="40000"/>
                  <a:alpha val="92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65274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id="{80300B1B-B85E-D514-C6B4-30126EBBCD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9">
            <a:extLst>
              <a:ext uri="{FF2B5EF4-FFF2-40B4-BE49-F238E27FC236}">
                <a16:creationId xmlns:a16="http://schemas.microsoft.com/office/drawing/2014/main" id="{C9F9C007-0D35-3681-697A-24E1673AAD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23526" y="-55243"/>
            <a:ext cx="6407229" cy="3479258"/>
          </a:xfrm>
          <a:custGeom>
            <a:avLst/>
            <a:gdLst>
              <a:gd name="connsiteX0" fmla="*/ 53408 w 6407229"/>
              <a:gd name="connsiteY0" fmla="*/ 3479258 h 3479258"/>
              <a:gd name="connsiteX1" fmla="*/ 6407229 w 6407229"/>
              <a:gd name="connsiteY1" fmla="*/ 3368352 h 3479258"/>
              <a:gd name="connsiteX2" fmla="*/ 2513111 w 6407229"/>
              <a:gd name="connsiteY2" fmla="*/ 401274 h 3479258"/>
              <a:gd name="connsiteX3" fmla="*/ 2468202 w 6407229"/>
              <a:gd name="connsiteY3" fmla="*/ 369022 h 3479258"/>
              <a:gd name="connsiteX4" fmla="*/ 1321050 w 6407229"/>
              <a:gd name="connsiteY4" fmla="*/ 613 h 3479258"/>
              <a:gd name="connsiteX5" fmla="*/ 1196752 w 6407229"/>
              <a:gd name="connsiteY5" fmla="*/ 1245 h 3479258"/>
              <a:gd name="connsiteX6" fmla="*/ 56027 w 6407229"/>
              <a:gd name="connsiteY6" fmla="*/ 376720 h 3479258"/>
              <a:gd name="connsiteX7" fmla="*/ 0 w 6407229"/>
              <a:gd name="connsiteY7" fmla="*/ 419528 h 347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7229" h="3479258">
                <a:moveTo>
                  <a:pt x="53408" y="3479258"/>
                </a:moveTo>
                <a:lnTo>
                  <a:pt x="6407229" y="3368352"/>
                </a:lnTo>
                <a:lnTo>
                  <a:pt x="2513111" y="401274"/>
                </a:lnTo>
                <a:lnTo>
                  <a:pt x="2468202" y="369022"/>
                </a:lnTo>
                <a:cubicBezTo>
                  <a:pt x="2117855" y="130665"/>
                  <a:pt x="1719063" y="10130"/>
                  <a:pt x="1321050" y="613"/>
                </a:cubicBezTo>
                <a:cubicBezTo>
                  <a:pt x="1279590" y="-379"/>
                  <a:pt x="1238139" y="-165"/>
                  <a:pt x="1196752" y="1245"/>
                </a:cubicBezTo>
                <a:cubicBezTo>
                  <a:pt x="793227" y="14995"/>
                  <a:pt x="395796" y="142529"/>
                  <a:pt x="56027" y="376720"/>
                </a:cubicBezTo>
                <a:lnTo>
                  <a:pt x="0" y="419528"/>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عنوان 1">
            <a:extLst>
              <a:ext uri="{FF2B5EF4-FFF2-40B4-BE49-F238E27FC236}">
                <a16:creationId xmlns:a16="http://schemas.microsoft.com/office/drawing/2014/main" id="{2433D771-41F1-7E26-43A4-E8DD3D889429}"/>
              </a:ext>
            </a:extLst>
          </p:cNvPr>
          <p:cNvSpPr>
            <a:spLocks noGrp="1"/>
          </p:cNvSpPr>
          <p:nvPr>
            <p:ph type="title"/>
          </p:nvPr>
        </p:nvSpPr>
        <p:spPr>
          <a:xfrm>
            <a:off x="1066800" y="1442904"/>
            <a:ext cx="3354198" cy="3037701"/>
          </a:xfrm>
        </p:spPr>
        <p:txBody>
          <a:bodyPr anchor="t">
            <a:normAutofit/>
          </a:bodyPr>
          <a:lstStyle/>
          <a:p>
            <a:pPr algn="ctr"/>
            <a:r>
              <a:rPr lang="ar-EG" dirty="0"/>
              <a:t>مقدمة </a:t>
            </a:r>
          </a:p>
        </p:txBody>
      </p:sp>
      <p:sp>
        <p:nvSpPr>
          <p:cNvPr id="3" name="عنصر نائب للمحتوى 2">
            <a:extLst>
              <a:ext uri="{FF2B5EF4-FFF2-40B4-BE49-F238E27FC236}">
                <a16:creationId xmlns:a16="http://schemas.microsoft.com/office/drawing/2014/main" id="{65817ED1-32D0-D3E6-D091-11CA44E74B3A}"/>
              </a:ext>
            </a:extLst>
          </p:cNvPr>
          <p:cNvSpPr>
            <a:spLocks noGrp="1"/>
          </p:cNvSpPr>
          <p:nvPr>
            <p:ph idx="1"/>
          </p:nvPr>
        </p:nvSpPr>
        <p:spPr>
          <a:xfrm>
            <a:off x="5152845" y="1451294"/>
            <a:ext cx="5896155" cy="4263705"/>
          </a:xfrm>
        </p:spPr>
        <p:txBody>
          <a:bodyPr>
            <a:normAutofit/>
          </a:bodyPr>
          <a:lstStyle/>
          <a:p>
            <a:pPr marL="0" indent="0" algn="just" rtl="1">
              <a:buNone/>
            </a:pPr>
            <a:r>
              <a:rPr lang="ar-SA" sz="2400" dirty="0">
                <a:latin typeface="Simplified Arabic" panose="02020603050405020304" pitchFamily="18" charset="-78"/>
                <a:cs typeface="Simplified Arabic" panose="02020603050405020304" pitchFamily="18" charset="-78"/>
              </a:rPr>
              <a:t>تُعد خطة البحث من أهم الركائز الأساسية التي يقوم عليها أي بحث علمي ناجح، فهي تمثل الإطار التنظيمي والمنهجي الذي يسير عليه الباحث منذ بداية الدراسة وحتى الوصول إلى النتائج النهائية، ولا يمكن لأي بحث علمي أن يحقق أهدافه بصورة دقيقة ومنظمة دون وجود خطة بحث واضحة ومتكاملة ومقسمة بطريقة علمية سليمة</a:t>
            </a:r>
            <a:r>
              <a:rPr lang="en-US" sz="2400" dirty="0">
                <a:latin typeface="Simplified Arabic" panose="02020603050405020304" pitchFamily="18" charset="-78"/>
                <a:cs typeface="Simplified Arabic" panose="02020603050405020304" pitchFamily="18" charset="-78"/>
              </a:rPr>
              <a:t>.</a:t>
            </a:r>
          </a:p>
          <a:p>
            <a:endParaRPr lang="ar-EG" dirty="0"/>
          </a:p>
        </p:txBody>
      </p:sp>
    </p:spTree>
    <p:extLst>
      <p:ext uri="{BB962C8B-B14F-4D97-AF65-F5344CB8AC3E}">
        <p14:creationId xmlns:p14="http://schemas.microsoft.com/office/powerpoint/2010/main" val="3340441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0300B1B-B85E-D514-C6B4-30126EBBCD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C9F9C007-0D35-3681-697A-24E1673AAD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23526" y="-55243"/>
            <a:ext cx="6407229" cy="3479258"/>
          </a:xfrm>
          <a:custGeom>
            <a:avLst/>
            <a:gdLst>
              <a:gd name="connsiteX0" fmla="*/ 53408 w 6407229"/>
              <a:gd name="connsiteY0" fmla="*/ 3479258 h 3479258"/>
              <a:gd name="connsiteX1" fmla="*/ 6407229 w 6407229"/>
              <a:gd name="connsiteY1" fmla="*/ 3368352 h 3479258"/>
              <a:gd name="connsiteX2" fmla="*/ 2513111 w 6407229"/>
              <a:gd name="connsiteY2" fmla="*/ 401274 h 3479258"/>
              <a:gd name="connsiteX3" fmla="*/ 2468202 w 6407229"/>
              <a:gd name="connsiteY3" fmla="*/ 369022 h 3479258"/>
              <a:gd name="connsiteX4" fmla="*/ 1321050 w 6407229"/>
              <a:gd name="connsiteY4" fmla="*/ 613 h 3479258"/>
              <a:gd name="connsiteX5" fmla="*/ 1196752 w 6407229"/>
              <a:gd name="connsiteY5" fmla="*/ 1245 h 3479258"/>
              <a:gd name="connsiteX6" fmla="*/ 56027 w 6407229"/>
              <a:gd name="connsiteY6" fmla="*/ 376720 h 3479258"/>
              <a:gd name="connsiteX7" fmla="*/ 0 w 6407229"/>
              <a:gd name="connsiteY7" fmla="*/ 419528 h 347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7229" h="3479258">
                <a:moveTo>
                  <a:pt x="53408" y="3479258"/>
                </a:moveTo>
                <a:lnTo>
                  <a:pt x="6407229" y="3368352"/>
                </a:lnTo>
                <a:lnTo>
                  <a:pt x="2513111" y="401274"/>
                </a:lnTo>
                <a:lnTo>
                  <a:pt x="2468202" y="369022"/>
                </a:lnTo>
                <a:cubicBezTo>
                  <a:pt x="2117855" y="130665"/>
                  <a:pt x="1719063" y="10130"/>
                  <a:pt x="1321050" y="613"/>
                </a:cubicBezTo>
                <a:cubicBezTo>
                  <a:pt x="1279590" y="-379"/>
                  <a:pt x="1238139" y="-165"/>
                  <a:pt x="1196752" y="1245"/>
                </a:cubicBezTo>
                <a:cubicBezTo>
                  <a:pt x="793227" y="14995"/>
                  <a:pt x="395796" y="142529"/>
                  <a:pt x="56027" y="376720"/>
                </a:cubicBezTo>
                <a:lnTo>
                  <a:pt x="0" y="419528"/>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عنوان 1">
            <a:extLst>
              <a:ext uri="{FF2B5EF4-FFF2-40B4-BE49-F238E27FC236}">
                <a16:creationId xmlns:a16="http://schemas.microsoft.com/office/drawing/2014/main" id="{BAE63F09-88EE-B268-5D9A-969378AB7B9E}"/>
              </a:ext>
            </a:extLst>
          </p:cNvPr>
          <p:cNvSpPr>
            <a:spLocks noGrp="1"/>
          </p:cNvSpPr>
          <p:nvPr>
            <p:ph type="title"/>
          </p:nvPr>
        </p:nvSpPr>
        <p:spPr>
          <a:xfrm>
            <a:off x="1066801" y="1009403"/>
            <a:ext cx="2341417" cy="950026"/>
          </a:xfrm>
        </p:spPr>
        <p:txBody>
          <a:bodyPr anchor="t">
            <a:normAutofit fontScale="90000"/>
          </a:bodyPr>
          <a:lstStyle/>
          <a:p>
            <a:pPr algn="just" rtl="1"/>
            <a:r>
              <a:rPr lang="ar-SA"/>
              <a:t>مفهوم تقسيم خطة البحث</a:t>
            </a:r>
            <a:endParaRPr lang="ar-EG" dirty="0"/>
          </a:p>
        </p:txBody>
      </p:sp>
      <p:sp>
        <p:nvSpPr>
          <p:cNvPr id="3" name="عنصر نائب للمحتوى 2">
            <a:extLst>
              <a:ext uri="{FF2B5EF4-FFF2-40B4-BE49-F238E27FC236}">
                <a16:creationId xmlns:a16="http://schemas.microsoft.com/office/drawing/2014/main" id="{C6629ABA-9FB2-DBD7-7B6E-934FC9EAD49E}"/>
              </a:ext>
            </a:extLst>
          </p:cNvPr>
          <p:cNvSpPr>
            <a:spLocks noGrp="1"/>
          </p:cNvSpPr>
          <p:nvPr>
            <p:ph idx="1"/>
          </p:nvPr>
        </p:nvSpPr>
        <p:spPr>
          <a:xfrm>
            <a:off x="5152845" y="1451294"/>
            <a:ext cx="5896155" cy="4263705"/>
          </a:xfrm>
        </p:spPr>
        <p:txBody>
          <a:bodyPr>
            <a:normAutofit/>
          </a:bodyPr>
          <a:lstStyle/>
          <a:p>
            <a:pPr marL="0" indent="0" algn="just" rtl="1">
              <a:buNone/>
            </a:pPr>
            <a:r>
              <a:rPr lang="ar-SA" dirty="0">
                <a:latin typeface="Simplified Arabic" panose="02020603050405020304" pitchFamily="18" charset="-78"/>
                <a:cs typeface="Simplified Arabic" panose="02020603050405020304" pitchFamily="18" charset="-78"/>
              </a:rPr>
              <a:t>يقصد بتقسيم خطة البحث توزيع موضوع الدراسة إلى أجزاء رئيسية وفرعية وفق تسلسل منطقي ومنهجي يوضح كيفية معالجة المشكلة البحثية وتحقيق أهداف الدراسة</a:t>
            </a:r>
            <a:r>
              <a:rPr lang="en-US" dirty="0">
                <a:latin typeface="Simplified Arabic" panose="02020603050405020304" pitchFamily="18" charset="-78"/>
                <a:cs typeface="Simplified Arabic" panose="02020603050405020304" pitchFamily="18" charset="-78"/>
              </a:rPr>
              <a:t>.</a:t>
            </a:r>
          </a:p>
          <a:p>
            <a:pPr marL="0" indent="0" algn="just" rtl="1">
              <a:buNone/>
            </a:pPr>
            <a:r>
              <a:rPr lang="ar-SA" dirty="0">
                <a:latin typeface="Simplified Arabic" panose="02020603050405020304" pitchFamily="18" charset="-78"/>
                <a:cs typeface="Simplified Arabic" panose="02020603050405020304" pitchFamily="18" charset="-78"/>
              </a:rPr>
              <a:t>ويشمل هذا التقسيم</a:t>
            </a:r>
            <a:r>
              <a:rPr lang="en-US" dirty="0">
                <a:latin typeface="Simplified Arabic" panose="02020603050405020304" pitchFamily="18" charset="-78"/>
                <a:cs typeface="Simplified Arabic" panose="02020603050405020304" pitchFamily="18" charset="-78"/>
              </a:rPr>
              <a:t>:</a:t>
            </a:r>
          </a:p>
          <a:p>
            <a:pPr marL="0" lvl="0" indent="0" algn="just" rtl="1">
              <a:buNone/>
            </a:pPr>
            <a:r>
              <a:rPr lang="ar-SA" dirty="0">
                <a:latin typeface="Simplified Arabic" panose="02020603050405020304" pitchFamily="18" charset="-78"/>
                <a:cs typeface="Simplified Arabic" panose="02020603050405020304" pitchFamily="18" charset="-78"/>
              </a:rPr>
              <a:t>تقسيم البحث إلى أبواب وفصول ومباحث</a:t>
            </a:r>
            <a:r>
              <a:rPr lang="en-US" dirty="0">
                <a:latin typeface="Simplified Arabic" panose="02020603050405020304" pitchFamily="18" charset="-78"/>
                <a:cs typeface="Simplified Arabic" panose="02020603050405020304" pitchFamily="18" charset="-78"/>
              </a:rPr>
              <a:t>. </a:t>
            </a:r>
          </a:p>
          <a:p>
            <a:pPr marL="0" lvl="0" indent="0" algn="just" rtl="1">
              <a:buNone/>
            </a:pPr>
            <a:r>
              <a:rPr lang="ar-SA" dirty="0">
                <a:latin typeface="Simplified Arabic" panose="02020603050405020304" pitchFamily="18" charset="-78"/>
                <a:cs typeface="Simplified Arabic" panose="02020603050405020304" pitchFamily="18" charset="-78"/>
              </a:rPr>
              <a:t>تحديد محتوى كل جزء</a:t>
            </a:r>
            <a:r>
              <a:rPr lang="en-US" dirty="0">
                <a:latin typeface="Simplified Arabic" panose="02020603050405020304" pitchFamily="18" charset="-78"/>
                <a:cs typeface="Simplified Arabic" panose="02020603050405020304" pitchFamily="18" charset="-78"/>
              </a:rPr>
              <a:t>. </a:t>
            </a:r>
          </a:p>
          <a:p>
            <a:pPr marL="0" lvl="0" indent="0" algn="just" rtl="1">
              <a:buNone/>
            </a:pPr>
            <a:r>
              <a:rPr lang="ar-SA" dirty="0">
                <a:latin typeface="Simplified Arabic" panose="02020603050405020304" pitchFamily="18" charset="-78"/>
                <a:cs typeface="Simplified Arabic" panose="02020603050405020304" pitchFamily="18" charset="-78"/>
              </a:rPr>
              <a:t>تنظيم الأفكار بصورة مترابطة</a:t>
            </a:r>
            <a:r>
              <a:rPr lang="en-US" dirty="0">
                <a:latin typeface="Simplified Arabic" panose="02020603050405020304" pitchFamily="18" charset="-78"/>
                <a:cs typeface="Simplified Arabic" panose="02020603050405020304" pitchFamily="18" charset="-78"/>
              </a:rPr>
              <a:t>. </a:t>
            </a:r>
          </a:p>
          <a:p>
            <a:pPr marL="0" lvl="0" indent="0" algn="just" rtl="1">
              <a:buNone/>
            </a:pPr>
            <a:r>
              <a:rPr lang="ar-SA" dirty="0">
                <a:latin typeface="Simplified Arabic" panose="02020603050405020304" pitchFamily="18" charset="-78"/>
                <a:cs typeface="Simplified Arabic" panose="02020603050405020304" pitchFamily="18" charset="-78"/>
              </a:rPr>
              <a:t>توزيع المحاور العلمية بشكل متوازن</a:t>
            </a:r>
            <a:r>
              <a:rPr lang="en-US" dirty="0">
                <a:latin typeface="Simplified Arabic" panose="02020603050405020304" pitchFamily="18" charset="-78"/>
                <a:cs typeface="Simplified Arabic" panose="02020603050405020304" pitchFamily="18" charset="-78"/>
              </a:rPr>
              <a:t>. </a:t>
            </a:r>
          </a:p>
          <a:p>
            <a:pPr marL="0" indent="0" algn="just">
              <a:buNone/>
            </a:pPr>
            <a:endParaRPr lang="ar-EG" dirty="0">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3649632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F4EE007-8DDF-0FC5-CE2F-7DF2199FDE78}"/>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80300B1B-B85E-D514-C6B4-30126EBBCD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8C248155-68EB-D74C-5577-DA97D48E35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58916" y="-105868"/>
            <a:ext cx="12309832" cy="7069736"/>
          </a:xfrm>
          <a:custGeom>
            <a:avLst/>
            <a:gdLst>
              <a:gd name="connsiteX0" fmla="*/ 119689 w 12309832"/>
              <a:gd name="connsiteY0" fmla="*/ 7069736 h 7069736"/>
              <a:gd name="connsiteX1" fmla="*/ 12309832 w 12309832"/>
              <a:gd name="connsiteY1" fmla="*/ 6856956 h 7069736"/>
              <a:gd name="connsiteX2" fmla="*/ 12190143 w 12309832"/>
              <a:gd name="connsiteY2" fmla="*/ 0 h 7069736"/>
              <a:gd name="connsiteX3" fmla="*/ 0 w 12309832"/>
              <a:gd name="connsiteY3" fmla="*/ 212780 h 7069736"/>
            </a:gdLst>
            <a:ahLst/>
            <a:cxnLst>
              <a:cxn ang="0">
                <a:pos x="connsiteX0" y="connsiteY0"/>
              </a:cxn>
              <a:cxn ang="0">
                <a:pos x="connsiteX1" y="connsiteY1"/>
              </a:cxn>
              <a:cxn ang="0">
                <a:pos x="connsiteX2" y="connsiteY2"/>
              </a:cxn>
              <a:cxn ang="0">
                <a:pos x="connsiteX3" y="connsiteY3"/>
              </a:cxn>
            </a:cxnLst>
            <a:rect l="l" t="t" r="r" b="b"/>
            <a:pathLst>
              <a:path w="12309832" h="7069736">
                <a:moveTo>
                  <a:pt x="119689" y="7069736"/>
                </a:moveTo>
                <a:lnTo>
                  <a:pt x="12309832" y="6856956"/>
                </a:lnTo>
                <a:lnTo>
                  <a:pt x="12190143" y="0"/>
                </a:lnTo>
                <a:lnTo>
                  <a:pt x="0" y="212780"/>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0" name="Rectangle 19">
            <a:extLst>
              <a:ext uri="{FF2B5EF4-FFF2-40B4-BE49-F238E27FC236}">
                <a16:creationId xmlns:a16="http://schemas.microsoft.com/office/drawing/2014/main" id="{D30E628A-07F0-331A-DE0B-CCD7FB90A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2571" y="734156"/>
            <a:ext cx="10617872" cy="538161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B58AB552-10B0-F467-9CDD-C5595CB03064}"/>
              </a:ext>
            </a:extLst>
          </p:cNvPr>
          <p:cNvSpPr>
            <a:spLocks noGrp="1"/>
          </p:cNvSpPr>
          <p:nvPr>
            <p:ph type="title"/>
          </p:nvPr>
        </p:nvSpPr>
        <p:spPr>
          <a:xfrm>
            <a:off x="1327918" y="2061769"/>
            <a:ext cx="3019575" cy="2737375"/>
          </a:xfrm>
        </p:spPr>
        <p:txBody>
          <a:bodyPr anchor="ctr">
            <a:normAutofit/>
          </a:bodyPr>
          <a:lstStyle/>
          <a:p>
            <a:r>
              <a:rPr lang="ar-SA" sz="2800"/>
              <a:t>أهمية تقسيم خطة البحث</a:t>
            </a:r>
            <a:endParaRPr lang="ar-EG" sz="2800"/>
          </a:p>
        </p:txBody>
      </p:sp>
      <p:graphicFrame>
        <p:nvGraphicFramePr>
          <p:cNvPr id="12" name="عنصر نائب للمحتوى 2">
            <a:extLst>
              <a:ext uri="{FF2B5EF4-FFF2-40B4-BE49-F238E27FC236}">
                <a16:creationId xmlns:a16="http://schemas.microsoft.com/office/drawing/2014/main" id="{6610DAF7-AC57-F876-4647-046143DF3C06}"/>
              </a:ext>
            </a:extLst>
          </p:cNvPr>
          <p:cNvGraphicFramePr>
            <a:graphicFrameLocks noGrp="1"/>
          </p:cNvGraphicFramePr>
          <p:nvPr>
            <p:ph idx="1"/>
            <p:extLst>
              <p:ext uri="{D42A27DB-BD31-4B8C-83A1-F6EECF244321}">
                <p14:modId xmlns:p14="http://schemas.microsoft.com/office/powerpoint/2010/main" val="2645639786"/>
              </p:ext>
            </p:extLst>
          </p:nvPr>
        </p:nvGraphicFramePr>
        <p:xfrm>
          <a:off x="4677295" y="1389163"/>
          <a:ext cx="6109130" cy="4080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66912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A03DAF-94E5-84C9-39B8-84F612685C5A}"/>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80300B1B-B85E-D514-C6B4-30126EBBCD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8C248155-68EB-D74C-5577-DA97D48E35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58916" y="-105868"/>
            <a:ext cx="12309832" cy="7069736"/>
          </a:xfrm>
          <a:custGeom>
            <a:avLst/>
            <a:gdLst>
              <a:gd name="connsiteX0" fmla="*/ 119689 w 12309832"/>
              <a:gd name="connsiteY0" fmla="*/ 7069736 h 7069736"/>
              <a:gd name="connsiteX1" fmla="*/ 12309832 w 12309832"/>
              <a:gd name="connsiteY1" fmla="*/ 6856956 h 7069736"/>
              <a:gd name="connsiteX2" fmla="*/ 12190143 w 12309832"/>
              <a:gd name="connsiteY2" fmla="*/ 0 h 7069736"/>
              <a:gd name="connsiteX3" fmla="*/ 0 w 12309832"/>
              <a:gd name="connsiteY3" fmla="*/ 212780 h 7069736"/>
            </a:gdLst>
            <a:ahLst/>
            <a:cxnLst>
              <a:cxn ang="0">
                <a:pos x="connsiteX0" y="connsiteY0"/>
              </a:cxn>
              <a:cxn ang="0">
                <a:pos x="connsiteX1" y="connsiteY1"/>
              </a:cxn>
              <a:cxn ang="0">
                <a:pos x="connsiteX2" y="connsiteY2"/>
              </a:cxn>
              <a:cxn ang="0">
                <a:pos x="connsiteX3" y="connsiteY3"/>
              </a:cxn>
            </a:cxnLst>
            <a:rect l="l" t="t" r="r" b="b"/>
            <a:pathLst>
              <a:path w="12309832" h="7069736">
                <a:moveTo>
                  <a:pt x="119689" y="7069736"/>
                </a:moveTo>
                <a:lnTo>
                  <a:pt x="12309832" y="6856956"/>
                </a:lnTo>
                <a:lnTo>
                  <a:pt x="12190143" y="0"/>
                </a:lnTo>
                <a:lnTo>
                  <a:pt x="0" y="212780"/>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0" name="Rectangle 19">
            <a:extLst>
              <a:ext uri="{FF2B5EF4-FFF2-40B4-BE49-F238E27FC236}">
                <a16:creationId xmlns:a16="http://schemas.microsoft.com/office/drawing/2014/main" id="{D30E628A-07F0-331A-DE0B-CCD7FB90A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2571" y="734156"/>
            <a:ext cx="10617872" cy="538161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970E29DD-75A4-8AC4-EF57-0EF940D9B1B6}"/>
              </a:ext>
            </a:extLst>
          </p:cNvPr>
          <p:cNvSpPr>
            <a:spLocks noGrp="1"/>
          </p:cNvSpPr>
          <p:nvPr>
            <p:ph type="title"/>
          </p:nvPr>
        </p:nvSpPr>
        <p:spPr>
          <a:xfrm>
            <a:off x="1327918" y="2061769"/>
            <a:ext cx="3019575" cy="2737375"/>
          </a:xfrm>
        </p:spPr>
        <p:txBody>
          <a:bodyPr anchor="ctr">
            <a:normAutofit/>
          </a:bodyPr>
          <a:lstStyle/>
          <a:p>
            <a:r>
              <a:rPr lang="ar-SA" sz="2800"/>
              <a:t>الأسس العلمية لتقسيم خطة البحث</a:t>
            </a:r>
            <a:endParaRPr lang="ar-EG" sz="2800"/>
          </a:p>
        </p:txBody>
      </p:sp>
      <p:graphicFrame>
        <p:nvGraphicFramePr>
          <p:cNvPr id="12" name="عنصر نائب للمحتوى 2">
            <a:extLst>
              <a:ext uri="{FF2B5EF4-FFF2-40B4-BE49-F238E27FC236}">
                <a16:creationId xmlns:a16="http://schemas.microsoft.com/office/drawing/2014/main" id="{587B57A4-2A0E-7A17-53B6-18A9028B9241}"/>
              </a:ext>
            </a:extLst>
          </p:cNvPr>
          <p:cNvGraphicFramePr>
            <a:graphicFrameLocks noGrp="1"/>
          </p:cNvGraphicFramePr>
          <p:nvPr>
            <p:ph idx="1"/>
            <p:extLst>
              <p:ext uri="{D42A27DB-BD31-4B8C-83A1-F6EECF244321}">
                <p14:modId xmlns:p14="http://schemas.microsoft.com/office/powerpoint/2010/main" val="975533533"/>
              </p:ext>
            </p:extLst>
          </p:nvPr>
        </p:nvGraphicFramePr>
        <p:xfrm>
          <a:off x="4677295" y="1389163"/>
          <a:ext cx="6109130" cy="4080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13604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2D0B9AC-E471-0EBC-BE3E-4A08C460AEBB}"/>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063577F-2949-C31E-B4B0-5E250230FD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17E4A51B-BAF6-3729-A2C0-89331F2FB7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0365" y="-318"/>
            <a:ext cx="5907885" cy="3479046"/>
          </a:xfrm>
          <a:custGeom>
            <a:avLst/>
            <a:gdLst>
              <a:gd name="connsiteX0" fmla="*/ 5171297 w 5907885"/>
              <a:gd name="connsiteY0" fmla="*/ 284 h 3479046"/>
              <a:gd name="connsiteX1" fmla="*/ 5813217 w 5907885"/>
              <a:gd name="connsiteY1" fmla="*/ 114238 h 3479046"/>
              <a:gd name="connsiteX2" fmla="*/ 5907885 w 5907885"/>
              <a:gd name="connsiteY2" fmla="*/ 151524 h 3479046"/>
              <a:gd name="connsiteX3" fmla="*/ 5907885 w 5907885"/>
              <a:gd name="connsiteY3" fmla="*/ 3479046 h 3479046"/>
              <a:gd name="connsiteX4" fmla="*/ 0 w 5907885"/>
              <a:gd name="connsiteY4" fmla="*/ 3479046 h 3479046"/>
              <a:gd name="connsiteX5" fmla="*/ 3916974 w 5907885"/>
              <a:gd name="connsiteY5" fmla="*/ 405504 h 3479046"/>
              <a:gd name="connsiteX6" fmla="*/ 3959456 w 5907885"/>
              <a:gd name="connsiteY6" fmla="*/ 373857 h 3479046"/>
              <a:gd name="connsiteX7" fmla="*/ 5052215 w 5907885"/>
              <a:gd name="connsiteY7" fmla="*/ 1756 h 3479046"/>
              <a:gd name="connsiteX8" fmla="*/ 5171297 w 5907885"/>
              <a:gd name="connsiteY8" fmla="*/ 284 h 3479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7885" h="3479046">
                <a:moveTo>
                  <a:pt x="5171297" y="284"/>
                </a:moveTo>
                <a:cubicBezTo>
                  <a:pt x="5389485" y="3908"/>
                  <a:pt x="5606422" y="42249"/>
                  <a:pt x="5813217" y="114238"/>
                </a:cubicBezTo>
                <a:lnTo>
                  <a:pt x="5907885" y="151524"/>
                </a:lnTo>
                <a:lnTo>
                  <a:pt x="5907885" y="3479046"/>
                </a:lnTo>
                <a:lnTo>
                  <a:pt x="0" y="3479046"/>
                </a:lnTo>
                <a:lnTo>
                  <a:pt x="3916974" y="405504"/>
                </a:lnTo>
                <a:lnTo>
                  <a:pt x="3959456" y="373857"/>
                </a:lnTo>
                <a:cubicBezTo>
                  <a:pt x="4291086" y="139664"/>
                  <a:pt x="4671097" y="17528"/>
                  <a:pt x="5052215" y="1756"/>
                </a:cubicBezTo>
                <a:cubicBezTo>
                  <a:pt x="5091916" y="114"/>
                  <a:pt x="5131627" y="-375"/>
                  <a:pt x="5171297" y="284"/>
                </a:cubicBezTo>
                <a:close/>
              </a:path>
            </a:pathLst>
          </a:custGeom>
          <a:gradFill>
            <a:gsLst>
              <a:gs pos="40000">
                <a:schemeClr val="bg2"/>
              </a:gs>
              <a:gs pos="100000">
                <a:schemeClr val="accent1">
                  <a:lumMod val="60000"/>
                  <a:lumOff val="40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عنوان 1">
            <a:extLst>
              <a:ext uri="{FF2B5EF4-FFF2-40B4-BE49-F238E27FC236}">
                <a16:creationId xmlns:a16="http://schemas.microsoft.com/office/drawing/2014/main" id="{719055D2-7F3D-F450-21D4-16E2B6EE9974}"/>
              </a:ext>
            </a:extLst>
          </p:cNvPr>
          <p:cNvSpPr>
            <a:spLocks noGrp="1"/>
          </p:cNvSpPr>
          <p:nvPr>
            <p:ph type="title"/>
          </p:nvPr>
        </p:nvSpPr>
        <p:spPr>
          <a:xfrm>
            <a:off x="296884" y="915885"/>
            <a:ext cx="3526972" cy="764111"/>
          </a:xfrm>
        </p:spPr>
        <p:txBody>
          <a:bodyPr anchor="t">
            <a:normAutofit fontScale="90000"/>
          </a:bodyPr>
          <a:lstStyle/>
          <a:p>
            <a:pPr algn="ctr"/>
            <a:r>
              <a:rPr lang="ar-SA" dirty="0"/>
              <a:t>المكونات الأساسية لخطة البحث</a:t>
            </a:r>
            <a:endParaRPr lang="ar-EG" dirty="0"/>
          </a:p>
        </p:txBody>
      </p:sp>
      <p:graphicFrame>
        <p:nvGraphicFramePr>
          <p:cNvPr id="12" name="عنصر نائب للمحتوى 2">
            <a:extLst>
              <a:ext uri="{FF2B5EF4-FFF2-40B4-BE49-F238E27FC236}">
                <a16:creationId xmlns:a16="http://schemas.microsoft.com/office/drawing/2014/main" id="{67F2D245-F553-774E-E9B5-4C66CA27D458}"/>
              </a:ext>
            </a:extLst>
          </p:cNvPr>
          <p:cNvGraphicFramePr>
            <a:graphicFrameLocks noGrp="1"/>
          </p:cNvGraphicFramePr>
          <p:nvPr>
            <p:ph idx="1"/>
            <p:extLst>
              <p:ext uri="{D42A27DB-BD31-4B8C-83A1-F6EECF244321}">
                <p14:modId xmlns:p14="http://schemas.microsoft.com/office/powerpoint/2010/main" val="2490355043"/>
              </p:ext>
            </p:extLst>
          </p:nvPr>
        </p:nvGraphicFramePr>
        <p:xfrm>
          <a:off x="2860040" y="2595880"/>
          <a:ext cx="8188960" cy="3119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84412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16E687B-8ADB-537A-8010-2B316C0BBBBB}"/>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80300B1B-B85E-D514-C6B4-30126EBBCD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8C248155-68EB-D74C-5577-DA97D48E35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58916" y="-105868"/>
            <a:ext cx="12309832" cy="7069736"/>
          </a:xfrm>
          <a:custGeom>
            <a:avLst/>
            <a:gdLst>
              <a:gd name="connsiteX0" fmla="*/ 119689 w 12309832"/>
              <a:gd name="connsiteY0" fmla="*/ 7069736 h 7069736"/>
              <a:gd name="connsiteX1" fmla="*/ 12309832 w 12309832"/>
              <a:gd name="connsiteY1" fmla="*/ 6856956 h 7069736"/>
              <a:gd name="connsiteX2" fmla="*/ 12190143 w 12309832"/>
              <a:gd name="connsiteY2" fmla="*/ 0 h 7069736"/>
              <a:gd name="connsiteX3" fmla="*/ 0 w 12309832"/>
              <a:gd name="connsiteY3" fmla="*/ 212780 h 7069736"/>
            </a:gdLst>
            <a:ahLst/>
            <a:cxnLst>
              <a:cxn ang="0">
                <a:pos x="connsiteX0" y="connsiteY0"/>
              </a:cxn>
              <a:cxn ang="0">
                <a:pos x="connsiteX1" y="connsiteY1"/>
              </a:cxn>
              <a:cxn ang="0">
                <a:pos x="connsiteX2" y="connsiteY2"/>
              </a:cxn>
              <a:cxn ang="0">
                <a:pos x="connsiteX3" y="connsiteY3"/>
              </a:cxn>
            </a:cxnLst>
            <a:rect l="l" t="t" r="r" b="b"/>
            <a:pathLst>
              <a:path w="12309832" h="7069736">
                <a:moveTo>
                  <a:pt x="119689" y="7069736"/>
                </a:moveTo>
                <a:lnTo>
                  <a:pt x="12309832" y="6856956"/>
                </a:lnTo>
                <a:lnTo>
                  <a:pt x="12190143" y="0"/>
                </a:lnTo>
                <a:lnTo>
                  <a:pt x="0" y="212780"/>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0" name="Rectangle 19">
            <a:extLst>
              <a:ext uri="{FF2B5EF4-FFF2-40B4-BE49-F238E27FC236}">
                <a16:creationId xmlns:a16="http://schemas.microsoft.com/office/drawing/2014/main" id="{D30E628A-07F0-331A-DE0B-CCD7FB90A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2571" y="734156"/>
            <a:ext cx="10617872" cy="538161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CFE0C753-F140-6630-F9E5-11D76152A57C}"/>
              </a:ext>
            </a:extLst>
          </p:cNvPr>
          <p:cNvSpPr>
            <a:spLocks noGrp="1"/>
          </p:cNvSpPr>
          <p:nvPr>
            <p:ph type="title"/>
          </p:nvPr>
        </p:nvSpPr>
        <p:spPr>
          <a:xfrm>
            <a:off x="1327918" y="2061769"/>
            <a:ext cx="3019575" cy="2737375"/>
          </a:xfrm>
        </p:spPr>
        <p:txBody>
          <a:bodyPr anchor="ctr">
            <a:normAutofit/>
          </a:bodyPr>
          <a:lstStyle/>
          <a:p>
            <a:r>
              <a:rPr lang="ar-SA" sz="2800"/>
              <a:t>تقسيم خطة البحث إلى أبواب وفصول ومباحث</a:t>
            </a:r>
            <a:endParaRPr lang="ar-EG" sz="2800"/>
          </a:p>
        </p:txBody>
      </p:sp>
      <p:graphicFrame>
        <p:nvGraphicFramePr>
          <p:cNvPr id="12" name="عنصر نائب للمحتوى 2">
            <a:extLst>
              <a:ext uri="{FF2B5EF4-FFF2-40B4-BE49-F238E27FC236}">
                <a16:creationId xmlns:a16="http://schemas.microsoft.com/office/drawing/2014/main" id="{46137413-9CD2-C121-FCE7-CBEA895385D5}"/>
              </a:ext>
            </a:extLst>
          </p:cNvPr>
          <p:cNvGraphicFramePr>
            <a:graphicFrameLocks noGrp="1"/>
          </p:cNvGraphicFramePr>
          <p:nvPr>
            <p:ph idx="1"/>
            <p:extLst>
              <p:ext uri="{D42A27DB-BD31-4B8C-83A1-F6EECF244321}">
                <p14:modId xmlns:p14="http://schemas.microsoft.com/office/powerpoint/2010/main" val="773197650"/>
              </p:ext>
            </p:extLst>
          </p:nvPr>
        </p:nvGraphicFramePr>
        <p:xfrm>
          <a:off x="4677295" y="1389163"/>
          <a:ext cx="6109130" cy="4080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44111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7A6A0C6-7A96-4EE7-66C1-042E5705BD0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063577F-2949-C31E-B4B0-5E250230FD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17E4A51B-BAF6-3729-A2C0-89331F2FB7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0365" y="-318"/>
            <a:ext cx="5907885" cy="3479046"/>
          </a:xfrm>
          <a:custGeom>
            <a:avLst/>
            <a:gdLst>
              <a:gd name="connsiteX0" fmla="*/ 5171297 w 5907885"/>
              <a:gd name="connsiteY0" fmla="*/ 284 h 3479046"/>
              <a:gd name="connsiteX1" fmla="*/ 5813217 w 5907885"/>
              <a:gd name="connsiteY1" fmla="*/ 114238 h 3479046"/>
              <a:gd name="connsiteX2" fmla="*/ 5907885 w 5907885"/>
              <a:gd name="connsiteY2" fmla="*/ 151524 h 3479046"/>
              <a:gd name="connsiteX3" fmla="*/ 5907885 w 5907885"/>
              <a:gd name="connsiteY3" fmla="*/ 3479046 h 3479046"/>
              <a:gd name="connsiteX4" fmla="*/ 0 w 5907885"/>
              <a:gd name="connsiteY4" fmla="*/ 3479046 h 3479046"/>
              <a:gd name="connsiteX5" fmla="*/ 3916974 w 5907885"/>
              <a:gd name="connsiteY5" fmla="*/ 405504 h 3479046"/>
              <a:gd name="connsiteX6" fmla="*/ 3959456 w 5907885"/>
              <a:gd name="connsiteY6" fmla="*/ 373857 h 3479046"/>
              <a:gd name="connsiteX7" fmla="*/ 5052215 w 5907885"/>
              <a:gd name="connsiteY7" fmla="*/ 1756 h 3479046"/>
              <a:gd name="connsiteX8" fmla="*/ 5171297 w 5907885"/>
              <a:gd name="connsiteY8" fmla="*/ 284 h 3479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7885" h="3479046">
                <a:moveTo>
                  <a:pt x="5171297" y="284"/>
                </a:moveTo>
                <a:cubicBezTo>
                  <a:pt x="5389485" y="3908"/>
                  <a:pt x="5606422" y="42249"/>
                  <a:pt x="5813217" y="114238"/>
                </a:cubicBezTo>
                <a:lnTo>
                  <a:pt x="5907885" y="151524"/>
                </a:lnTo>
                <a:lnTo>
                  <a:pt x="5907885" y="3479046"/>
                </a:lnTo>
                <a:lnTo>
                  <a:pt x="0" y="3479046"/>
                </a:lnTo>
                <a:lnTo>
                  <a:pt x="3916974" y="405504"/>
                </a:lnTo>
                <a:lnTo>
                  <a:pt x="3959456" y="373857"/>
                </a:lnTo>
                <a:cubicBezTo>
                  <a:pt x="4291086" y="139664"/>
                  <a:pt x="4671097" y="17528"/>
                  <a:pt x="5052215" y="1756"/>
                </a:cubicBezTo>
                <a:cubicBezTo>
                  <a:pt x="5091916" y="114"/>
                  <a:pt x="5131627" y="-375"/>
                  <a:pt x="5171297" y="284"/>
                </a:cubicBezTo>
                <a:close/>
              </a:path>
            </a:pathLst>
          </a:custGeom>
          <a:gradFill>
            <a:gsLst>
              <a:gs pos="40000">
                <a:schemeClr val="bg2"/>
              </a:gs>
              <a:gs pos="100000">
                <a:schemeClr val="accent1">
                  <a:lumMod val="60000"/>
                  <a:lumOff val="40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عنوان 1">
            <a:extLst>
              <a:ext uri="{FF2B5EF4-FFF2-40B4-BE49-F238E27FC236}">
                <a16:creationId xmlns:a16="http://schemas.microsoft.com/office/drawing/2014/main" id="{B3902C32-4073-C3F4-D6E8-DAD9E1FAEE95}"/>
              </a:ext>
            </a:extLst>
          </p:cNvPr>
          <p:cNvSpPr>
            <a:spLocks noGrp="1"/>
          </p:cNvSpPr>
          <p:nvPr>
            <p:ph type="title"/>
          </p:nvPr>
        </p:nvSpPr>
        <p:spPr>
          <a:xfrm>
            <a:off x="142505" y="463138"/>
            <a:ext cx="3871356" cy="1823667"/>
          </a:xfrm>
        </p:spPr>
        <p:txBody>
          <a:bodyPr anchor="ctr">
            <a:normAutofit/>
          </a:bodyPr>
          <a:lstStyle/>
          <a:p>
            <a:pPr algn="ctr"/>
            <a:r>
              <a:rPr lang="ar-SA"/>
              <a:t>معايير التقسيم الجيد لخطة البحث</a:t>
            </a:r>
            <a:endParaRPr lang="ar-EG" sz="4800" dirty="0"/>
          </a:p>
        </p:txBody>
      </p:sp>
      <p:graphicFrame>
        <p:nvGraphicFramePr>
          <p:cNvPr id="20" name="عنصر نائب للمحتوى 2">
            <a:extLst>
              <a:ext uri="{FF2B5EF4-FFF2-40B4-BE49-F238E27FC236}">
                <a16:creationId xmlns:a16="http://schemas.microsoft.com/office/drawing/2014/main" id="{A19D8BFA-57D4-1FFF-987C-A9E69D771392}"/>
              </a:ext>
            </a:extLst>
          </p:cNvPr>
          <p:cNvGraphicFramePr>
            <a:graphicFrameLocks noGrp="1"/>
          </p:cNvGraphicFramePr>
          <p:nvPr>
            <p:ph idx="1"/>
          </p:nvPr>
        </p:nvGraphicFramePr>
        <p:xfrm>
          <a:off x="4210493" y="2750127"/>
          <a:ext cx="5761449" cy="29648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9402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063577F-2949-C31E-B4B0-5E250230FD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17E4A51B-BAF6-3729-A2C0-89331F2FB7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0365" y="-318"/>
            <a:ext cx="5907885" cy="3479046"/>
          </a:xfrm>
          <a:custGeom>
            <a:avLst/>
            <a:gdLst>
              <a:gd name="connsiteX0" fmla="*/ 5171297 w 5907885"/>
              <a:gd name="connsiteY0" fmla="*/ 284 h 3479046"/>
              <a:gd name="connsiteX1" fmla="*/ 5813217 w 5907885"/>
              <a:gd name="connsiteY1" fmla="*/ 114238 h 3479046"/>
              <a:gd name="connsiteX2" fmla="*/ 5907885 w 5907885"/>
              <a:gd name="connsiteY2" fmla="*/ 151524 h 3479046"/>
              <a:gd name="connsiteX3" fmla="*/ 5907885 w 5907885"/>
              <a:gd name="connsiteY3" fmla="*/ 3479046 h 3479046"/>
              <a:gd name="connsiteX4" fmla="*/ 0 w 5907885"/>
              <a:gd name="connsiteY4" fmla="*/ 3479046 h 3479046"/>
              <a:gd name="connsiteX5" fmla="*/ 3916974 w 5907885"/>
              <a:gd name="connsiteY5" fmla="*/ 405504 h 3479046"/>
              <a:gd name="connsiteX6" fmla="*/ 3959456 w 5907885"/>
              <a:gd name="connsiteY6" fmla="*/ 373857 h 3479046"/>
              <a:gd name="connsiteX7" fmla="*/ 5052215 w 5907885"/>
              <a:gd name="connsiteY7" fmla="*/ 1756 h 3479046"/>
              <a:gd name="connsiteX8" fmla="*/ 5171297 w 5907885"/>
              <a:gd name="connsiteY8" fmla="*/ 284 h 3479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7885" h="3479046">
                <a:moveTo>
                  <a:pt x="5171297" y="284"/>
                </a:moveTo>
                <a:cubicBezTo>
                  <a:pt x="5389485" y="3908"/>
                  <a:pt x="5606422" y="42249"/>
                  <a:pt x="5813217" y="114238"/>
                </a:cubicBezTo>
                <a:lnTo>
                  <a:pt x="5907885" y="151524"/>
                </a:lnTo>
                <a:lnTo>
                  <a:pt x="5907885" y="3479046"/>
                </a:lnTo>
                <a:lnTo>
                  <a:pt x="0" y="3479046"/>
                </a:lnTo>
                <a:lnTo>
                  <a:pt x="3916974" y="405504"/>
                </a:lnTo>
                <a:lnTo>
                  <a:pt x="3959456" y="373857"/>
                </a:lnTo>
                <a:cubicBezTo>
                  <a:pt x="4291086" y="139664"/>
                  <a:pt x="4671097" y="17528"/>
                  <a:pt x="5052215" y="1756"/>
                </a:cubicBezTo>
                <a:cubicBezTo>
                  <a:pt x="5091916" y="114"/>
                  <a:pt x="5131627" y="-375"/>
                  <a:pt x="5171297" y="284"/>
                </a:cubicBezTo>
                <a:close/>
              </a:path>
            </a:pathLst>
          </a:custGeom>
          <a:gradFill>
            <a:gsLst>
              <a:gs pos="40000">
                <a:schemeClr val="bg2"/>
              </a:gs>
              <a:gs pos="100000">
                <a:schemeClr val="accent1">
                  <a:lumMod val="60000"/>
                  <a:lumOff val="40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عنوان 1">
            <a:extLst>
              <a:ext uri="{FF2B5EF4-FFF2-40B4-BE49-F238E27FC236}">
                <a16:creationId xmlns:a16="http://schemas.microsoft.com/office/drawing/2014/main" id="{2E309D49-1FB3-9185-41A5-1D3A73795CBC}"/>
              </a:ext>
            </a:extLst>
          </p:cNvPr>
          <p:cNvSpPr>
            <a:spLocks noGrp="1"/>
          </p:cNvSpPr>
          <p:nvPr>
            <p:ph type="title"/>
          </p:nvPr>
        </p:nvSpPr>
        <p:spPr>
          <a:xfrm>
            <a:off x="366157" y="767080"/>
            <a:ext cx="3291443" cy="1061720"/>
          </a:xfrm>
        </p:spPr>
        <p:txBody>
          <a:bodyPr anchor="t">
            <a:normAutofit/>
          </a:bodyPr>
          <a:lstStyle/>
          <a:p>
            <a:pPr algn="ctr"/>
            <a:r>
              <a:rPr lang="ar-SA" dirty="0"/>
              <a:t>الأخطاء الشائعة في تقسيم خطة البحث</a:t>
            </a:r>
            <a:endParaRPr lang="ar-EG" dirty="0"/>
          </a:p>
        </p:txBody>
      </p:sp>
      <p:graphicFrame>
        <p:nvGraphicFramePr>
          <p:cNvPr id="12" name="عنصر نائب للمحتوى 2">
            <a:extLst>
              <a:ext uri="{FF2B5EF4-FFF2-40B4-BE49-F238E27FC236}">
                <a16:creationId xmlns:a16="http://schemas.microsoft.com/office/drawing/2014/main" id="{E679FB8A-6DBA-9365-6D0F-682CCA7EA6FA}"/>
              </a:ext>
            </a:extLst>
          </p:cNvPr>
          <p:cNvGraphicFramePr>
            <a:graphicFrameLocks noGrp="1"/>
          </p:cNvGraphicFramePr>
          <p:nvPr>
            <p:ph idx="1"/>
            <p:extLst>
              <p:ext uri="{D42A27DB-BD31-4B8C-83A1-F6EECF244321}">
                <p14:modId xmlns:p14="http://schemas.microsoft.com/office/powerpoint/2010/main" val="1483850581"/>
              </p:ext>
            </p:extLst>
          </p:nvPr>
        </p:nvGraphicFramePr>
        <p:xfrm>
          <a:off x="2860040" y="2595880"/>
          <a:ext cx="8188960" cy="3119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154915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149EE0-F1F6-543A-CFA2-C41FC916C1E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0300B1B-B85E-D514-C6B4-30126EBBCD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C9F9C007-0D35-3681-697A-24E1673AAD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23526" y="-55243"/>
            <a:ext cx="6407229" cy="3479258"/>
          </a:xfrm>
          <a:custGeom>
            <a:avLst/>
            <a:gdLst>
              <a:gd name="connsiteX0" fmla="*/ 53408 w 6407229"/>
              <a:gd name="connsiteY0" fmla="*/ 3479258 h 3479258"/>
              <a:gd name="connsiteX1" fmla="*/ 6407229 w 6407229"/>
              <a:gd name="connsiteY1" fmla="*/ 3368352 h 3479258"/>
              <a:gd name="connsiteX2" fmla="*/ 2513111 w 6407229"/>
              <a:gd name="connsiteY2" fmla="*/ 401274 h 3479258"/>
              <a:gd name="connsiteX3" fmla="*/ 2468202 w 6407229"/>
              <a:gd name="connsiteY3" fmla="*/ 369022 h 3479258"/>
              <a:gd name="connsiteX4" fmla="*/ 1321050 w 6407229"/>
              <a:gd name="connsiteY4" fmla="*/ 613 h 3479258"/>
              <a:gd name="connsiteX5" fmla="*/ 1196752 w 6407229"/>
              <a:gd name="connsiteY5" fmla="*/ 1245 h 3479258"/>
              <a:gd name="connsiteX6" fmla="*/ 56027 w 6407229"/>
              <a:gd name="connsiteY6" fmla="*/ 376720 h 3479258"/>
              <a:gd name="connsiteX7" fmla="*/ 0 w 6407229"/>
              <a:gd name="connsiteY7" fmla="*/ 419528 h 347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7229" h="3479258">
                <a:moveTo>
                  <a:pt x="53408" y="3479258"/>
                </a:moveTo>
                <a:lnTo>
                  <a:pt x="6407229" y="3368352"/>
                </a:lnTo>
                <a:lnTo>
                  <a:pt x="2513111" y="401274"/>
                </a:lnTo>
                <a:lnTo>
                  <a:pt x="2468202" y="369022"/>
                </a:lnTo>
                <a:cubicBezTo>
                  <a:pt x="2117855" y="130665"/>
                  <a:pt x="1719063" y="10130"/>
                  <a:pt x="1321050" y="613"/>
                </a:cubicBezTo>
                <a:cubicBezTo>
                  <a:pt x="1279590" y="-379"/>
                  <a:pt x="1238139" y="-165"/>
                  <a:pt x="1196752" y="1245"/>
                </a:cubicBezTo>
                <a:cubicBezTo>
                  <a:pt x="793227" y="14995"/>
                  <a:pt x="395796" y="142529"/>
                  <a:pt x="56027" y="376720"/>
                </a:cubicBezTo>
                <a:lnTo>
                  <a:pt x="0" y="419528"/>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عنوان 1">
            <a:extLst>
              <a:ext uri="{FF2B5EF4-FFF2-40B4-BE49-F238E27FC236}">
                <a16:creationId xmlns:a16="http://schemas.microsoft.com/office/drawing/2014/main" id="{59E3CD21-869D-99D3-A57F-83756C7168B2}"/>
              </a:ext>
            </a:extLst>
          </p:cNvPr>
          <p:cNvSpPr>
            <a:spLocks noGrp="1"/>
          </p:cNvSpPr>
          <p:nvPr>
            <p:ph type="title"/>
          </p:nvPr>
        </p:nvSpPr>
        <p:spPr>
          <a:xfrm>
            <a:off x="285008" y="890056"/>
            <a:ext cx="3724837" cy="3206931"/>
          </a:xfrm>
        </p:spPr>
        <p:txBody>
          <a:bodyPr anchor="t">
            <a:normAutofit/>
          </a:bodyPr>
          <a:lstStyle/>
          <a:p>
            <a:pPr algn="ctr"/>
            <a:r>
              <a:rPr lang="ar-SA" dirty="0"/>
              <a:t>خطوات إعداد تقسيم خطة البحث</a:t>
            </a:r>
            <a:endParaRPr lang="ar-EG" dirty="0"/>
          </a:p>
        </p:txBody>
      </p:sp>
      <p:graphicFrame>
        <p:nvGraphicFramePr>
          <p:cNvPr id="12" name="عنصر نائب للمحتوى 2">
            <a:extLst>
              <a:ext uri="{FF2B5EF4-FFF2-40B4-BE49-F238E27FC236}">
                <a16:creationId xmlns:a16="http://schemas.microsoft.com/office/drawing/2014/main" id="{C963DC17-59C5-FD64-8C44-EFB2E1EF7BD9}"/>
              </a:ext>
            </a:extLst>
          </p:cNvPr>
          <p:cNvGraphicFramePr>
            <a:graphicFrameLocks noGrp="1"/>
          </p:cNvGraphicFramePr>
          <p:nvPr>
            <p:ph idx="1"/>
          </p:nvPr>
        </p:nvGraphicFramePr>
        <p:xfrm>
          <a:off x="5152845" y="1451294"/>
          <a:ext cx="5896155" cy="42637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78008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B2285C-734E-90CE-B800-E297934E0B2B}"/>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80300B1B-B85E-D514-C6B4-30126EBBCD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F2CC8CFE-31F3-0DA5-6AC8-9A74170BF3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58916" y="-105868"/>
            <a:ext cx="12309832" cy="7069736"/>
          </a:xfrm>
          <a:custGeom>
            <a:avLst/>
            <a:gdLst>
              <a:gd name="connsiteX0" fmla="*/ 119689 w 12309832"/>
              <a:gd name="connsiteY0" fmla="*/ 7069736 h 7069736"/>
              <a:gd name="connsiteX1" fmla="*/ 12309832 w 12309832"/>
              <a:gd name="connsiteY1" fmla="*/ 6856956 h 7069736"/>
              <a:gd name="connsiteX2" fmla="*/ 12190143 w 12309832"/>
              <a:gd name="connsiteY2" fmla="*/ 0 h 7069736"/>
              <a:gd name="connsiteX3" fmla="*/ 0 w 12309832"/>
              <a:gd name="connsiteY3" fmla="*/ 212780 h 7069736"/>
            </a:gdLst>
            <a:ahLst/>
            <a:cxnLst>
              <a:cxn ang="0">
                <a:pos x="connsiteX0" y="connsiteY0"/>
              </a:cxn>
              <a:cxn ang="0">
                <a:pos x="connsiteX1" y="connsiteY1"/>
              </a:cxn>
              <a:cxn ang="0">
                <a:pos x="connsiteX2" y="connsiteY2"/>
              </a:cxn>
              <a:cxn ang="0">
                <a:pos x="connsiteX3" y="connsiteY3"/>
              </a:cxn>
            </a:cxnLst>
            <a:rect l="l" t="t" r="r" b="b"/>
            <a:pathLst>
              <a:path w="12309832" h="7069736">
                <a:moveTo>
                  <a:pt x="119689" y="7069736"/>
                </a:moveTo>
                <a:lnTo>
                  <a:pt x="12309832" y="6856956"/>
                </a:lnTo>
                <a:lnTo>
                  <a:pt x="12190143" y="0"/>
                </a:lnTo>
                <a:lnTo>
                  <a:pt x="0" y="212780"/>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0" name="Rectangle 19">
            <a:extLst>
              <a:ext uri="{FF2B5EF4-FFF2-40B4-BE49-F238E27FC236}">
                <a16:creationId xmlns:a16="http://schemas.microsoft.com/office/drawing/2014/main" id="{A9FB23B6-1F34-5B6A-2697-938FB355B3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2571" y="734156"/>
            <a:ext cx="10617872" cy="538161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66F052C0-F976-B77A-F9CE-C464F17CD1F2}"/>
              </a:ext>
            </a:extLst>
          </p:cNvPr>
          <p:cNvSpPr>
            <a:spLocks noGrp="1"/>
          </p:cNvSpPr>
          <p:nvPr>
            <p:ph type="title"/>
          </p:nvPr>
        </p:nvSpPr>
        <p:spPr>
          <a:xfrm>
            <a:off x="2129817" y="1143001"/>
            <a:ext cx="7917227" cy="574157"/>
          </a:xfrm>
        </p:spPr>
        <p:txBody>
          <a:bodyPr anchor="t">
            <a:normAutofit/>
          </a:bodyPr>
          <a:lstStyle/>
          <a:p>
            <a:pPr algn="ctr"/>
            <a:r>
              <a:rPr lang="ar-SA" sz="2800"/>
              <a:t>نماذج لتقسيم خطة البحث</a:t>
            </a:r>
            <a:endParaRPr lang="ar-EG" sz="2800"/>
          </a:p>
        </p:txBody>
      </p:sp>
      <p:graphicFrame>
        <p:nvGraphicFramePr>
          <p:cNvPr id="12" name="عنصر نائب للمحتوى 2">
            <a:extLst>
              <a:ext uri="{FF2B5EF4-FFF2-40B4-BE49-F238E27FC236}">
                <a16:creationId xmlns:a16="http://schemas.microsoft.com/office/drawing/2014/main" id="{B0532BB1-C2A7-AFE3-CDFC-FC3FD45BC1F4}"/>
              </a:ext>
            </a:extLst>
          </p:cNvPr>
          <p:cNvGraphicFramePr>
            <a:graphicFrameLocks noGrp="1"/>
          </p:cNvGraphicFramePr>
          <p:nvPr>
            <p:ph idx="1"/>
            <p:extLst>
              <p:ext uri="{D42A27DB-BD31-4B8C-83A1-F6EECF244321}">
                <p14:modId xmlns:p14="http://schemas.microsoft.com/office/powerpoint/2010/main" val="2777651797"/>
              </p:ext>
            </p:extLst>
          </p:nvPr>
        </p:nvGraphicFramePr>
        <p:xfrm>
          <a:off x="1913862" y="2400300"/>
          <a:ext cx="8378456" cy="29478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71601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91D16D-2424-422E-B287-65D3601C78C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0300B1B-B85E-D514-C6B4-30126EBBCD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C9F9C007-0D35-3681-697A-24E1673AAD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23526" y="-55243"/>
            <a:ext cx="6407229" cy="3479258"/>
          </a:xfrm>
          <a:custGeom>
            <a:avLst/>
            <a:gdLst>
              <a:gd name="connsiteX0" fmla="*/ 53408 w 6407229"/>
              <a:gd name="connsiteY0" fmla="*/ 3479258 h 3479258"/>
              <a:gd name="connsiteX1" fmla="*/ 6407229 w 6407229"/>
              <a:gd name="connsiteY1" fmla="*/ 3368352 h 3479258"/>
              <a:gd name="connsiteX2" fmla="*/ 2513111 w 6407229"/>
              <a:gd name="connsiteY2" fmla="*/ 401274 h 3479258"/>
              <a:gd name="connsiteX3" fmla="*/ 2468202 w 6407229"/>
              <a:gd name="connsiteY3" fmla="*/ 369022 h 3479258"/>
              <a:gd name="connsiteX4" fmla="*/ 1321050 w 6407229"/>
              <a:gd name="connsiteY4" fmla="*/ 613 h 3479258"/>
              <a:gd name="connsiteX5" fmla="*/ 1196752 w 6407229"/>
              <a:gd name="connsiteY5" fmla="*/ 1245 h 3479258"/>
              <a:gd name="connsiteX6" fmla="*/ 56027 w 6407229"/>
              <a:gd name="connsiteY6" fmla="*/ 376720 h 3479258"/>
              <a:gd name="connsiteX7" fmla="*/ 0 w 6407229"/>
              <a:gd name="connsiteY7" fmla="*/ 419528 h 347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7229" h="3479258">
                <a:moveTo>
                  <a:pt x="53408" y="3479258"/>
                </a:moveTo>
                <a:lnTo>
                  <a:pt x="6407229" y="3368352"/>
                </a:lnTo>
                <a:lnTo>
                  <a:pt x="2513111" y="401274"/>
                </a:lnTo>
                <a:lnTo>
                  <a:pt x="2468202" y="369022"/>
                </a:lnTo>
                <a:cubicBezTo>
                  <a:pt x="2117855" y="130665"/>
                  <a:pt x="1719063" y="10130"/>
                  <a:pt x="1321050" y="613"/>
                </a:cubicBezTo>
                <a:cubicBezTo>
                  <a:pt x="1279590" y="-379"/>
                  <a:pt x="1238139" y="-165"/>
                  <a:pt x="1196752" y="1245"/>
                </a:cubicBezTo>
                <a:cubicBezTo>
                  <a:pt x="793227" y="14995"/>
                  <a:pt x="395796" y="142529"/>
                  <a:pt x="56027" y="376720"/>
                </a:cubicBezTo>
                <a:lnTo>
                  <a:pt x="0" y="419528"/>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عنوان 1">
            <a:extLst>
              <a:ext uri="{FF2B5EF4-FFF2-40B4-BE49-F238E27FC236}">
                <a16:creationId xmlns:a16="http://schemas.microsoft.com/office/drawing/2014/main" id="{474AA131-BC59-A16A-7306-05B52DB1B3EA}"/>
              </a:ext>
            </a:extLst>
          </p:cNvPr>
          <p:cNvSpPr>
            <a:spLocks noGrp="1"/>
          </p:cNvSpPr>
          <p:nvPr>
            <p:ph type="title"/>
          </p:nvPr>
        </p:nvSpPr>
        <p:spPr>
          <a:xfrm>
            <a:off x="164275" y="1365663"/>
            <a:ext cx="2638301" cy="3732460"/>
          </a:xfrm>
        </p:spPr>
        <p:txBody>
          <a:bodyPr anchor="t">
            <a:normAutofit/>
          </a:bodyPr>
          <a:lstStyle/>
          <a:p>
            <a:pPr algn="ctr"/>
            <a:r>
              <a:rPr lang="ar-EG"/>
              <a:t>خاتمة </a:t>
            </a:r>
            <a:endParaRPr lang="ar-EG" dirty="0"/>
          </a:p>
        </p:txBody>
      </p:sp>
      <p:sp>
        <p:nvSpPr>
          <p:cNvPr id="3" name="عنصر نائب للمحتوى 2">
            <a:extLst>
              <a:ext uri="{FF2B5EF4-FFF2-40B4-BE49-F238E27FC236}">
                <a16:creationId xmlns:a16="http://schemas.microsoft.com/office/drawing/2014/main" id="{AFDA63BC-9C4E-5A2B-CCD3-65E5405043A4}"/>
              </a:ext>
            </a:extLst>
          </p:cNvPr>
          <p:cNvSpPr>
            <a:spLocks noGrp="1"/>
          </p:cNvSpPr>
          <p:nvPr>
            <p:ph idx="1"/>
          </p:nvPr>
        </p:nvSpPr>
        <p:spPr>
          <a:xfrm>
            <a:off x="5152845" y="1451294"/>
            <a:ext cx="5896155" cy="4263705"/>
          </a:xfrm>
        </p:spPr>
        <p:txBody>
          <a:bodyPr>
            <a:normAutofit/>
          </a:bodyPr>
          <a:lstStyle/>
          <a:p>
            <a:pPr marL="0" indent="0" algn="just" rtl="1">
              <a:buNone/>
            </a:pPr>
            <a:r>
              <a:rPr lang="ar-SA" sz="2000" dirty="0">
                <a:latin typeface="Simplified Arabic" panose="02020603050405020304" pitchFamily="18" charset="-78"/>
                <a:cs typeface="Simplified Arabic" panose="02020603050405020304" pitchFamily="18" charset="-78"/>
              </a:rPr>
              <a:t>يُعد تقسيم خطة البحث من أهم المراحل الأساسية في إعداد الدراسات العلمية، لأنه يمثل الهيكل الذي تُبنى عليه جميع خطوات البحث اللاحقة، فكلما كان التقسيم واضحًا ومنظمًا ومتوازنًا، انعكس ذلك بصورة إيجابية على جودة الدراسة ونتائجها</a:t>
            </a:r>
            <a:r>
              <a:rPr lang="en-US" sz="2000" dirty="0">
                <a:latin typeface="Simplified Arabic" panose="02020603050405020304" pitchFamily="18" charset="-78"/>
                <a:cs typeface="Simplified Arabic" panose="02020603050405020304" pitchFamily="18" charset="-78"/>
              </a:rPr>
              <a:t>.</a:t>
            </a:r>
          </a:p>
          <a:p>
            <a:pPr marL="0" indent="0" algn="just" rtl="1">
              <a:buNone/>
            </a:pPr>
            <a:endParaRPr lang="ar-EG" sz="2000" dirty="0">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4140358622"/>
      </p:ext>
    </p:extLst>
  </p:cSld>
  <p:clrMapOvr>
    <a:masterClrMapping/>
  </p:clrMapOvr>
</p:sld>
</file>

<file path=ppt/theme/theme1.xml><?xml version="1.0" encoding="utf-8"?>
<a:theme xmlns:a="http://schemas.openxmlformats.org/drawingml/2006/main" name="SwellVTI">
  <a:themeElements>
    <a:clrScheme name="Swell">
      <a:dk1>
        <a:sysClr val="windowText" lastClr="000000"/>
      </a:dk1>
      <a:lt1>
        <a:sysClr val="window" lastClr="FFFFFF"/>
      </a:lt1>
      <a:dk2>
        <a:srgbClr val="233B47"/>
      </a:dk2>
      <a:lt2>
        <a:srgbClr val="FEEFD9"/>
      </a:lt2>
      <a:accent1>
        <a:srgbClr val="16AEA7"/>
      </a:accent1>
      <a:accent2>
        <a:srgbClr val="618F88"/>
      </a:accent2>
      <a:accent3>
        <a:srgbClr val="7A9973"/>
      </a:accent3>
      <a:accent4>
        <a:srgbClr val="8AAE8E"/>
      </a:accent4>
      <a:accent5>
        <a:srgbClr val="EB8F60"/>
      </a:accent5>
      <a:accent6>
        <a:srgbClr val="E57A6F"/>
      </a:accent6>
      <a:hlink>
        <a:srgbClr val="13968F"/>
      </a:hlink>
      <a:folHlink>
        <a:srgbClr val="E56152"/>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ellVTI" id="{8361A04D-931A-43DC-973B-1B0B1DD5DECC}" vid="{6DDB23E8-D18E-4BDA-98D6-324466149EBD}"/>
    </a:ext>
  </a:extLst>
</a:theme>
</file>

<file path=docProps/app.xml><?xml version="1.0" encoding="utf-8"?>
<Properties xmlns="http://schemas.openxmlformats.org/officeDocument/2006/extended-properties" xmlns:vt="http://schemas.openxmlformats.org/officeDocument/2006/docPropsVTypes">
  <TotalTime>30</TotalTime>
  <Words>331</Words>
  <Application>Microsoft Office PowerPoint</Application>
  <PresentationFormat>شاشة عريضة</PresentationFormat>
  <Paragraphs>75</Paragraphs>
  <Slides>12</Slides>
  <Notes>0</Notes>
  <HiddenSlides>0</HiddenSlides>
  <MMClips>0</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12</vt:i4>
      </vt:variant>
    </vt:vector>
  </HeadingPairs>
  <TitlesOfParts>
    <vt:vector size="16" baseType="lpstr">
      <vt:lpstr>Arial</vt:lpstr>
      <vt:lpstr>Neue Haas Grotesk Text Pro</vt:lpstr>
      <vt:lpstr>Simplified Arabic</vt:lpstr>
      <vt:lpstr>SwellVTI</vt:lpstr>
      <vt:lpstr>طريقة لـ تقسيم خطة البحث العلمي</vt:lpstr>
      <vt:lpstr>مقدمة </vt:lpstr>
      <vt:lpstr>مفهوم تقسيم خطة البحث</vt:lpstr>
      <vt:lpstr>أهمية تقسيم خطة البحث</vt:lpstr>
      <vt:lpstr>الأسس العلمية لتقسيم خطة البحث</vt:lpstr>
      <vt:lpstr>المكونات الأساسية لخطة البحث</vt:lpstr>
      <vt:lpstr>تقسيم خطة البحث إلى أبواب وفصول ومباحث</vt:lpstr>
      <vt:lpstr>معايير التقسيم الجيد لخطة البحث</vt:lpstr>
      <vt:lpstr>الأخطاء الشائعة في تقسيم خطة البحث</vt:lpstr>
      <vt:lpstr>خطوات إعداد تقسيم خطة البحث</vt:lpstr>
      <vt:lpstr>نماذج لتقسيم خطة البحث</vt:lpstr>
      <vt:lpstr>خاتمة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asma taha</dc:creator>
  <cp:lastModifiedBy>asma taha</cp:lastModifiedBy>
  <cp:revision>1</cp:revision>
  <dcterms:created xsi:type="dcterms:W3CDTF">2026-05-11T09:27:23Z</dcterms:created>
  <dcterms:modified xsi:type="dcterms:W3CDTF">2026-05-11T09:57:38Z</dcterms:modified>
</cp:coreProperties>
</file>