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1" d="100"/>
          <a:sy n="81" d="100"/>
        </p:scale>
        <p:origin x="96"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CAFBB5-50F2-4E96-A3D6-C9DF0FCC8692}" type="doc">
      <dgm:prSet loTypeId="urn:microsoft.com/office/officeart/2005/8/layout/hierarchy1" loCatId="hierarchy" qsTypeId="urn:microsoft.com/office/officeart/2005/8/quickstyle/simple1" qsCatId="simple" csTypeId="urn:microsoft.com/office/officeart/2005/8/colors/colorful1" csCatId="colorful"/>
      <dgm:spPr/>
      <dgm:t>
        <a:bodyPr/>
        <a:lstStyle/>
        <a:p>
          <a:endParaRPr lang="en-US"/>
        </a:p>
      </dgm:t>
    </dgm:pt>
    <dgm:pt modelId="{A1BD64F5-CC3E-4B91-9816-532B6D5E1A17}">
      <dgm:prSet/>
      <dgm:spPr/>
      <dgm:t>
        <a:bodyPr/>
        <a:lstStyle/>
        <a:p>
          <a:r>
            <a:rPr lang="ar-SA"/>
            <a:t>تُعد الخطة البحثية التربوية حجر الأساس لأي دراسة علمية في المجال التربوي؛ إذ تمثل التصور الأولي الذي ينطلق منه الباحث لدراسة مشكلة تربوية معينة بصورة منهجية ومنظمة، وتكمن أهمية الخطة البحثية في كونها ترسم الإطار العام للدراسة، وتحدد أهدافها، وأسئلتها، ومنهجيتها، وأدواتها، فضلًا عن كونها دليلًا إرشاديًا يساعد الباحث على تنفيذ دراسته بصورة علمية دقيقة</a:t>
          </a:r>
          <a:r>
            <a:rPr lang="en-US"/>
            <a:t>.</a:t>
          </a:r>
        </a:p>
      </dgm:t>
    </dgm:pt>
    <dgm:pt modelId="{7316AC2A-988E-47CA-A2F0-089F2429F86C}" type="parTrans" cxnId="{A755F968-10FC-4D2C-803C-A83DF61129C7}">
      <dgm:prSet/>
      <dgm:spPr/>
      <dgm:t>
        <a:bodyPr/>
        <a:lstStyle/>
        <a:p>
          <a:endParaRPr lang="en-US"/>
        </a:p>
      </dgm:t>
    </dgm:pt>
    <dgm:pt modelId="{9F1AFAA0-34D6-457A-A667-12F6936EE317}" type="sibTrans" cxnId="{A755F968-10FC-4D2C-803C-A83DF61129C7}">
      <dgm:prSet/>
      <dgm:spPr/>
      <dgm:t>
        <a:bodyPr/>
        <a:lstStyle/>
        <a:p>
          <a:endParaRPr lang="en-US"/>
        </a:p>
      </dgm:t>
    </dgm:pt>
    <dgm:pt modelId="{9F4BE60F-AFEA-4F71-A494-D35EA1C9BF21}">
      <dgm:prSet/>
      <dgm:spPr/>
      <dgm:t>
        <a:bodyPr/>
        <a:lstStyle/>
        <a:p>
          <a:r>
            <a:rPr lang="ar-SA"/>
            <a:t>وفي ظل التطورات المتسارعة التي يشهدها المجال التربوي، وتزايد التحديات المتعلقة بالتعليم والتعلم، أصبح إعداد خطة بحث تربوية متكاملة ضرورة ملحة للباحثين التربويين الراغبين في معالجة المشكلات التعليمية واقتراح حلول علمية قائمة على أسس بحثية سليمة</a:t>
          </a:r>
          <a:r>
            <a:rPr lang="en-US"/>
            <a:t>.</a:t>
          </a:r>
        </a:p>
      </dgm:t>
    </dgm:pt>
    <dgm:pt modelId="{970AE94B-17CA-4064-912C-FC43542C9095}" type="parTrans" cxnId="{2852B160-B0C2-4C31-B8E6-0618EF1EA914}">
      <dgm:prSet/>
      <dgm:spPr/>
      <dgm:t>
        <a:bodyPr/>
        <a:lstStyle/>
        <a:p>
          <a:endParaRPr lang="en-US"/>
        </a:p>
      </dgm:t>
    </dgm:pt>
    <dgm:pt modelId="{92D560F2-E847-4FEA-B124-E494C825E292}" type="sibTrans" cxnId="{2852B160-B0C2-4C31-B8E6-0618EF1EA914}">
      <dgm:prSet/>
      <dgm:spPr/>
      <dgm:t>
        <a:bodyPr/>
        <a:lstStyle/>
        <a:p>
          <a:endParaRPr lang="en-US"/>
        </a:p>
      </dgm:t>
    </dgm:pt>
    <dgm:pt modelId="{CCF97BEB-0701-43CB-83F4-C2BFA5A92DB4}" type="pres">
      <dgm:prSet presAssocID="{EACAFBB5-50F2-4E96-A3D6-C9DF0FCC8692}" presName="hierChild1" presStyleCnt="0">
        <dgm:presLayoutVars>
          <dgm:chPref val="1"/>
          <dgm:dir/>
          <dgm:animOne val="branch"/>
          <dgm:animLvl val="lvl"/>
          <dgm:resizeHandles/>
        </dgm:presLayoutVars>
      </dgm:prSet>
      <dgm:spPr/>
    </dgm:pt>
    <dgm:pt modelId="{9DC737BD-A2FE-4FCA-8553-BF2AF2CB315B}" type="pres">
      <dgm:prSet presAssocID="{A1BD64F5-CC3E-4B91-9816-532B6D5E1A17}" presName="hierRoot1" presStyleCnt="0"/>
      <dgm:spPr/>
    </dgm:pt>
    <dgm:pt modelId="{27257B9F-8F30-41C3-9DF4-6CBA7E85C21A}" type="pres">
      <dgm:prSet presAssocID="{A1BD64F5-CC3E-4B91-9816-532B6D5E1A17}" presName="composite" presStyleCnt="0"/>
      <dgm:spPr/>
    </dgm:pt>
    <dgm:pt modelId="{E477CED5-21BA-479E-A6CE-60638B865AFE}" type="pres">
      <dgm:prSet presAssocID="{A1BD64F5-CC3E-4B91-9816-532B6D5E1A17}" presName="background" presStyleLbl="node0" presStyleIdx="0" presStyleCnt="2"/>
      <dgm:spPr/>
    </dgm:pt>
    <dgm:pt modelId="{CAB8DEA1-A76A-4C3D-85E5-E0C9215AEC1A}" type="pres">
      <dgm:prSet presAssocID="{A1BD64F5-CC3E-4B91-9816-532B6D5E1A17}" presName="text" presStyleLbl="fgAcc0" presStyleIdx="0" presStyleCnt="2">
        <dgm:presLayoutVars>
          <dgm:chPref val="3"/>
        </dgm:presLayoutVars>
      </dgm:prSet>
      <dgm:spPr/>
    </dgm:pt>
    <dgm:pt modelId="{FF062849-9873-4AD0-902B-E41AE53C8BAA}" type="pres">
      <dgm:prSet presAssocID="{A1BD64F5-CC3E-4B91-9816-532B6D5E1A17}" presName="hierChild2" presStyleCnt="0"/>
      <dgm:spPr/>
    </dgm:pt>
    <dgm:pt modelId="{4FA16037-FA1F-435A-8DDA-92596B1DA939}" type="pres">
      <dgm:prSet presAssocID="{9F4BE60F-AFEA-4F71-A494-D35EA1C9BF21}" presName="hierRoot1" presStyleCnt="0"/>
      <dgm:spPr/>
    </dgm:pt>
    <dgm:pt modelId="{2F758D73-502E-448D-8C55-26ED5A28F922}" type="pres">
      <dgm:prSet presAssocID="{9F4BE60F-AFEA-4F71-A494-D35EA1C9BF21}" presName="composite" presStyleCnt="0"/>
      <dgm:spPr/>
    </dgm:pt>
    <dgm:pt modelId="{7A04BE29-ED67-47AB-B132-3042B1F9CA57}" type="pres">
      <dgm:prSet presAssocID="{9F4BE60F-AFEA-4F71-A494-D35EA1C9BF21}" presName="background" presStyleLbl="node0" presStyleIdx="1" presStyleCnt="2"/>
      <dgm:spPr/>
    </dgm:pt>
    <dgm:pt modelId="{A0F8A6D2-F534-421C-8766-465F79900E21}" type="pres">
      <dgm:prSet presAssocID="{9F4BE60F-AFEA-4F71-A494-D35EA1C9BF21}" presName="text" presStyleLbl="fgAcc0" presStyleIdx="1" presStyleCnt="2">
        <dgm:presLayoutVars>
          <dgm:chPref val="3"/>
        </dgm:presLayoutVars>
      </dgm:prSet>
      <dgm:spPr/>
    </dgm:pt>
    <dgm:pt modelId="{67185B25-287A-44C1-B3C3-80943018BD79}" type="pres">
      <dgm:prSet presAssocID="{9F4BE60F-AFEA-4F71-A494-D35EA1C9BF21}" presName="hierChild2" presStyleCnt="0"/>
      <dgm:spPr/>
    </dgm:pt>
  </dgm:ptLst>
  <dgm:cxnLst>
    <dgm:cxn modelId="{B1D2821A-9576-4AA3-AB59-1669DF3AC99A}" type="presOf" srcId="{A1BD64F5-CC3E-4B91-9816-532B6D5E1A17}" destId="{CAB8DEA1-A76A-4C3D-85E5-E0C9215AEC1A}" srcOrd="0" destOrd="0" presId="urn:microsoft.com/office/officeart/2005/8/layout/hierarchy1"/>
    <dgm:cxn modelId="{2852B160-B0C2-4C31-B8E6-0618EF1EA914}" srcId="{EACAFBB5-50F2-4E96-A3D6-C9DF0FCC8692}" destId="{9F4BE60F-AFEA-4F71-A494-D35EA1C9BF21}" srcOrd="1" destOrd="0" parTransId="{970AE94B-17CA-4064-912C-FC43542C9095}" sibTransId="{92D560F2-E847-4FEA-B124-E494C825E292}"/>
    <dgm:cxn modelId="{A755F968-10FC-4D2C-803C-A83DF61129C7}" srcId="{EACAFBB5-50F2-4E96-A3D6-C9DF0FCC8692}" destId="{A1BD64F5-CC3E-4B91-9816-532B6D5E1A17}" srcOrd="0" destOrd="0" parTransId="{7316AC2A-988E-47CA-A2F0-089F2429F86C}" sibTransId="{9F1AFAA0-34D6-457A-A667-12F6936EE317}"/>
    <dgm:cxn modelId="{2F839F81-6EC2-4797-A8AA-BFF3B81A91FE}" type="presOf" srcId="{9F4BE60F-AFEA-4F71-A494-D35EA1C9BF21}" destId="{A0F8A6D2-F534-421C-8766-465F79900E21}" srcOrd="0" destOrd="0" presId="urn:microsoft.com/office/officeart/2005/8/layout/hierarchy1"/>
    <dgm:cxn modelId="{0ADF9390-038B-40B2-B172-04BA7B07C65B}" type="presOf" srcId="{EACAFBB5-50F2-4E96-A3D6-C9DF0FCC8692}" destId="{CCF97BEB-0701-43CB-83F4-C2BFA5A92DB4}" srcOrd="0" destOrd="0" presId="urn:microsoft.com/office/officeart/2005/8/layout/hierarchy1"/>
    <dgm:cxn modelId="{9939295B-EDC9-412C-A6D5-B4DEBC27EF0B}" type="presParOf" srcId="{CCF97BEB-0701-43CB-83F4-C2BFA5A92DB4}" destId="{9DC737BD-A2FE-4FCA-8553-BF2AF2CB315B}" srcOrd="0" destOrd="0" presId="urn:microsoft.com/office/officeart/2005/8/layout/hierarchy1"/>
    <dgm:cxn modelId="{FB4AC7D0-9027-4CAC-BFFC-8638542998C0}" type="presParOf" srcId="{9DC737BD-A2FE-4FCA-8553-BF2AF2CB315B}" destId="{27257B9F-8F30-41C3-9DF4-6CBA7E85C21A}" srcOrd="0" destOrd="0" presId="urn:microsoft.com/office/officeart/2005/8/layout/hierarchy1"/>
    <dgm:cxn modelId="{7FF3D6CE-4D3B-42E0-A47A-578A8603D85D}" type="presParOf" srcId="{27257B9F-8F30-41C3-9DF4-6CBA7E85C21A}" destId="{E477CED5-21BA-479E-A6CE-60638B865AFE}" srcOrd="0" destOrd="0" presId="urn:microsoft.com/office/officeart/2005/8/layout/hierarchy1"/>
    <dgm:cxn modelId="{C13033A9-DC71-4DD2-9A7E-9F684D92AE1A}" type="presParOf" srcId="{27257B9F-8F30-41C3-9DF4-6CBA7E85C21A}" destId="{CAB8DEA1-A76A-4C3D-85E5-E0C9215AEC1A}" srcOrd="1" destOrd="0" presId="urn:microsoft.com/office/officeart/2005/8/layout/hierarchy1"/>
    <dgm:cxn modelId="{CA45B705-B4AA-4B6A-81AB-75C10CD93BB2}" type="presParOf" srcId="{9DC737BD-A2FE-4FCA-8553-BF2AF2CB315B}" destId="{FF062849-9873-4AD0-902B-E41AE53C8BAA}" srcOrd="1" destOrd="0" presId="urn:microsoft.com/office/officeart/2005/8/layout/hierarchy1"/>
    <dgm:cxn modelId="{E5D431AA-D8B5-4306-94C2-F2609FEB9F33}" type="presParOf" srcId="{CCF97BEB-0701-43CB-83F4-C2BFA5A92DB4}" destId="{4FA16037-FA1F-435A-8DDA-92596B1DA939}" srcOrd="1" destOrd="0" presId="urn:microsoft.com/office/officeart/2005/8/layout/hierarchy1"/>
    <dgm:cxn modelId="{3D2B651C-3A70-46B8-9BF1-6243AEE8BDB4}" type="presParOf" srcId="{4FA16037-FA1F-435A-8DDA-92596B1DA939}" destId="{2F758D73-502E-448D-8C55-26ED5A28F922}" srcOrd="0" destOrd="0" presId="urn:microsoft.com/office/officeart/2005/8/layout/hierarchy1"/>
    <dgm:cxn modelId="{1C39A511-CBF1-4D8F-92EA-FF7A0477229E}" type="presParOf" srcId="{2F758D73-502E-448D-8C55-26ED5A28F922}" destId="{7A04BE29-ED67-47AB-B132-3042B1F9CA57}" srcOrd="0" destOrd="0" presId="urn:microsoft.com/office/officeart/2005/8/layout/hierarchy1"/>
    <dgm:cxn modelId="{25148A42-CA9A-4990-8C65-C9D1AFAA06D2}" type="presParOf" srcId="{2F758D73-502E-448D-8C55-26ED5A28F922}" destId="{A0F8A6D2-F534-421C-8766-465F79900E21}" srcOrd="1" destOrd="0" presId="urn:microsoft.com/office/officeart/2005/8/layout/hierarchy1"/>
    <dgm:cxn modelId="{70315D10-5335-4EE2-BB42-47F5A8CE7652}" type="presParOf" srcId="{4FA16037-FA1F-435A-8DDA-92596B1DA939}" destId="{67185B25-287A-44C1-B3C3-80943018BD7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BA6F8A-E39D-4612-8F6B-868C97331E2A}" type="doc">
      <dgm:prSet loTypeId="urn:microsoft.com/office/officeart/2005/8/layout/hierarchy1" loCatId="hierarchy" qsTypeId="urn:microsoft.com/office/officeart/2005/8/quickstyle/simple1" qsCatId="simple" csTypeId="urn:microsoft.com/office/officeart/2005/8/colors/colorful5" csCatId="colorful"/>
      <dgm:spPr/>
      <dgm:t>
        <a:bodyPr/>
        <a:lstStyle/>
        <a:p>
          <a:endParaRPr lang="en-US"/>
        </a:p>
      </dgm:t>
    </dgm:pt>
    <dgm:pt modelId="{9153DD13-E6E6-4173-BF40-0199F96D70E4}">
      <dgm:prSet/>
      <dgm:spPr/>
      <dgm:t>
        <a:bodyPr/>
        <a:lstStyle/>
        <a:p>
          <a:r>
            <a:rPr lang="ar-SA"/>
            <a:t>تُعرف الخطة البحثية التربوية بأنها وثيقة علمية منظمة تتضمن وصفًا تفصيليًا لموضوع الدراسة التربوية، ومشكلتها، وأهدافها، وأسئلتها أو فرضياتها، والمنهج المستخدم، والأدوات، والإجراءات التي سيتبعها الباحث للوصول إلى نتائج علمية دقيقة</a:t>
          </a:r>
          <a:r>
            <a:rPr lang="en-US"/>
            <a:t>.</a:t>
          </a:r>
        </a:p>
      </dgm:t>
    </dgm:pt>
    <dgm:pt modelId="{77A22361-E5B7-48C8-B152-7DD7A8ADAEB3}" type="parTrans" cxnId="{9C460987-3260-4513-8376-59E863651483}">
      <dgm:prSet/>
      <dgm:spPr/>
      <dgm:t>
        <a:bodyPr/>
        <a:lstStyle/>
        <a:p>
          <a:endParaRPr lang="en-US"/>
        </a:p>
      </dgm:t>
    </dgm:pt>
    <dgm:pt modelId="{137CAB15-7B56-4036-B082-2EAC805AAA05}" type="sibTrans" cxnId="{9C460987-3260-4513-8376-59E863651483}">
      <dgm:prSet/>
      <dgm:spPr/>
      <dgm:t>
        <a:bodyPr/>
        <a:lstStyle/>
        <a:p>
          <a:endParaRPr lang="en-US"/>
        </a:p>
      </dgm:t>
    </dgm:pt>
    <dgm:pt modelId="{A53903CF-C0B1-48B7-9DBC-4FD85750A75E}">
      <dgm:prSet/>
      <dgm:spPr/>
      <dgm:t>
        <a:bodyPr/>
        <a:lstStyle/>
        <a:p>
          <a:r>
            <a:rPr lang="ar-SA"/>
            <a:t>كما يمكن تعريفها بأنها خارطة طريق تساعد الباحث التربوي على السير بخطوات واضحة أثناء تنفيذ الدراسة، وتجنب العشوائية أو التشتت أثناء البحث</a:t>
          </a:r>
          <a:r>
            <a:rPr lang="en-US"/>
            <a:t>.</a:t>
          </a:r>
        </a:p>
      </dgm:t>
    </dgm:pt>
    <dgm:pt modelId="{14DFE150-502E-401E-B255-B28E5296A8BE}" type="parTrans" cxnId="{F498C372-A455-45BC-8A7B-D34D8FE9AE1A}">
      <dgm:prSet/>
      <dgm:spPr/>
      <dgm:t>
        <a:bodyPr/>
        <a:lstStyle/>
        <a:p>
          <a:endParaRPr lang="en-US"/>
        </a:p>
      </dgm:t>
    </dgm:pt>
    <dgm:pt modelId="{978C5C65-0611-4713-BF35-C115893C990F}" type="sibTrans" cxnId="{F498C372-A455-45BC-8A7B-D34D8FE9AE1A}">
      <dgm:prSet/>
      <dgm:spPr/>
      <dgm:t>
        <a:bodyPr/>
        <a:lstStyle/>
        <a:p>
          <a:endParaRPr lang="en-US"/>
        </a:p>
      </dgm:t>
    </dgm:pt>
    <dgm:pt modelId="{209D4B21-7DAA-4054-A78F-A7711031F71C}" type="pres">
      <dgm:prSet presAssocID="{7CBA6F8A-E39D-4612-8F6B-868C97331E2A}" presName="hierChild1" presStyleCnt="0">
        <dgm:presLayoutVars>
          <dgm:chPref val="1"/>
          <dgm:dir/>
          <dgm:animOne val="branch"/>
          <dgm:animLvl val="lvl"/>
          <dgm:resizeHandles/>
        </dgm:presLayoutVars>
      </dgm:prSet>
      <dgm:spPr/>
    </dgm:pt>
    <dgm:pt modelId="{45945EF7-B213-4048-AC35-94593A39B06B}" type="pres">
      <dgm:prSet presAssocID="{9153DD13-E6E6-4173-BF40-0199F96D70E4}" presName="hierRoot1" presStyleCnt="0"/>
      <dgm:spPr/>
    </dgm:pt>
    <dgm:pt modelId="{84CAB9F0-6AE1-492D-9206-22308DC81D8C}" type="pres">
      <dgm:prSet presAssocID="{9153DD13-E6E6-4173-BF40-0199F96D70E4}" presName="composite" presStyleCnt="0"/>
      <dgm:spPr/>
    </dgm:pt>
    <dgm:pt modelId="{C509624D-0326-4967-B278-DDC09765BF49}" type="pres">
      <dgm:prSet presAssocID="{9153DD13-E6E6-4173-BF40-0199F96D70E4}" presName="background" presStyleLbl="node0" presStyleIdx="0" presStyleCnt="2"/>
      <dgm:spPr/>
    </dgm:pt>
    <dgm:pt modelId="{4010C36F-020E-43F7-8967-17C43A6DDF59}" type="pres">
      <dgm:prSet presAssocID="{9153DD13-E6E6-4173-BF40-0199F96D70E4}" presName="text" presStyleLbl="fgAcc0" presStyleIdx="0" presStyleCnt="2">
        <dgm:presLayoutVars>
          <dgm:chPref val="3"/>
        </dgm:presLayoutVars>
      </dgm:prSet>
      <dgm:spPr/>
    </dgm:pt>
    <dgm:pt modelId="{7BCB0D3A-654E-4FCF-A66B-7E0F9C5C5841}" type="pres">
      <dgm:prSet presAssocID="{9153DD13-E6E6-4173-BF40-0199F96D70E4}" presName="hierChild2" presStyleCnt="0"/>
      <dgm:spPr/>
    </dgm:pt>
    <dgm:pt modelId="{2D119CD4-E583-4410-99DE-019AA3CA6C28}" type="pres">
      <dgm:prSet presAssocID="{A53903CF-C0B1-48B7-9DBC-4FD85750A75E}" presName="hierRoot1" presStyleCnt="0"/>
      <dgm:spPr/>
    </dgm:pt>
    <dgm:pt modelId="{5216FCA6-1C69-4037-95F9-B4D5AE1161B1}" type="pres">
      <dgm:prSet presAssocID="{A53903CF-C0B1-48B7-9DBC-4FD85750A75E}" presName="composite" presStyleCnt="0"/>
      <dgm:spPr/>
    </dgm:pt>
    <dgm:pt modelId="{2A7C4A7B-9DAF-4318-B006-36A189710471}" type="pres">
      <dgm:prSet presAssocID="{A53903CF-C0B1-48B7-9DBC-4FD85750A75E}" presName="background" presStyleLbl="node0" presStyleIdx="1" presStyleCnt="2"/>
      <dgm:spPr/>
    </dgm:pt>
    <dgm:pt modelId="{E98C7DCF-2DF9-4543-9CEB-F96988EEA283}" type="pres">
      <dgm:prSet presAssocID="{A53903CF-C0B1-48B7-9DBC-4FD85750A75E}" presName="text" presStyleLbl="fgAcc0" presStyleIdx="1" presStyleCnt="2">
        <dgm:presLayoutVars>
          <dgm:chPref val="3"/>
        </dgm:presLayoutVars>
      </dgm:prSet>
      <dgm:spPr/>
    </dgm:pt>
    <dgm:pt modelId="{E64224BD-8CD7-41BD-B98D-192C0BFB961C}" type="pres">
      <dgm:prSet presAssocID="{A53903CF-C0B1-48B7-9DBC-4FD85750A75E}" presName="hierChild2" presStyleCnt="0"/>
      <dgm:spPr/>
    </dgm:pt>
  </dgm:ptLst>
  <dgm:cxnLst>
    <dgm:cxn modelId="{F498C372-A455-45BC-8A7B-D34D8FE9AE1A}" srcId="{7CBA6F8A-E39D-4612-8F6B-868C97331E2A}" destId="{A53903CF-C0B1-48B7-9DBC-4FD85750A75E}" srcOrd="1" destOrd="0" parTransId="{14DFE150-502E-401E-B255-B28E5296A8BE}" sibTransId="{978C5C65-0611-4713-BF35-C115893C990F}"/>
    <dgm:cxn modelId="{75EB8483-B629-4010-9E4B-D058B1D3C4D8}" type="presOf" srcId="{7CBA6F8A-E39D-4612-8F6B-868C97331E2A}" destId="{209D4B21-7DAA-4054-A78F-A7711031F71C}" srcOrd="0" destOrd="0" presId="urn:microsoft.com/office/officeart/2005/8/layout/hierarchy1"/>
    <dgm:cxn modelId="{9C460987-3260-4513-8376-59E863651483}" srcId="{7CBA6F8A-E39D-4612-8F6B-868C97331E2A}" destId="{9153DD13-E6E6-4173-BF40-0199F96D70E4}" srcOrd="0" destOrd="0" parTransId="{77A22361-E5B7-48C8-B152-7DD7A8ADAEB3}" sibTransId="{137CAB15-7B56-4036-B082-2EAC805AAA05}"/>
    <dgm:cxn modelId="{097B15D8-4650-43F7-86C6-F1E1185C1B91}" type="presOf" srcId="{A53903CF-C0B1-48B7-9DBC-4FD85750A75E}" destId="{E98C7DCF-2DF9-4543-9CEB-F96988EEA283}" srcOrd="0" destOrd="0" presId="urn:microsoft.com/office/officeart/2005/8/layout/hierarchy1"/>
    <dgm:cxn modelId="{937A6DF5-7D54-4AFA-8727-85E5FCE35D35}" type="presOf" srcId="{9153DD13-E6E6-4173-BF40-0199F96D70E4}" destId="{4010C36F-020E-43F7-8967-17C43A6DDF59}" srcOrd="0" destOrd="0" presId="urn:microsoft.com/office/officeart/2005/8/layout/hierarchy1"/>
    <dgm:cxn modelId="{3B989893-D4B5-4F91-9660-B31C86C577C8}" type="presParOf" srcId="{209D4B21-7DAA-4054-A78F-A7711031F71C}" destId="{45945EF7-B213-4048-AC35-94593A39B06B}" srcOrd="0" destOrd="0" presId="urn:microsoft.com/office/officeart/2005/8/layout/hierarchy1"/>
    <dgm:cxn modelId="{785B504A-1367-4788-9AAB-934ABAD9F1DD}" type="presParOf" srcId="{45945EF7-B213-4048-AC35-94593A39B06B}" destId="{84CAB9F0-6AE1-492D-9206-22308DC81D8C}" srcOrd="0" destOrd="0" presId="urn:microsoft.com/office/officeart/2005/8/layout/hierarchy1"/>
    <dgm:cxn modelId="{9D58C0B3-E6F6-4227-8761-0981D10899E6}" type="presParOf" srcId="{84CAB9F0-6AE1-492D-9206-22308DC81D8C}" destId="{C509624D-0326-4967-B278-DDC09765BF49}" srcOrd="0" destOrd="0" presId="urn:microsoft.com/office/officeart/2005/8/layout/hierarchy1"/>
    <dgm:cxn modelId="{24724A8C-B485-4D91-B8DF-DC96E2F54449}" type="presParOf" srcId="{84CAB9F0-6AE1-492D-9206-22308DC81D8C}" destId="{4010C36F-020E-43F7-8967-17C43A6DDF59}" srcOrd="1" destOrd="0" presId="urn:microsoft.com/office/officeart/2005/8/layout/hierarchy1"/>
    <dgm:cxn modelId="{952DC4FB-7A7B-41B4-A763-2D029C0206D4}" type="presParOf" srcId="{45945EF7-B213-4048-AC35-94593A39B06B}" destId="{7BCB0D3A-654E-4FCF-A66B-7E0F9C5C5841}" srcOrd="1" destOrd="0" presId="urn:microsoft.com/office/officeart/2005/8/layout/hierarchy1"/>
    <dgm:cxn modelId="{2C7B9685-3B8D-4F62-8ED5-874BE24D49D1}" type="presParOf" srcId="{209D4B21-7DAA-4054-A78F-A7711031F71C}" destId="{2D119CD4-E583-4410-99DE-019AA3CA6C28}" srcOrd="1" destOrd="0" presId="urn:microsoft.com/office/officeart/2005/8/layout/hierarchy1"/>
    <dgm:cxn modelId="{FE54A504-3229-4C72-A6E4-730ADAA1451D}" type="presParOf" srcId="{2D119CD4-E583-4410-99DE-019AA3CA6C28}" destId="{5216FCA6-1C69-4037-95F9-B4D5AE1161B1}" srcOrd="0" destOrd="0" presId="urn:microsoft.com/office/officeart/2005/8/layout/hierarchy1"/>
    <dgm:cxn modelId="{6F1931A0-9B20-4BCA-B280-23B0077D0E4B}" type="presParOf" srcId="{5216FCA6-1C69-4037-95F9-B4D5AE1161B1}" destId="{2A7C4A7B-9DAF-4318-B006-36A189710471}" srcOrd="0" destOrd="0" presId="urn:microsoft.com/office/officeart/2005/8/layout/hierarchy1"/>
    <dgm:cxn modelId="{87BF59FA-C0FC-4640-ACF9-CE04E5CA31C0}" type="presParOf" srcId="{5216FCA6-1C69-4037-95F9-B4D5AE1161B1}" destId="{E98C7DCF-2DF9-4543-9CEB-F96988EEA283}" srcOrd="1" destOrd="0" presId="urn:microsoft.com/office/officeart/2005/8/layout/hierarchy1"/>
    <dgm:cxn modelId="{955735CA-0DDC-4AEB-9EE7-6DFBADDE4034}" type="presParOf" srcId="{2D119CD4-E583-4410-99DE-019AA3CA6C28}" destId="{E64224BD-8CD7-41BD-B98D-192C0BFB961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D85C5F-54E3-4B15-A572-A0D891D2663D}"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B419CB0E-D483-4E2A-942E-BEAB6AB3868C}">
      <dgm:prSet/>
      <dgm:spPr/>
      <dgm:t>
        <a:bodyPr/>
        <a:lstStyle/>
        <a:p>
          <a:r>
            <a:rPr lang="ar-SA" b="1"/>
            <a:t>تحديد مسار الدراسة</a:t>
          </a:r>
          <a:endParaRPr lang="en-US"/>
        </a:p>
      </dgm:t>
    </dgm:pt>
    <dgm:pt modelId="{82CE658C-2A16-4DEE-B763-F24035E9257F}" type="parTrans" cxnId="{D9A8FA1E-A29D-4FE4-A88D-8473341EC8B4}">
      <dgm:prSet/>
      <dgm:spPr/>
      <dgm:t>
        <a:bodyPr/>
        <a:lstStyle/>
        <a:p>
          <a:endParaRPr lang="en-US"/>
        </a:p>
      </dgm:t>
    </dgm:pt>
    <dgm:pt modelId="{8157006E-9AC7-4D30-A7D2-993952333EE3}" type="sibTrans" cxnId="{D9A8FA1E-A29D-4FE4-A88D-8473341EC8B4}">
      <dgm:prSet/>
      <dgm:spPr/>
      <dgm:t>
        <a:bodyPr/>
        <a:lstStyle/>
        <a:p>
          <a:endParaRPr lang="en-US"/>
        </a:p>
      </dgm:t>
    </dgm:pt>
    <dgm:pt modelId="{67994D52-8B9F-4550-A403-DB46A359ED9E}">
      <dgm:prSet/>
      <dgm:spPr/>
      <dgm:t>
        <a:bodyPr/>
        <a:lstStyle/>
        <a:p>
          <a:r>
            <a:rPr lang="ar-SA" b="1"/>
            <a:t>تنظيم الأفكار</a:t>
          </a:r>
          <a:endParaRPr lang="en-US"/>
        </a:p>
      </dgm:t>
    </dgm:pt>
    <dgm:pt modelId="{955EDF2E-2CD1-4524-A87A-5BD2E0F53605}" type="parTrans" cxnId="{6534DFEB-4689-42FE-AFE1-CC8290F09B07}">
      <dgm:prSet/>
      <dgm:spPr/>
      <dgm:t>
        <a:bodyPr/>
        <a:lstStyle/>
        <a:p>
          <a:endParaRPr lang="en-US"/>
        </a:p>
      </dgm:t>
    </dgm:pt>
    <dgm:pt modelId="{E9D128D5-C715-4D8A-9DA1-47D80296C29F}" type="sibTrans" cxnId="{6534DFEB-4689-42FE-AFE1-CC8290F09B07}">
      <dgm:prSet/>
      <dgm:spPr/>
      <dgm:t>
        <a:bodyPr/>
        <a:lstStyle/>
        <a:p>
          <a:endParaRPr lang="en-US"/>
        </a:p>
      </dgm:t>
    </dgm:pt>
    <dgm:pt modelId="{3AC1C5B5-113A-491C-8D88-30FA5456DABB}">
      <dgm:prSet/>
      <dgm:spPr/>
      <dgm:t>
        <a:bodyPr/>
        <a:lstStyle/>
        <a:p>
          <a:r>
            <a:rPr lang="ar-SA" b="1"/>
            <a:t>توضيح المشكلة التربوية</a:t>
          </a:r>
          <a:endParaRPr lang="en-US"/>
        </a:p>
      </dgm:t>
    </dgm:pt>
    <dgm:pt modelId="{E5A0782D-DB1D-4438-AAE3-5D6FEBACE6F0}" type="parTrans" cxnId="{90B54175-19D1-4AE2-95B9-F71E9111CCEC}">
      <dgm:prSet/>
      <dgm:spPr/>
      <dgm:t>
        <a:bodyPr/>
        <a:lstStyle/>
        <a:p>
          <a:endParaRPr lang="en-US"/>
        </a:p>
      </dgm:t>
    </dgm:pt>
    <dgm:pt modelId="{1FB1F4BD-C2D2-41D8-B885-3082E3BAEAF2}" type="sibTrans" cxnId="{90B54175-19D1-4AE2-95B9-F71E9111CCEC}">
      <dgm:prSet/>
      <dgm:spPr/>
      <dgm:t>
        <a:bodyPr/>
        <a:lstStyle/>
        <a:p>
          <a:endParaRPr lang="en-US"/>
        </a:p>
      </dgm:t>
    </dgm:pt>
    <dgm:pt modelId="{083EA1E5-22A7-4278-A1D8-10D65C61CBA3}">
      <dgm:prSet/>
      <dgm:spPr/>
      <dgm:t>
        <a:bodyPr/>
        <a:lstStyle/>
        <a:p>
          <a:r>
            <a:rPr lang="ar-SA" b="1"/>
            <a:t>تسهيل الإشراف الأكاديمي</a:t>
          </a:r>
          <a:endParaRPr lang="en-US"/>
        </a:p>
      </dgm:t>
    </dgm:pt>
    <dgm:pt modelId="{F4974AAE-4BE4-4298-BEE3-D637A8CF50D3}" type="parTrans" cxnId="{FB2F49BA-329C-4742-A9DC-8DE00FE5A71E}">
      <dgm:prSet/>
      <dgm:spPr/>
      <dgm:t>
        <a:bodyPr/>
        <a:lstStyle/>
        <a:p>
          <a:endParaRPr lang="en-US"/>
        </a:p>
      </dgm:t>
    </dgm:pt>
    <dgm:pt modelId="{A083EAEB-4E70-4A1F-9A55-4CA728CEF013}" type="sibTrans" cxnId="{FB2F49BA-329C-4742-A9DC-8DE00FE5A71E}">
      <dgm:prSet/>
      <dgm:spPr/>
      <dgm:t>
        <a:bodyPr/>
        <a:lstStyle/>
        <a:p>
          <a:endParaRPr lang="en-US"/>
        </a:p>
      </dgm:t>
    </dgm:pt>
    <dgm:pt modelId="{9F25E580-A39C-4F22-B841-F91390A8228F}">
      <dgm:prSet/>
      <dgm:spPr/>
      <dgm:t>
        <a:bodyPr/>
        <a:lstStyle/>
        <a:p>
          <a:r>
            <a:rPr lang="ar-SA" b="1"/>
            <a:t>توفير الوقت والجهد</a:t>
          </a:r>
          <a:endParaRPr lang="en-US"/>
        </a:p>
      </dgm:t>
    </dgm:pt>
    <dgm:pt modelId="{E4D8D5F6-F579-4F66-B95A-C099948F8C7B}" type="parTrans" cxnId="{2D97988F-8CF6-443B-AAD3-E97AED9E0144}">
      <dgm:prSet/>
      <dgm:spPr/>
      <dgm:t>
        <a:bodyPr/>
        <a:lstStyle/>
        <a:p>
          <a:endParaRPr lang="en-US"/>
        </a:p>
      </dgm:t>
    </dgm:pt>
    <dgm:pt modelId="{A2E07278-0AFC-426D-AB25-4D06D0DAD095}" type="sibTrans" cxnId="{2D97988F-8CF6-443B-AAD3-E97AED9E0144}">
      <dgm:prSet/>
      <dgm:spPr/>
      <dgm:t>
        <a:bodyPr/>
        <a:lstStyle/>
        <a:p>
          <a:endParaRPr lang="en-US"/>
        </a:p>
      </dgm:t>
    </dgm:pt>
    <dgm:pt modelId="{E953D722-BD6D-403D-95A1-662438799E3E}">
      <dgm:prSet/>
      <dgm:spPr/>
      <dgm:t>
        <a:bodyPr/>
        <a:lstStyle/>
        <a:p>
          <a:r>
            <a:rPr lang="ar-SA" b="1"/>
            <a:t>ضمان الالتزام بالمنهج العلمي</a:t>
          </a:r>
          <a:endParaRPr lang="en-US"/>
        </a:p>
      </dgm:t>
    </dgm:pt>
    <dgm:pt modelId="{82173AA6-DCA7-44D9-8DAD-2F08226D449B}" type="parTrans" cxnId="{356FA3EB-C5A0-4A31-B3FB-213765955D96}">
      <dgm:prSet/>
      <dgm:spPr/>
      <dgm:t>
        <a:bodyPr/>
        <a:lstStyle/>
        <a:p>
          <a:endParaRPr lang="en-US"/>
        </a:p>
      </dgm:t>
    </dgm:pt>
    <dgm:pt modelId="{BA2948FD-9929-4676-8D84-40E20E1F1382}" type="sibTrans" cxnId="{356FA3EB-C5A0-4A31-B3FB-213765955D96}">
      <dgm:prSet/>
      <dgm:spPr/>
      <dgm:t>
        <a:bodyPr/>
        <a:lstStyle/>
        <a:p>
          <a:endParaRPr lang="en-US"/>
        </a:p>
      </dgm:t>
    </dgm:pt>
    <dgm:pt modelId="{2EC4AA5F-FAA1-44E4-B0CD-BC4DCA42D836}">
      <dgm:prSet/>
      <dgm:spPr/>
      <dgm:t>
        <a:bodyPr/>
        <a:lstStyle/>
        <a:p>
          <a:r>
            <a:rPr lang="ar-SA" b="1"/>
            <a:t>إبراز القيمة العلمية للدراسة</a:t>
          </a:r>
          <a:endParaRPr lang="en-US"/>
        </a:p>
      </dgm:t>
    </dgm:pt>
    <dgm:pt modelId="{E8DED18F-66D7-4E1C-A470-52F764D40E39}" type="parTrans" cxnId="{FA04F746-CE58-45E1-949E-853215E6513E}">
      <dgm:prSet/>
      <dgm:spPr/>
      <dgm:t>
        <a:bodyPr/>
        <a:lstStyle/>
        <a:p>
          <a:endParaRPr lang="en-US"/>
        </a:p>
      </dgm:t>
    </dgm:pt>
    <dgm:pt modelId="{D5D480FB-80C0-491E-940A-9C644989E7E1}" type="sibTrans" cxnId="{FA04F746-CE58-45E1-949E-853215E6513E}">
      <dgm:prSet/>
      <dgm:spPr/>
      <dgm:t>
        <a:bodyPr/>
        <a:lstStyle/>
        <a:p>
          <a:endParaRPr lang="en-US"/>
        </a:p>
      </dgm:t>
    </dgm:pt>
    <dgm:pt modelId="{E6F407B0-4AFD-43FD-A494-53E893C027A4}" type="pres">
      <dgm:prSet presAssocID="{DFD85C5F-54E3-4B15-A572-A0D891D2663D}" presName="diagram" presStyleCnt="0">
        <dgm:presLayoutVars>
          <dgm:dir/>
          <dgm:resizeHandles val="exact"/>
        </dgm:presLayoutVars>
      </dgm:prSet>
      <dgm:spPr/>
    </dgm:pt>
    <dgm:pt modelId="{BD865DD9-140D-4922-921D-7677129D8BEF}" type="pres">
      <dgm:prSet presAssocID="{B419CB0E-D483-4E2A-942E-BEAB6AB3868C}" presName="node" presStyleLbl="node1" presStyleIdx="0" presStyleCnt="7">
        <dgm:presLayoutVars>
          <dgm:bulletEnabled val="1"/>
        </dgm:presLayoutVars>
      </dgm:prSet>
      <dgm:spPr/>
    </dgm:pt>
    <dgm:pt modelId="{3AFAAB1A-563B-4B9F-BBF5-2EB8C471168B}" type="pres">
      <dgm:prSet presAssocID="{8157006E-9AC7-4D30-A7D2-993952333EE3}" presName="sibTrans" presStyleCnt="0"/>
      <dgm:spPr/>
    </dgm:pt>
    <dgm:pt modelId="{EE7254C0-EA76-49CA-81DB-C0755DDD7A22}" type="pres">
      <dgm:prSet presAssocID="{67994D52-8B9F-4550-A403-DB46A359ED9E}" presName="node" presStyleLbl="node1" presStyleIdx="1" presStyleCnt="7">
        <dgm:presLayoutVars>
          <dgm:bulletEnabled val="1"/>
        </dgm:presLayoutVars>
      </dgm:prSet>
      <dgm:spPr/>
    </dgm:pt>
    <dgm:pt modelId="{42827A95-4F4F-4F36-9E87-6517C5EBCEFE}" type="pres">
      <dgm:prSet presAssocID="{E9D128D5-C715-4D8A-9DA1-47D80296C29F}" presName="sibTrans" presStyleCnt="0"/>
      <dgm:spPr/>
    </dgm:pt>
    <dgm:pt modelId="{E20F78CD-8B61-4AAF-BBD3-420A100FB2FE}" type="pres">
      <dgm:prSet presAssocID="{3AC1C5B5-113A-491C-8D88-30FA5456DABB}" presName="node" presStyleLbl="node1" presStyleIdx="2" presStyleCnt="7">
        <dgm:presLayoutVars>
          <dgm:bulletEnabled val="1"/>
        </dgm:presLayoutVars>
      </dgm:prSet>
      <dgm:spPr/>
    </dgm:pt>
    <dgm:pt modelId="{97DA4D7D-D77B-47A8-B823-F4B08BDB3935}" type="pres">
      <dgm:prSet presAssocID="{1FB1F4BD-C2D2-41D8-B885-3082E3BAEAF2}" presName="sibTrans" presStyleCnt="0"/>
      <dgm:spPr/>
    </dgm:pt>
    <dgm:pt modelId="{10862678-3DE1-44C6-A7E7-F1A9123950BD}" type="pres">
      <dgm:prSet presAssocID="{083EA1E5-22A7-4278-A1D8-10D65C61CBA3}" presName="node" presStyleLbl="node1" presStyleIdx="3" presStyleCnt="7">
        <dgm:presLayoutVars>
          <dgm:bulletEnabled val="1"/>
        </dgm:presLayoutVars>
      </dgm:prSet>
      <dgm:spPr/>
    </dgm:pt>
    <dgm:pt modelId="{ECC51A08-262E-4601-BDD9-AC017174BF37}" type="pres">
      <dgm:prSet presAssocID="{A083EAEB-4E70-4A1F-9A55-4CA728CEF013}" presName="sibTrans" presStyleCnt="0"/>
      <dgm:spPr/>
    </dgm:pt>
    <dgm:pt modelId="{ABCC1DC8-7453-47D8-9211-A5583F26E8EF}" type="pres">
      <dgm:prSet presAssocID="{9F25E580-A39C-4F22-B841-F91390A8228F}" presName="node" presStyleLbl="node1" presStyleIdx="4" presStyleCnt="7">
        <dgm:presLayoutVars>
          <dgm:bulletEnabled val="1"/>
        </dgm:presLayoutVars>
      </dgm:prSet>
      <dgm:spPr/>
    </dgm:pt>
    <dgm:pt modelId="{AAF287AC-EA68-4638-903D-80A2607AE65A}" type="pres">
      <dgm:prSet presAssocID="{A2E07278-0AFC-426D-AB25-4D06D0DAD095}" presName="sibTrans" presStyleCnt="0"/>
      <dgm:spPr/>
    </dgm:pt>
    <dgm:pt modelId="{1724070B-5864-4336-B29D-8D83E9572241}" type="pres">
      <dgm:prSet presAssocID="{E953D722-BD6D-403D-95A1-662438799E3E}" presName="node" presStyleLbl="node1" presStyleIdx="5" presStyleCnt="7">
        <dgm:presLayoutVars>
          <dgm:bulletEnabled val="1"/>
        </dgm:presLayoutVars>
      </dgm:prSet>
      <dgm:spPr/>
    </dgm:pt>
    <dgm:pt modelId="{1A943B7D-5968-4755-BC55-D04436EA2126}" type="pres">
      <dgm:prSet presAssocID="{BA2948FD-9929-4676-8D84-40E20E1F1382}" presName="sibTrans" presStyleCnt="0"/>
      <dgm:spPr/>
    </dgm:pt>
    <dgm:pt modelId="{A49D3898-1DDD-42B9-83F9-8338E04BF637}" type="pres">
      <dgm:prSet presAssocID="{2EC4AA5F-FAA1-44E4-B0CD-BC4DCA42D836}" presName="node" presStyleLbl="node1" presStyleIdx="6" presStyleCnt="7">
        <dgm:presLayoutVars>
          <dgm:bulletEnabled val="1"/>
        </dgm:presLayoutVars>
      </dgm:prSet>
      <dgm:spPr/>
    </dgm:pt>
  </dgm:ptLst>
  <dgm:cxnLst>
    <dgm:cxn modelId="{F4CD350D-CB7C-4E69-8AA8-8739E14D20E0}" type="presOf" srcId="{B419CB0E-D483-4E2A-942E-BEAB6AB3868C}" destId="{BD865DD9-140D-4922-921D-7677129D8BEF}" srcOrd="0" destOrd="0" presId="urn:microsoft.com/office/officeart/2005/8/layout/default"/>
    <dgm:cxn modelId="{D9A8FA1E-A29D-4FE4-A88D-8473341EC8B4}" srcId="{DFD85C5F-54E3-4B15-A572-A0D891D2663D}" destId="{B419CB0E-D483-4E2A-942E-BEAB6AB3868C}" srcOrd="0" destOrd="0" parTransId="{82CE658C-2A16-4DEE-B763-F24035E9257F}" sibTransId="{8157006E-9AC7-4D30-A7D2-993952333EE3}"/>
    <dgm:cxn modelId="{187ED529-C37D-4747-BBB2-D2DB29CE3C8F}" type="presOf" srcId="{2EC4AA5F-FAA1-44E4-B0CD-BC4DCA42D836}" destId="{A49D3898-1DDD-42B9-83F9-8338E04BF637}" srcOrd="0" destOrd="0" presId="urn:microsoft.com/office/officeart/2005/8/layout/default"/>
    <dgm:cxn modelId="{C5CED938-071C-438B-B907-EAC64BD6A816}" type="presOf" srcId="{67994D52-8B9F-4550-A403-DB46A359ED9E}" destId="{EE7254C0-EA76-49CA-81DB-C0755DDD7A22}" srcOrd="0" destOrd="0" presId="urn:microsoft.com/office/officeart/2005/8/layout/default"/>
    <dgm:cxn modelId="{0F97503E-CF7A-4B1E-98CC-33F6112524EC}" type="presOf" srcId="{DFD85C5F-54E3-4B15-A572-A0D891D2663D}" destId="{E6F407B0-4AFD-43FD-A494-53E893C027A4}" srcOrd="0" destOrd="0" presId="urn:microsoft.com/office/officeart/2005/8/layout/default"/>
    <dgm:cxn modelId="{FA04F746-CE58-45E1-949E-853215E6513E}" srcId="{DFD85C5F-54E3-4B15-A572-A0D891D2663D}" destId="{2EC4AA5F-FAA1-44E4-B0CD-BC4DCA42D836}" srcOrd="6" destOrd="0" parTransId="{E8DED18F-66D7-4E1C-A470-52F764D40E39}" sibTransId="{D5D480FB-80C0-491E-940A-9C644989E7E1}"/>
    <dgm:cxn modelId="{90B54175-19D1-4AE2-95B9-F71E9111CCEC}" srcId="{DFD85C5F-54E3-4B15-A572-A0D891D2663D}" destId="{3AC1C5B5-113A-491C-8D88-30FA5456DABB}" srcOrd="2" destOrd="0" parTransId="{E5A0782D-DB1D-4438-AAE3-5D6FEBACE6F0}" sibTransId="{1FB1F4BD-C2D2-41D8-B885-3082E3BAEAF2}"/>
    <dgm:cxn modelId="{8EEE338A-DAF3-4782-BE8B-3B96940AB108}" type="presOf" srcId="{083EA1E5-22A7-4278-A1D8-10D65C61CBA3}" destId="{10862678-3DE1-44C6-A7E7-F1A9123950BD}" srcOrd="0" destOrd="0" presId="urn:microsoft.com/office/officeart/2005/8/layout/default"/>
    <dgm:cxn modelId="{24D6528F-FB41-41A1-B04A-F5A35AC81657}" type="presOf" srcId="{9F25E580-A39C-4F22-B841-F91390A8228F}" destId="{ABCC1DC8-7453-47D8-9211-A5583F26E8EF}" srcOrd="0" destOrd="0" presId="urn:microsoft.com/office/officeart/2005/8/layout/default"/>
    <dgm:cxn modelId="{2D97988F-8CF6-443B-AAD3-E97AED9E0144}" srcId="{DFD85C5F-54E3-4B15-A572-A0D891D2663D}" destId="{9F25E580-A39C-4F22-B841-F91390A8228F}" srcOrd="4" destOrd="0" parTransId="{E4D8D5F6-F579-4F66-B95A-C099948F8C7B}" sibTransId="{A2E07278-0AFC-426D-AB25-4D06D0DAD095}"/>
    <dgm:cxn modelId="{FB2F49BA-329C-4742-A9DC-8DE00FE5A71E}" srcId="{DFD85C5F-54E3-4B15-A572-A0D891D2663D}" destId="{083EA1E5-22A7-4278-A1D8-10D65C61CBA3}" srcOrd="3" destOrd="0" parTransId="{F4974AAE-4BE4-4298-BEE3-D637A8CF50D3}" sibTransId="{A083EAEB-4E70-4A1F-9A55-4CA728CEF013}"/>
    <dgm:cxn modelId="{DC514BE1-2DF4-4535-B4F4-04BB02713407}" type="presOf" srcId="{E953D722-BD6D-403D-95A1-662438799E3E}" destId="{1724070B-5864-4336-B29D-8D83E9572241}" srcOrd="0" destOrd="0" presId="urn:microsoft.com/office/officeart/2005/8/layout/default"/>
    <dgm:cxn modelId="{356FA3EB-C5A0-4A31-B3FB-213765955D96}" srcId="{DFD85C5F-54E3-4B15-A572-A0D891D2663D}" destId="{E953D722-BD6D-403D-95A1-662438799E3E}" srcOrd="5" destOrd="0" parTransId="{82173AA6-DCA7-44D9-8DAD-2F08226D449B}" sibTransId="{BA2948FD-9929-4676-8D84-40E20E1F1382}"/>
    <dgm:cxn modelId="{6534DFEB-4689-42FE-AFE1-CC8290F09B07}" srcId="{DFD85C5F-54E3-4B15-A572-A0D891D2663D}" destId="{67994D52-8B9F-4550-A403-DB46A359ED9E}" srcOrd="1" destOrd="0" parTransId="{955EDF2E-2CD1-4524-A87A-5BD2E0F53605}" sibTransId="{E9D128D5-C715-4D8A-9DA1-47D80296C29F}"/>
    <dgm:cxn modelId="{92D8C2F3-D0C9-4132-B99C-26A33D8E1458}" type="presOf" srcId="{3AC1C5B5-113A-491C-8D88-30FA5456DABB}" destId="{E20F78CD-8B61-4AAF-BBD3-420A100FB2FE}" srcOrd="0" destOrd="0" presId="urn:microsoft.com/office/officeart/2005/8/layout/default"/>
    <dgm:cxn modelId="{9394D900-750E-4FFE-8BF1-603499FB33F6}" type="presParOf" srcId="{E6F407B0-4AFD-43FD-A494-53E893C027A4}" destId="{BD865DD9-140D-4922-921D-7677129D8BEF}" srcOrd="0" destOrd="0" presId="urn:microsoft.com/office/officeart/2005/8/layout/default"/>
    <dgm:cxn modelId="{7BFE4DA3-1C15-4055-9806-31156C83D1B2}" type="presParOf" srcId="{E6F407B0-4AFD-43FD-A494-53E893C027A4}" destId="{3AFAAB1A-563B-4B9F-BBF5-2EB8C471168B}" srcOrd="1" destOrd="0" presId="urn:microsoft.com/office/officeart/2005/8/layout/default"/>
    <dgm:cxn modelId="{04D92F64-0C9B-4FD3-B60B-42E3962B21B7}" type="presParOf" srcId="{E6F407B0-4AFD-43FD-A494-53E893C027A4}" destId="{EE7254C0-EA76-49CA-81DB-C0755DDD7A22}" srcOrd="2" destOrd="0" presId="urn:microsoft.com/office/officeart/2005/8/layout/default"/>
    <dgm:cxn modelId="{E98CC936-090C-4788-A850-F97A9978EDE0}" type="presParOf" srcId="{E6F407B0-4AFD-43FD-A494-53E893C027A4}" destId="{42827A95-4F4F-4F36-9E87-6517C5EBCEFE}" srcOrd="3" destOrd="0" presId="urn:microsoft.com/office/officeart/2005/8/layout/default"/>
    <dgm:cxn modelId="{8011D858-C62F-4F3C-9B4D-B3D833D05CD6}" type="presParOf" srcId="{E6F407B0-4AFD-43FD-A494-53E893C027A4}" destId="{E20F78CD-8B61-4AAF-BBD3-420A100FB2FE}" srcOrd="4" destOrd="0" presId="urn:microsoft.com/office/officeart/2005/8/layout/default"/>
    <dgm:cxn modelId="{46F6569D-3AED-4EA1-BB62-7CFBCE707543}" type="presParOf" srcId="{E6F407B0-4AFD-43FD-A494-53E893C027A4}" destId="{97DA4D7D-D77B-47A8-B823-F4B08BDB3935}" srcOrd="5" destOrd="0" presId="urn:microsoft.com/office/officeart/2005/8/layout/default"/>
    <dgm:cxn modelId="{934BAF58-6A1C-44F7-9441-CD6399F97171}" type="presParOf" srcId="{E6F407B0-4AFD-43FD-A494-53E893C027A4}" destId="{10862678-3DE1-44C6-A7E7-F1A9123950BD}" srcOrd="6" destOrd="0" presId="urn:microsoft.com/office/officeart/2005/8/layout/default"/>
    <dgm:cxn modelId="{5E3F155E-1F3A-4311-9FF9-9603A2A4F5E5}" type="presParOf" srcId="{E6F407B0-4AFD-43FD-A494-53E893C027A4}" destId="{ECC51A08-262E-4601-BDD9-AC017174BF37}" srcOrd="7" destOrd="0" presId="urn:microsoft.com/office/officeart/2005/8/layout/default"/>
    <dgm:cxn modelId="{9024D4B9-8300-4934-AC6E-52093EAD7A8F}" type="presParOf" srcId="{E6F407B0-4AFD-43FD-A494-53E893C027A4}" destId="{ABCC1DC8-7453-47D8-9211-A5583F26E8EF}" srcOrd="8" destOrd="0" presId="urn:microsoft.com/office/officeart/2005/8/layout/default"/>
    <dgm:cxn modelId="{74DDCD8D-11BC-4372-BAA8-2AB19E85B0A1}" type="presParOf" srcId="{E6F407B0-4AFD-43FD-A494-53E893C027A4}" destId="{AAF287AC-EA68-4638-903D-80A2607AE65A}" srcOrd="9" destOrd="0" presId="urn:microsoft.com/office/officeart/2005/8/layout/default"/>
    <dgm:cxn modelId="{C78192A2-F529-467E-9331-73D7296FAE6C}" type="presParOf" srcId="{E6F407B0-4AFD-43FD-A494-53E893C027A4}" destId="{1724070B-5864-4336-B29D-8D83E9572241}" srcOrd="10" destOrd="0" presId="urn:microsoft.com/office/officeart/2005/8/layout/default"/>
    <dgm:cxn modelId="{0774A409-4EC6-424B-A9ED-BEBB096C4306}" type="presParOf" srcId="{E6F407B0-4AFD-43FD-A494-53E893C027A4}" destId="{1A943B7D-5968-4755-BC55-D04436EA2126}" srcOrd="11" destOrd="0" presId="urn:microsoft.com/office/officeart/2005/8/layout/default"/>
    <dgm:cxn modelId="{34025797-82E4-4920-87D3-525450DFDC3C}" type="presParOf" srcId="{E6F407B0-4AFD-43FD-A494-53E893C027A4}" destId="{A49D3898-1DDD-42B9-83F9-8338E04BF637}"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3BA96F-AFC4-4B82-9E7E-3EDB614450D6}"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78288721-2FF5-42AD-9CD5-962F16279134}">
      <dgm:prSet/>
      <dgm:spPr/>
      <dgm:t>
        <a:bodyPr/>
        <a:lstStyle/>
        <a:p>
          <a:r>
            <a:rPr lang="ar-SA" b="1"/>
            <a:t>الوضوح</a:t>
          </a:r>
          <a:endParaRPr lang="en-US"/>
        </a:p>
      </dgm:t>
    </dgm:pt>
    <dgm:pt modelId="{7C7E3250-ADB0-43BD-9C76-08CE5BA067A0}" type="parTrans" cxnId="{1B0D5FD2-97CB-4111-9D32-9B63B51A97F0}">
      <dgm:prSet/>
      <dgm:spPr/>
      <dgm:t>
        <a:bodyPr/>
        <a:lstStyle/>
        <a:p>
          <a:endParaRPr lang="en-US"/>
        </a:p>
      </dgm:t>
    </dgm:pt>
    <dgm:pt modelId="{11A84EDB-18A5-4439-80F0-81C1D86821B6}" type="sibTrans" cxnId="{1B0D5FD2-97CB-4111-9D32-9B63B51A97F0}">
      <dgm:prSet/>
      <dgm:spPr/>
      <dgm:t>
        <a:bodyPr/>
        <a:lstStyle/>
        <a:p>
          <a:endParaRPr lang="en-US"/>
        </a:p>
      </dgm:t>
    </dgm:pt>
    <dgm:pt modelId="{D6A95108-3FBF-4F1B-A518-DE1A528C3A8E}">
      <dgm:prSet/>
      <dgm:spPr/>
      <dgm:t>
        <a:bodyPr/>
        <a:lstStyle/>
        <a:p>
          <a:r>
            <a:rPr lang="ar-SA" b="1"/>
            <a:t>الواقعية</a:t>
          </a:r>
          <a:endParaRPr lang="en-US"/>
        </a:p>
      </dgm:t>
    </dgm:pt>
    <dgm:pt modelId="{ABC2DB67-21E8-46DE-831D-76174C29A0F0}" type="parTrans" cxnId="{41F7BD05-237E-41C5-AAB6-780E57875D14}">
      <dgm:prSet/>
      <dgm:spPr/>
      <dgm:t>
        <a:bodyPr/>
        <a:lstStyle/>
        <a:p>
          <a:endParaRPr lang="en-US"/>
        </a:p>
      </dgm:t>
    </dgm:pt>
    <dgm:pt modelId="{928BE01C-C636-4E45-AE2B-88E9EE9F8C56}" type="sibTrans" cxnId="{41F7BD05-237E-41C5-AAB6-780E57875D14}">
      <dgm:prSet/>
      <dgm:spPr/>
      <dgm:t>
        <a:bodyPr/>
        <a:lstStyle/>
        <a:p>
          <a:endParaRPr lang="en-US"/>
        </a:p>
      </dgm:t>
    </dgm:pt>
    <dgm:pt modelId="{D305B1F9-904A-4A34-A81C-8B0848338AFB}">
      <dgm:prSet/>
      <dgm:spPr/>
      <dgm:t>
        <a:bodyPr/>
        <a:lstStyle/>
        <a:p>
          <a:r>
            <a:rPr lang="ar-SA" b="1"/>
            <a:t>الأصالة</a:t>
          </a:r>
          <a:endParaRPr lang="en-US"/>
        </a:p>
      </dgm:t>
    </dgm:pt>
    <dgm:pt modelId="{FDA9F751-F90C-40F9-8B6D-5B23255D0641}" type="parTrans" cxnId="{BCCB9D36-B512-468F-BF5F-9BE281A4EE96}">
      <dgm:prSet/>
      <dgm:spPr/>
      <dgm:t>
        <a:bodyPr/>
        <a:lstStyle/>
        <a:p>
          <a:endParaRPr lang="en-US"/>
        </a:p>
      </dgm:t>
    </dgm:pt>
    <dgm:pt modelId="{8CC026DD-0690-4F40-9DE8-855962371C82}" type="sibTrans" cxnId="{BCCB9D36-B512-468F-BF5F-9BE281A4EE96}">
      <dgm:prSet/>
      <dgm:spPr/>
      <dgm:t>
        <a:bodyPr/>
        <a:lstStyle/>
        <a:p>
          <a:endParaRPr lang="en-US"/>
        </a:p>
      </dgm:t>
    </dgm:pt>
    <dgm:pt modelId="{75B318D7-C895-4D70-AC9F-52813B6BA75A}">
      <dgm:prSet/>
      <dgm:spPr/>
      <dgm:t>
        <a:bodyPr/>
        <a:lstStyle/>
        <a:p>
          <a:r>
            <a:rPr lang="ar-SA" b="1"/>
            <a:t>التنظيم</a:t>
          </a:r>
          <a:endParaRPr lang="en-US"/>
        </a:p>
      </dgm:t>
    </dgm:pt>
    <dgm:pt modelId="{9884D1B0-5318-4B15-8ABB-AEA887E7EB2D}" type="parTrans" cxnId="{531883CA-F145-49D1-9ECB-55E5E18D6A33}">
      <dgm:prSet/>
      <dgm:spPr/>
      <dgm:t>
        <a:bodyPr/>
        <a:lstStyle/>
        <a:p>
          <a:endParaRPr lang="en-US"/>
        </a:p>
      </dgm:t>
    </dgm:pt>
    <dgm:pt modelId="{C8882E40-07CE-4AF9-A96B-49C382DD70A8}" type="sibTrans" cxnId="{531883CA-F145-49D1-9ECB-55E5E18D6A33}">
      <dgm:prSet/>
      <dgm:spPr/>
      <dgm:t>
        <a:bodyPr/>
        <a:lstStyle/>
        <a:p>
          <a:endParaRPr lang="en-US"/>
        </a:p>
      </dgm:t>
    </dgm:pt>
    <dgm:pt modelId="{6A2B8A9A-1C2A-4227-82F5-F7BE902E1545}">
      <dgm:prSet/>
      <dgm:spPr/>
      <dgm:t>
        <a:bodyPr/>
        <a:lstStyle/>
        <a:p>
          <a:r>
            <a:rPr lang="ar-SA" b="1"/>
            <a:t>الدقة العلمية</a:t>
          </a:r>
          <a:endParaRPr lang="en-US"/>
        </a:p>
      </dgm:t>
    </dgm:pt>
    <dgm:pt modelId="{0CE092C3-F39C-4835-9FA7-0A8E246509AB}" type="parTrans" cxnId="{4A8B445B-59D4-4E86-81D0-E6955A1912D3}">
      <dgm:prSet/>
      <dgm:spPr/>
      <dgm:t>
        <a:bodyPr/>
        <a:lstStyle/>
        <a:p>
          <a:endParaRPr lang="en-US"/>
        </a:p>
      </dgm:t>
    </dgm:pt>
    <dgm:pt modelId="{3F2988C2-7671-4AC6-8C77-D6890B2DD65C}" type="sibTrans" cxnId="{4A8B445B-59D4-4E86-81D0-E6955A1912D3}">
      <dgm:prSet/>
      <dgm:spPr/>
      <dgm:t>
        <a:bodyPr/>
        <a:lstStyle/>
        <a:p>
          <a:endParaRPr lang="en-US"/>
        </a:p>
      </dgm:t>
    </dgm:pt>
    <dgm:pt modelId="{A1B51637-4EEC-47D7-BDD4-7FA0B6E2358A}">
      <dgm:prSet/>
      <dgm:spPr/>
      <dgm:t>
        <a:bodyPr/>
        <a:lstStyle/>
        <a:p>
          <a:r>
            <a:rPr lang="ar-SA" b="1"/>
            <a:t>المرونة</a:t>
          </a:r>
          <a:endParaRPr lang="en-US"/>
        </a:p>
      </dgm:t>
    </dgm:pt>
    <dgm:pt modelId="{ED011142-A018-40AD-BDD5-3F9B071CA398}" type="parTrans" cxnId="{96E6441A-98CF-42BF-8304-6513B9D151FF}">
      <dgm:prSet/>
      <dgm:spPr/>
      <dgm:t>
        <a:bodyPr/>
        <a:lstStyle/>
        <a:p>
          <a:endParaRPr lang="en-US"/>
        </a:p>
      </dgm:t>
    </dgm:pt>
    <dgm:pt modelId="{EA083A15-66F5-4F94-BA55-5D57C9B076D1}" type="sibTrans" cxnId="{96E6441A-98CF-42BF-8304-6513B9D151FF}">
      <dgm:prSet/>
      <dgm:spPr/>
      <dgm:t>
        <a:bodyPr/>
        <a:lstStyle/>
        <a:p>
          <a:endParaRPr lang="en-US"/>
        </a:p>
      </dgm:t>
    </dgm:pt>
    <dgm:pt modelId="{8514DD32-841C-4425-ABA8-19A9D77F07CD}" type="pres">
      <dgm:prSet presAssocID="{A23BA96F-AFC4-4B82-9E7E-3EDB614450D6}" presName="diagram" presStyleCnt="0">
        <dgm:presLayoutVars>
          <dgm:dir/>
          <dgm:resizeHandles val="exact"/>
        </dgm:presLayoutVars>
      </dgm:prSet>
      <dgm:spPr/>
    </dgm:pt>
    <dgm:pt modelId="{4A429CB3-2220-4FD1-A0CB-82C87FF68095}" type="pres">
      <dgm:prSet presAssocID="{78288721-2FF5-42AD-9CD5-962F16279134}" presName="node" presStyleLbl="node1" presStyleIdx="0" presStyleCnt="6">
        <dgm:presLayoutVars>
          <dgm:bulletEnabled val="1"/>
        </dgm:presLayoutVars>
      </dgm:prSet>
      <dgm:spPr/>
    </dgm:pt>
    <dgm:pt modelId="{8FC3D1E1-99BE-4866-894A-64850EDC60EC}" type="pres">
      <dgm:prSet presAssocID="{11A84EDB-18A5-4439-80F0-81C1D86821B6}" presName="sibTrans" presStyleCnt="0"/>
      <dgm:spPr/>
    </dgm:pt>
    <dgm:pt modelId="{2DFD73BE-7355-4A64-9638-CDD4A96D3D0C}" type="pres">
      <dgm:prSet presAssocID="{D6A95108-3FBF-4F1B-A518-DE1A528C3A8E}" presName="node" presStyleLbl="node1" presStyleIdx="1" presStyleCnt="6">
        <dgm:presLayoutVars>
          <dgm:bulletEnabled val="1"/>
        </dgm:presLayoutVars>
      </dgm:prSet>
      <dgm:spPr/>
    </dgm:pt>
    <dgm:pt modelId="{D9797D35-F5B5-4150-BE2D-28B726686A6A}" type="pres">
      <dgm:prSet presAssocID="{928BE01C-C636-4E45-AE2B-88E9EE9F8C56}" presName="sibTrans" presStyleCnt="0"/>
      <dgm:spPr/>
    </dgm:pt>
    <dgm:pt modelId="{4FD5D525-BD7E-43FE-B1E9-C38703A9450F}" type="pres">
      <dgm:prSet presAssocID="{D305B1F9-904A-4A34-A81C-8B0848338AFB}" presName="node" presStyleLbl="node1" presStyleIdx="2" presStyleCnt="6">
        <dgm:presLayoutVars>
          <dgm:bulletEnabled val="1"/>
        </dgm:presLayoutVars>
      </dgm:prSet>
      <dgm:spPr/>
    </dgm:pt>
    <dgm:pt modelId="{AA45B096-2BCD-429B-880C-F6853F4BCF66}" type="pres">
      <dgm:prSet presAssocID="{8CC026DD-0690-4F40-9DE8-855962371C82}" presName="sibTrans" presStyleCnt="0"/>
      <dgm:spPr/>
    </dgm:pt>
    <dgm:pt modelId="{5CF3BADD-A834-4B23-A314-C3F0C337647E}" type="pres">
      <dgm:prSet presAssocID="{75B318D7-C895-4D70-AC9F-52813B6BA75A}" presName="node" presStyleLbl="node1" presStyleIdx="3" presStyleCnt="6">
        <dgm:presLayoutVars>
          <dgm:bulletEnabled val="1"/>
        </dgm:presLayoutVars>
      </dgm:prSet>
      <dgm:spPr/>
    </dgm:pt>
    <dgm:pt modelId="{54B29A2B-EA9C-43D9-82DA-073EF8D780FD}" type="pres">
      <dgm:prSet presAssocID="{C8882E40-07CE-4AF9-A96B-49C382DD70A8}" presName="sibTrans" presStyleCnt="0"/>
      <dgm:spPr/>
    </dgm:pt>
    <dgm:pt modelId="{2E1CC2DC-80C8-4A5D-A6C5-225853EC18AA}" type="pres">
      <dgm:prSet presAssocID="{6A2B8A9A-1C2A-4227-82F5-F7BE902E1545}" presName="node" presStyleLbl="node1" presStyleIdx="4" presStyleCnt="6">
        <dgm:presLayoutVars>
          <dgm:bulletEnabled val="1"/>
        </dgm:presLayoutVars>
      </dgm:prSet>
      <dgm:spPr/>
    </dgm:pt>
    <dgm:pt modelId="{B3C6B88B-5B1C-4FF3-863F-C7903D3A6770}" type="pres">
      <dgm:prSet presAssocID="{3F2988C2-7671-4AC6-8C77-D6890B2DD65C}" presName="sibTrans" presStyleCnt="0"/>
      <dgm:spPr/>
    </dgm:pt>
    <dgm:pt modelId="{EFB4ECB2-CF8A-4A64-A14A-ED5EDA791BFF}" type="pres">
      <dgm:prSet presAssocID="{A1B51637-4EEC-47D7-BDD4-7FA0B6E2358A}" presName="node" presStyleLbl="node1" presStyleIdx="5" presStyleCnt="6">
        <dgm:presLayoutVars>
          <dgm:bulletEnabled val="1"/>
        </dgm:presLayoutVars>
      </dgm:prSet>
      <dgm:spPr/>
    </dgm:pt>
  </dgm:ptLst>
  <dgm:cxnLst>
    <dgm:cxn modelId="{41F7BD05-237E-41C5-AAB6-780E57875D14}" srcId="{A23BA96F-AFC4-4B82-9E7E-3EDB614450D6}" destId="{D6A95108-3FBF-4F1B-A518-DE1A528C3A8E}" srcOrd="1" destOrd="0" parTransId="{ABC2DB67-21E8-46DE-831D-76174C29A0F0}" sibTransId="{928BE01C-C636-4E45-AE2B-88E9EE9F8C56}"/>
    <dgm:cxn modelId="{96E6441A-98CF-42BF-8304-6513B9D151FF}" srcId="{A23BA96F-AFC4-4B82-9E7E-3EDB614450D6}" destId="{A1B51637-4EEC-47D7-BDD4-7FA0B6E2358A}" srcOrd="5" destOrd="0" parTransId="{ED011142-A018-40AD-BDD5-3F9B071CA398}" sibTransId="{EA083A15-66F5-4F94-BA55-5D57C9B076D1}"/>
    <dgm:cxn modelId="{132D9E1B-A4D9-4BD9-B7CC-6E2D63401EF4}" type="presOf" srcId="{A1B51637-4EEC-47D7-BDD4-7FA0B6E2358A}" destId="{EFB4ECB2-CF8A-4A64-A14A-ED5EDA791BFF}" srcOrd="0" destOrd="0" presId="urn:microsoft.com/office/officeart/2005/8/layout/default"/>
    <dgm:cxn modelId="{BCCB9D36-B512-468F-BF5F-9BE281A4EE96}" srcId="{A23BA96F-AFC4-4B82-9E7E-3EDB614450D6}" destId="{D305B1F9-904A-4A34-A81C-8B0848338AFB}" srcOrd="2" destOrd="0" parTransId="{FDA9F751-F90C-40F9-8B6D-5B23255D0641}" sibTransId="{8CC026DD-0690-4F40-9DE8-855962371C82}"/>
    <dgm:cxn modelId="{4A8B445B-59D4-4E86-81D0-E6955A1912D3}" srcId="{A23BA96F-AFC4-4B82-9E7E-3EDB614450D6}" destId="{6A2B8A9A-1C2A-4227-82F5-F7BE902E1545}" srcOrd="4" destOrd="0" parTransId="{0CE092C3-F39C-4835-9FA7-0A8E246509AB}" sibTransId="{3F2988C2-7671-4AC6-8C77-D6890B2DD65C}"/>
    <dgm:cxn modelId="{222F324C-2F19-4740-BC3D-A3E3AD3F5C85}" type="presOf" srcId="{D6A95108-3FBF-4F1B-A518-DE1A528C3A8E}" destId="{2DFD73BE-7355-4A64-9638-CDD4A96D3D0C}" srcOrd="0" destOrd="0" presId="urn:microsoft.com/office/officeart/2005/8/layout/default"/>
    <dgm:cxn modelId="{AC3FC975-64B7-4E32-A6FC-27EA6067E4B5}" type="presOf" srcId="{D305B1F9-904A-4A34-A81C-8B0848338AFB}" destId="{4FD5D525-BD7E-43FE-B1E9-C38703A9450F}" srcOrd="0" destOrd="0" presId="urn:microsoft.com/office/officeart/2005/8/layout/default"/>
    <dgm:cxn modelId="{54D2B380-BE39-4141-BCDF-CBC6DDE21C25}" type="presOf" srcId="{78288721-2FF5-42AD-9CD5-962F16279134}" destId="{4A429CB3-2220-4FD1-A0CB-82C87FF68095}" srcOrd="0" destOrd="0" presId="urn:microsoft.com/office/officeart/2005/8/layout/default"/>
    <dgm:cxn modelId="{00385286-A75F-4976-B06D-2F38EDD41B79}" type="presOf" srcId="{6A2B8A9A-1C2A-4227-82F5-F7BE902E1545}" destId="{2E1CC2DC-80C8-4A5D-A6C5-225853EC18AA}" srcOrd="0" destOrd="0" presId="urn:microsoft.com/office/officeart/2005/8/layout/default"/>
    <dgm:cxn modelId="{65FB9AB3-2876-4447-AA37-7358A3DB07F1}" type="presOf" srcId="{75B318D7-C895-4D70-AC9F-52813B6BA75A}" destId="{5CF3BADD-A834-4B23-A314-C3F0C337647E}" srcOrd="0" destOrd="0" presId="urn:microsoft.com/office/officeart/2005/8/layout/default"/>
    <dgm:cxn modelId="{531883CA-F145-49D1-9ECB-55E5E18D6A33}" srcId="{A23BA96F-AFC4-4B82-9E7E-3EDB614450D6}" destId="{75B318D7-C895-4D70-AC9F-52813B6BA75A}" srcOrd="3" destOrd="0" parTransId="{9884D1B0-5318-4B15-8ABB-AEA887E7EB2D}" sibTransId="{C8882E40-07CE-4AF9-A96B-49C382DD70A8}"/>
    <dgm:cxn modelId="{1B0D5FD2-97CB-4111-9D32-9B63B51A97F0}" srcId="{A23BA96F-AFC4-4B82-9E7E-3EDB614450D6}" destId="{78288721-2FF5-42AD-9CD5-962F16279134}" srcOrd="0" destOrd="0" parTransId="{7C7E3250-ADB0-43BD-9C76-08CE5BA067A0}" sibTransId="{11A84EDB-18A5-4439-80F0-81C1D86821B6}"/>
    <dgm:cxn modelId="{1CF748F1-2731-410A-A624-C18703BECB63}" type="presOf" srcId="{A23BA96F-AFC4-4B82-9E7E-3EDB614450D6}" destId="{8514DD32-841C-4425-ABA8-19A9D77F07CD}" srcOrd="0" destOrd="0" presId="urn:microsoft.com/office/officeart/2005/8/layout/default"/>
    <dgm:cxn modelId="{E891E81A-826A-4C1B-9DF3-7543621025A3}" type="presParOf" srcId="{8514DD32-841C-4425-ABA8-19A9D77F07CD}" destId="{4A429CB3-2220-4FD1-A0CB-82C87FF68095}" srcOrd="0" destOrd="0" presId="urn:microsoft.com/office/officeart/2005/8/layout/default"/>
    <dgm:cxn modelId="{57B6A8BB-9D0A-473B-B2D1-F016D0F63570}" type="presParOf" srcId="{8514DD32-841C-4425-ABA8-19A9D77F07CD}" destId="{8FC3D1E1-99BE-4866-894A-64850EDC60EC}" srcOrd="1" destOrd="0" presId="urn:microsoft.com/office/officeart/2005/8/layout/default"/>
    <dgm:cxn modelId="{DD55D37B-502B-4C6F-BFA3-1B39C331A0F4}" type="presParOf" srcId="{8514DD32-841C-4425-ABA8-19A9D77F07CD}" destId="{2DFD73BE-7355-4A64-9638-CDD4A96D3D0C}" srcOrd="2" destOrd="0" presId="urn:microsoft.com/office/officeart/2005/8/layout/default"/>
    <dgm:cxn modelId="{02CAB82B-FA5C-425E-A2BE-FB2F89B01158}" type="presParOf" srcId="{8514DD32-841C-4425-ABA8-19A9D77F07CD}" destId="{D9797D35-F5B5-4150-BE2D-28B726686A6A}" srcOrd="3" destOrd="0" presId="urn:microsoft.com/office/officeart/2005/8/layout/default"/>
    <dgm:cxn modelId="{F5890E3E-3892-46C7-A6EF-485E5D83AD32}" type="presParOf" srcId="{8514DD32-841C-4425-ABA8-19A9D77F07CD}" destId="{4FD5D525-BD7E-43FE-B1E9-C38703A9450F}" srcOrd="4" destOrd="0" presId="urn:microsoft.com/office/officeart/2005/8/layout/default"/>
    <dgm:cxn modelId="{C89FF29D-FC4F-43E4-986F-D9AF91AE576C}" type="presParOf" srcId="{8514DD32-841C-4425-ABA8-19A9D77F07CD}" destId="{AA45B096-2BCD-429B-880C-F6853F4BCF66}" srcOrd="5" destOrd="0" presId="urn:microsoft.com/office/officeart/2005/8/layout/default"/>
    <dgm:cxn modelId="{2BA60F4E-7D69-4FBA-B8E7-1EF62A4F44C2}" type="presParOf" srcId="{8514DD32-841C-4425-ABA8-19A9D77F07CD}" destId="{5CF3BADD-A834-4B23-A314-C3F0C337647E}" srcOrd="6" destOrd="0" presId="urn:microsoft.com/office/officeart/2005/8/layout/default"/>
    <dgm:cxn modelId="{ED062FF0-491C-4E7E-9F96-8B5E9D911F2E}" type="presParOf" srcId="{8514DD32-841C-4425-ABA8-19A9D77F07CD}" destId="{54B29A2B-EA9C-43D9-82DA-073EF8D780FD}" srcOrd="7" destOrd="0" presId="urn:microsoft.com/office/officeart/2005/8/layout/default"/>
    <dgm:cxn modelId="{22EEEDDC-0914-45F7-B8C6-BD8591FA6DBC}" type="presParOf" srcId="{8514DD32-841C-4425-ABA8-19A9D77F07CD}" destId="{2E1CC2DC-80C8-4A5D-A6C5-225853EC18AA}" srcOrd="8" destOrd="0" presId="urn:microsoft.com/office/officeart/2005/8/layout/default"/>
    <dgm:cxn modelId="{7EEE27B5-9DBC-44B9-AFD5-C15F4A6472C0}" type="presParOf" srcId="{8514DD32-841C-4425-ABA8-19A9D77F07CD}" destId="{B3C6B88B-5B1C-4FF3-863F-C7903D3A6770}" srcOrd="9" destOrd="0" presId="urn:microsoft.com/office/officeart/2005/8/layout/default"/>
    <dgm:cxn modelId="{4398ED9C-109F-4209-A3BF-1036BE3A77E6}" type="presParOf" srcId="{8514DD32-841C-4425-ABA8-19A9D77F07CD}" destId="{EFB4ECB2-CF8A-4A64-A14A-ED5EDA791BF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164732-D039-4E54-AAEF-B90D476EAB9F}"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CD3AF2A9-31A1-4B2F-BC4C-9ACC20CD7019}">
      <dgm:prSet/>
      <dgm:spPr/>
      <dgm:t>
        <a:bodyPr/>
        <a:lstStyle/>
        <a:p>
          <a:r>
            <a:rPr lang="ar-SA" b="1"/>
            <a:t>عنوان الدراسة</a:t>
          </a:r>
          <a:endParaRPr lang="en-US"/>
        </a:p>
      </dgm:t>
    </dgm:pt>
    <dgm:pt modelId="{66EE2C13-0197-442E-AF68-D0FE36994BF2}" type="parTrans" cxnId="{8EBF98CE-9463-4BEF-849D-22A7B4F6B89F}">
      <dgm:prSet/>
      <dgm:spPr/>
      <dgm:t>
        <a:bodyPr/>
        <a:lstStyle/>
        <a:p>
          <a:endParaRPr lang="en-US"/>
        </a:p>
      </dgm:t>
    </dgm:pt>
    <dgm:pt modelId="{83FDFE6B-CDA6-46E3-A3BA-5AB64F3E819A}" type="sibTrans" cxnId="{8EBF98CE-9463-4BEF-849D-22A7B4F6B89F}">
      <dgm:prSet/>
      <dgm:spPr/>
      <dgm:t>
        <a:bodyPr/>
        <a:lstStyle/>
        <a:p>
          <a:endParaRPr lang="en-US"/>
        </a:p>
      </dgm:t>
    </dgm:pt>
    <dgm:pt modelId="{9DC59E0A-E464-46C0-9C63-9D7D16CA3593}">
      <dgm:prSet/>
      <dgm:spPr/>
      <dgm:t>
        <a:bodyPr/>
        <a:lstStyle/>
        <a:p>
          <a:r>
            <a:rPr lang="ar-SA" b="1"/>
            <a:t>مقدمة الدراسة</a:t>
          </a:r>
          <a:endParaRPr lang="en-US"/>
        </a:p>
      </dgm:t>
    </dgm:pt>
    <dgm:pt modelId="{997787D4-BA82-4464-AC55-E1FE99B9E374}" type="parTrans" cxnId="{9EEAEE7B-DAE4-49BD-8F86-ACCF31C0107D}">
      <dgm:prSet/>
      <dgm:spPr/>
      <dgm:t>
        <a:bodyPr/>
        <a:lstStyle/>
        <a:p>
          <a:endParaRPr lang="en-US"/>
        </a:p>
      </dgm:t>
    </dgm:pt>
    <dgm:pt modelId="{9D5A913E-12F2-4A73-BA7B-BB6A86FEF154}" type="sibTrans" cxnId="{9EEAEE7B-DAE4-49BD-8F86-ACCF31C0107D}">
      <dgm:prSet/>
      <dgm:spPr/>
      <dgm:t>
        <a:bodyPr/>
        <a:lstStyle/>
        <a:p>
          <a:endParaRPr lang="en-US"/>
        </a:p>
      </dgm:t>
    </dgm:pt>
    <dgm:pt modelId="{D95637F9-CA74-4C0D-A788-5001A0FB8E1A}">
      <dgm:prSet/>
      <dgm:spPr/>
      <dgm:t>
        <a:bodyPr/>
        <a:lstStyle/>
        <a:p>
          <a:r>
            <a:rPr lang="ar-SA" b="1"/>
            <a:t>مشكلة الدراسة</a:t>
          </a:r>
          <a:endParaRPr lang="en-US"/>
        </a:p>
      </dgm:t>
    </dgm:pt>
    <dgm:pt modelId="{A23DF538-8915-4C73-89A1-479A4CFC9CB0}" type="parTrans" cxnId="{8217A3E8-05F8-46C4-BB34-A6A869E17B37}">
      <dgm:prSet/>
      <dgm:spPr/>
      <dgm:t>
        <a:bodyPr/>
        <a:lstStyle/>
        <a:p>
          <a:endParaRPr lang="en-US"/>
        </a:p>
      </dgm:t>
    </dgm:pt>
    <dgm:pt modelId="{22BF8B54-37D8-4D79-B672-7DB916DC3C2D}" type="sibTrans" cxnId="{8217A3E8-05F8-46C4-BB34-A6A869E17B37}">
      <dgm:prSet/>
      <dgm:spPr/>
      <dgm:t>
        <a:bodyPr/>
        <a:lstStyle/>
        <a:p>
          <a:endParaRPr lang="en-US"/>
        </a:p>
      </dgm:t>
    </dgm:pt>
    <dgm:pt modelId="{9EEAFC79-E8C2-4FE4-BA83-087E7CA7B3E1}">
      <dgm:prSet/>
      <dgm:spPr/>
      <dgm:t>
        <a:bodyPr/>
        <a:lstStyle/>
        <a:p>
          <a:r>
            <a:rPr lang="ar-SA" b="1"/>
            <a:t>أسئلة الدراسة</a:t>
          </a:r>
          <a:endParaRPr lang="en-US"/>
        </a:p>
      </dgm:t>
    </dgm:pt>
    <dgm:pt modelId="{D866BA70-F125-438C-9C5B-9A8E6A520407}" type="parTrans" cxnId="{0F15FB5B-F2D5-4E1D-990D-C85F82ED238C}">
      <dgm:prSet/>
      <dgm:spPr/>
      <dgm:t>
        <a:bodyPr/>
        <a:lstStyle/>
        <a:p>
          <a:endParaRPr lang="en-US"/>
        </a:p>
      </dgm:t>
    </dgm:pt>
    <dgm:pt modelId="{007A713B-2414-4F50-8252-ACADD7390244}" type="sibTrans" cxnId="{0F15FB5B-F2D5-4E1D-990D-C85F82ED238C}">
      <dgm:prSet/>
      <dgm:spPr/>
      <dgm:t>
        <a:bodyPr/>
        <a:lstStyle/>
        <a:p>
          <a:endParaRPr lang="en-US"/>
        </a:p>
      </dgm:t>
    </dgm:pt>
    <dgm:pt modelId="{096EAB6B-9A44-4474-A04F-2CEDB5C12283}">
      <dgm:prSet/>
      <dgm:spPr/>
      <dgm:t>
        <a:bodyPr/>
        <a:lstStyle/>
        <a:p>
          <a:r>
            <a:rPr lang="ar-SA" b="1"/>
            <a:t>أهداف الدراسة</a:t>
          </a:r>
          <a:endParaRPr lang="en-US"/>
        </a:p>
      </dgm:t>
    </dgm:pt>
    <dgm:pt modelId="{00E04AA6-1147-461F-AB7D-3447A1A12334}" type="parTrans" cxnId="{C189762F-5746-44DA-A6BF-BB38AD29280D}">
      <dgm:prSet/>
      <dgm:spPr/>
      <dgm:t>
        <a:bodyPr/>
        <a:lstStyle/>
        <a:p>
          <a:endParaRPr lang="en-US"/>
        </a:p>
      </dgm:t>
    </dgm:pt>
    <dgm:pt modelId="{773B0986-2184-4D51-A734-26BFD5AE85F6}" type="sibTrans" cxnId="{C189762F-5746-44DA-A6BF-BB38AD29280D}">
      <dgm:prSet/>
      <dgm:spPr/>
      <dgm:t>
        <a:bodyPr/>
        <a:lstStyle/>
        <a:p>
          <a:endParaRPr lang="en-US"/>
        </a:p>
      </dgm:t>
    </dgm:pt>
    <dgm:pt modelId="{285CB924-4727-40C2-9C85-40E8133976FF}">
      <dgm:prSet/>
      <dgm:spPr/>
      <dgm:t>
        <a:bodyPr/>
        <a:lstStyle/>
        <a:p>
          <a:r>
            <a:rPr lang="ar-SA" b="1"/>
            <a:t>أهمية الدراسة</a:t>
          </a:r>
          <a:endParaRPr lang="en-US"/>
        </a:p>
      </dgm:t>
    </dgm:pt>
    <dgm:pt modelId="{6886449A-2C7B-4D23-B62B-DF4D37827BD8}" type="parTrans" cxnId="{C91EF849-8383-4D74-B791-76C81457DEBB}">
      <dgm:prSet/>
      <dgm:spPr/>
      <dgm:t>
        <a:bodyPr/>
        <a:lstStyle/>
        <a:p>
          <a:endParaRPr lang="en-US"/>
        </a:p>
      </dgm:t>
    </dgm:pt>
    <dgm:pt modelId="{D1AFFC78-951C-46FB-8D99-91E9EADEDD41}" type="sibTrans" cxnId="{C91EF849-8383-4D74-B791-76C81457DEBB}">
      <dgm:prSet/>
      <dgm:spPr/>
      <dgm:t>
        <a:bodyPr/>
        <a:lstStyle/>
        <a:p>
          <a:endParaRPr lang="en-US"/>
        </a:p>
      </dgm:t>
    </dgm:pt>
    <dgm:pt modelId="{45AD375B-A987-44ED-B936-290C5A447E04}">
      <dgm:prSet/>
      <dgm:spPr/>
      <dgm:t>
        <a:bodyPr/>
        <a:lstStyle/>
        <a:p>
          <a:r>
            <a:rPr lang="ar-SA" b="1"/>
            <a:t>حدود الدراسة</a:t>
          </a:r>
          <a:endParaRPr lang="en-US"/>
        </a:p>
      </dgm:t>
    </dgm:pt>
    <dgm:pt modelId="{0DD1F72A-7CC5-41DC-B402-B895A0960CB9}" type="parTrans" cxnId="{4B4D5614-5DB7-4872-AA2A-FBA0E56E836E}">
      <dgm:prSet/>
      <dgm:spPr/>
      <dgm:t>
        <a:bodyPr/>
        <a:lstStyle/>
        <a:p>
          <a:endParaRPr lang="en-US"/>
        </a:p>
      </dgm:t>
    </dgm:pt>
    <dgm:pt modelId="{6FEC6C17-561F-4E22-86B3-8BE952887848}" type="sibTrans" cxnId="{4B4D5614-5DB7-4872-AA2A-FBA0E56E836E}">
      <dgm:prSet/>
      <dgm:spPr/>
      <dgm:t>
        <a:bodyPr/>
        <a:lstStyle/>
        <a:p>
          <a:endParaRPr lang="en-US"/>
        </a:p>
      </dgm:t>
    </dgm:pt>
    <dgm:pt modelId="{3E1E28FA-43E5-4955-93F5-43AD1ED129FD}">
      <dgm:prSet/>
      <dgm:spPr/>
      <dgm:t>
        <a:bodyPr/>
        <a:lstStyle/>
        <a:p>
          <a:r>
            <a:rPr lang="ar-EG" b="1"/>
            <a:t>مصطلحات</a:t>
          </a:r>
          <a:r>
            <a:rPr lang="ar-SA" b="1"/>
            <a:t> الدراسة</a:t>
          </a:r>
          <a:endParaRPr lang="en-US"/>
        </a:p>
      </dgm:t>
    </dgm:pt>
    <dgm:pt modelId="{C062F314-FB27-4EAD-8630-191664EA54BA}" type="parTrans" cxnId="{9A255A12-9BA9-40D1-8A41-6B369373C03B}">
      <dgm:prSet/>
      <dgm:spPr/>
      <dgm:t>
        <a:bodyPr/>
        <a:lstStyle/>
        <a:p>
          <a:endParaRPr lang="en-US"/>
        </a:p>
      </dgm:t>
    </dgm:pt>
    <dgm:pt modelId="{4604CB4E-0A7C-4368-8AC3-A95DB27D1380}" type="sibTrans" cxnId="{9A255A12-9BA9-40D1-8A41-6B369373C03B}">
      <dgm:prSet/>
      <dgm:spPr/>
      <dgm:t>
        <a:bodyPr/>
        <a:lstStyle/>
        <a:p>
          <a:endParaRPr lang="en-US"/>
        </a:p>
      </dgm:t>
    </dgm:pt>
    <dgm:pt modelId="{5FF18FDC-0187-471E-BECC-4206B8C4676B}">
      <dgm:prSet/>
      <dgm:spPr/>
      <dgm:t>
        <a:bodyPr/>
        <a:lstStyle/>
        <a:p>
          <a:r>
            <a:rPr lang="ar-SA" b="1"/>
            <a:t>الدراسات السابقة</a:t>
          </a:r>
          <a:endParaRPr lang="en-US"/>
        </a:p>
      </dgm:t>
    </dgm:pt>
    <dgm:pt modelId="{3EA57683-F397-4DB5-83CD-8C441186D840}" type="parTrans" cxnId="{4A9B83B3-9379-42D2-BFBF-D1F23F884A66}">
      <dgm:prSet/>
      <dgm:spPr/>
      <dgm:t>
        <a:bodyPr/>
        <a:lstStyle/>
        <a:p>
          <a:endParaRPr lang="en-US"/>
        </a:p>
      </dgm:t>
    </dgm:pt>
    <dgm:pt modelId="{1DFA268C-C7DE-4743-83E3-38C5902CC5AB}" type="sibTrans" cxnId="{4A9B83B3-9379-42D2-BFBF-D1F23F884A66}">
      <dgm:prSet/>
      <dgm:spPr/>
      <dgm:t>
        <a:bodyPr/>
        <a:lstStyle/>
        <a:p>
          <a:endParaRPr lang="en-US"/>
        </a:p>
      </dgm:t>
    </dgm:pt>
    <dgm:pt modelId="{BE1D67B4-E481-4ABF-ADFD-4875EC469378}">
      <dgm:prSet/>
      <dgm:spPr/>
      <dgm:t>
        <a:bodyPr/>
        <a:lstStyle/>
        <a:p>
          <a:r>
            <a:rPr lang="ar-SA" b="1"/>
            <a:t>الإطار النظري</a:t>
          </a:r>
          <a:endParaRPr lang="en-US"/>
        </a:p>
      </dgm:t>
    </dgm:pt>
    <dgm:pt modelId="{DBB64DF4-FB15-4087-A480-0FD172C8C20C}" type="parTrans" cxnId="{FFA7D59A-ADEF-4AA1-AF2A-02BE745240CD}">
      <dgm:prSet/>
      <dgm:spPr/>
      <dgm:t>
        <a:bodyPr/>
        <a:lstStyle/>
        <a:p>
          <a:endParaRPr lang="en-US"/>
        </a:p>
      </dgm:t>
    </dgm:pt>
    <dgm:pt modelId="{058DDD25-ECEF-4F75-8F56-FDDCC86BD46C}" type="sibTrans" cxnId="{FFA7D59A-ADEF-4AA1-AF2A-02BE745240CD}">
      <dgm:prSet/>
      <dgm:spPr/>
      <dgm:t>
        <a:bodyPr/>
        <a:lstStyle/>
        <a:p>
          <a:endParaRPr lang="en-US"/>
        </a:p>
      </dgm:t>
    </dgm:pt>
    <dgm:pt modelId="{7C20F27A-21AE-4AFF-B4B8-A4784837B588}">
      <dgm:prSet/>
      <dgm:spPr/>
      <dgm:t>
        <a:bodyPr/>
        <a:lstStyle/>
        <a:p>
          <a:r>
            <a:rPr lang="ar-SA" b="1"/>
            <a:t>منهج الدراسة</a:t>
          </a:r>
          <a:endParaRPr lang="en-US"/>
        </a:p>
      </dgm:t>
    </dgm:pt>
    <dgm:pt modelId="{1308CE90-728C-4803-8094-C9B102E8D884}" type="parTrans" cxnId="{7A13BE86-87BE-48C0-A1AC-84693F10A388}">
      <dgm:prSet/>
      <dgm:spPr/>
      <dgm:t>
        <a:bodyPr/>
        <a:lstStyle/>
        <a:p>
          <a:endParaRPr lang="en-US"/>
        </a:p>
      </dgm:t>
    </dgm:pt>
    <dgm:pt modelId="{B7D2E58F-851F-467C-9BE7-0651EC859D36}" type="sibTrans" cxnId="{7A13BE86-87BE-48C0-A1AC-84693F10A388}">
      <dgm:prSet/>
      <dgm:spPr/>
      <dgm:t>
        <a:bodyPr/>
        <a:lstStyle/>
        <a:p>
          <a:endParaRPr lang="en-US"/>
        </a:p>
      </dgm:t>
    </dgm:pt>
    <dgm:pt modelId="{13296868-0231-4543-AE29-20BFFF384FD6}">
      <dgm:prSet/>
      <dgm:spPr/>
      <dgm:t>
        <a:bodyPr/>
        <a:lstStyle/>
        <a:p>
          <a:r>
            <a:rPr lang="ar-SA" b="1"/>
            <a:t>مجتمع الدراسة وعينتها</a:t>
          </a:r>
          <a:endParaRPr lang="en-US"/>
        </a:p>
      </dgm:t>
    </dgm:pt>
    <dgm:pt modelId="{79422957-DA06-4780-A0D5-1313B7DEA973}" type="parTrans" cxnId="{7746C844-EF83-4835-949E-49AB3FF905D4}">
      <dgm:prSet/>
      <dgm:spPr/>
      <dgm:t>
        <a:bodyPr/>
        <a:lstStyle/>
        <a:p>
          <a:endParaRPr lang="en-US"/>
        </a:p>
      </dgm:t>
    </dgm:pt>
    <dgm:pt modelId="{E063F89A-72C4-4BC7-9532-DE88F19BC436}" type="sibTrans" cxnId="{7746C844-EF83-4835-949E-49AB3FF905D4}">
      <dgm:prSet/>
      <dgm:spPr/>
      <dgm:t>
        <a:bodyPr/>
        <a:lstStyle/>
        <a:p>
          <a:endParaRPr lang="en-US"/>
        </a:p>
      </dgm:t>
    </dgm:pt>
    <dgm:pt modelId="{B0A0CCFB-56E9-4152-8AB7-0947C1680F99}">
      <dgm:prSet/>
      <dgm:spPr/>
      <dgm:t>
        <a:bodyPr/>
        <a:lstStyle/>
        <a:p>
          <a:r>
            <a:rPr lang="ar-SA" b="1"/>
            <a:t>أدوات الدراسة</a:t>
          </a:r>
          <a:endParaRPr lang="en-US"/>
        </a:p>
      </dgm:t>
    </dgm:pt>
    <dgm:pt modelId="{A8B39B02-3828-47EF-8D54-A4E6AAAB77E9}" type="parTrans" cxnId="{ED24F636-FCC3-4A89-83D4-DF135179A129}">
      <dgm:prSet/>
      <dgm:spPr/>
      <dgm:t>
        <a:bodyPr/>
        <a:lstStyle/>
        <a:p>
          <a:endParaRPr lang="en-US"/>
        </a:p>
      </dgm:t>
    </dgm:pt>
    <dgm:pt modelId="{923E4C22-70DD-484F-9FDD-B71FE5EB6D49}" type="sibTrans" cxnId="{ED24F636-FCC3-4A89-83D4-DF135179A129}">
      <dgm:prSet/>
      <dgm:spPr/>
      <dgm:t>
        <a:bodyPr/>
        <a:lstStyle/>
        <a:p>
          <a:endParaRPr lang="en-US"/>
        </a:p>
      </dgm:t>
    </dgm:pt>
    <dgm:pt modelId="{BE9CDE85-4A3E-470B-BB0A-DD55DD34C852}">
      <dgm:prSet/>
      <dgm:spPr/>
      <dgm:t>
        <a:bodyPr/>
        <a:lstStyle/>
        <a:p>
          <a:r>
            <a:rPr lang="ar-SA" b="1"/>
            <a:t>صدق وثبات الأدوات</a:t>
          </a:r>
          <a:endParaRPr lang="en-US"/>
        </a:p>
      </dgm:t>
    </dgm:pt>
    <dgm:pt modelId="{25800A20-E8AE-42AC-B67F-14D8E7FDE46E}" type="parTrans" cxnId="{1D942E2B-5D14-4DB3-ADED-6C663018701D}">
      <dgm:prSet/>
      <dgm:spPr/>
      <dgm:t>
        <a:bodyPr/>
        <a:lstStyle/>
        <a:p>
          <a:endParaRPr lang="en-US"/>
        </a:p>
      </dgm:t>
    </dgm:pt>
    <dgm:pt modelId="{73422874-BF58-4169-9E75-652EEDA7296D}" type="sibTrans" cxnId="{1D942E2B-5D14-4DB3-ADED-6C663018701D}">
      <dgm:prSet/>
      <dgm:spPr/>
      <dgm:t>
        <a:bodyPr/>
        <a:lstStyle/>
        <a:p>
          <a:endParaRPr lang="en-US"/>
        </a:p>
      </dgm:t>
    </dgm:pt>
    <dgm:pt modelId="{F861C5BD-7476-481F-A8BE-14D615A24CE3}">
      <dgm:prSet/>
      <dgm:spPr/>
      <dgm:t>
        <a:bodyPr/>
        <a:lstStyle/>
        <a:p>
          <a:r>
            <a:rPr lang="ar-SA" b="1"/>
            <a:t>أساليب المعالجة الإحصائية</a:t>
          </a:r>
          <a:endParaRPr lang="en-US"/>
        </a:p>
      </dgm:t>
    </dgm:pt>
    <dgm:pt modelId="{51CBE3A0-EF99-4734-91DC-0EBAFE0E3A66}" type="parTrans" cxnId="{AB1A61CA-B780-4C4E-8670-07C8C2F96B47}">
      <dgm:prSet/>
      <dgm:spPr/>
      <dgm:t>
        <a:bodyPr/>
        <a:lstStyle/>
        <a:p>
          <a:endParaRPr lang="en-US"/>
        </a:p>
      </dgm:t>
    </dgm:pt>
    <dgm:pt modelId="{D7D4FA20-05D7-469C-B275-01A0D6ADB650}" type="sibTrans" cxnId="{AB1A61CA-B780-4C4E-8670-07C8C2F96B47}">
      <dgm:prSet/>
      <dgm:spPr/>
      <dgm:t>
        <a:bodyPr/>
        <a:lstStyle/>
        <a:p>
          <a:endParaRPr lang="en-US"/>
        </a:p>
      </dgm:t>
    </dgm:pt>
    <dgm:pt modelId="{CCFAFB5F-128A-491E-B147-A1B7D2EED0F6}">
      <dgm:prSet/>
      <dgm:spPr/>
      <dgm:t>
        <a:bodyPr/>
        <a:lstStyle/>
        <a:p>
          <a:r>
            <a:rPr lang="ar-SA" b="1"/>
            <a:t>الإجراءات البحثية</a:t>
          </a:r>
          <a:endParaRPr lang="en-US"/>
        </a:p>
      </dgm:t>
    </dgm:pt>
    <dgm:pt modelId="{D808C856-B6CE-4954-BA6A-1A37E36171B8}" type="parTrans" cxnId="{181FA4E8-19C8-4E5B-A4CC-ABB66241DBC2}">
      <dgm:prSet/>
      <dgm:spPr/>
      <dgm:t>
        <a:bodyPr/>
        <a:lstStyle/>
        <a:p>
          <a:endParaRPr lang="en-US"/>
        </a:p>
      </dgm:t>
    </dgm:pt>
    <dgm:pt modelId="{B8DA83C9-FBFA-45BA-A51B-87E6767F347A}" type="sibTrans" cxnId="{181FA4E8-19C8-4E5B-A4CC-ABB66241DBC2}">
      <dgm:prSet/>
      <dgm:spPr/>
      <dgm:t>
        <a:bodyPr/>
        <a:lstStyle/>
        <a:p>
          <a:endParaRPr lang="en-US"/>
        </a:p>
      </dgm:t>
    </dgm:pt>
    <dgm:pt modelId="{6E782E3E-8488-4C7E-A875-6343A9978672}">
      <dgm:prSet/>
      <dgm:spPr/>
      <dgm:t>
        <a:bodyPr/>
        <a:lstStyle/>
        <a:p>
          <a:r>
            <a:rPr lang="ar-SA" b="1"/>
            <a:t>الجدول الزمني للخطة</a:t>
          </a:r>
          <a:endParaRPr lang="en-US"/>
        </a:p>
      </dgm:t>
    </dgm:pt>
    <dgm:pt modelId="{A32652BB-9A4C-4B38-9FA2-530F915FD41C}" type="parTrans" cxnId="{5FC99C10-0791-4E10-B448-0DFA301A1263}">
      <dgm:prSet/>
      <dgm:spPr/>
      <dgm:t>
        <a:bodyPr/>
        <a:lstStyle/>
        <a:p>
          <a:endParaRPr lang="en-US"/>
        </a:p>
      </dgm:t>
    </dgm:pt>
    <dgm:pt modelId="{596E0926-D4D8-4071-B5D5-6A13AAAADCA1}" type="sibTrans" cxnId="{5FC99C10-0791-4E10-B448-0DFA301A1263}">
      <dgm:prSet/>
      <dgm:spPr/>
      <dgm:t>
        <a:bodyPr/>
        <a:lstStyle/>
        <a:p>
          <a:endParaRPr lang="en-US"/>
        </a:p>
      </dgm:t>
    </dgm:pt>
    <dgm:pt modelId="{927736C3-2EA1-4226-A7AA-D95823BC8CBD}">
      <dgm:prSet/>
      <dgm:spPr/>
      <dgm:t>
        <a:bodyPr/>
        <a:lstStyle/>
        <a:p>
          <a:r>
            <a:rPr lang="ar-SA" b="1"/>
            <a:t>قائمة المراجع</a:t>
          </a:r>
          <a:endParaRPr lang="en-US"/>
        </a:p>
      </dgm:t>
    </dgm:pt>
    <dgm:pt modelId="{39EAE862-0CA4-4954-B978-C4542570286F}" type="parTrans" cxnId="{140F43E1-3CD4-4C98-AEE4-0C77A8212669}">
      <dgm:prSet/>
      <dgm:spPr/>
      <dgm:t>
        <a:bodyPr/>
        <a:lstStyle/>
        <a:p>
          <a:endParaRPr lang="en-US"/>
        </a:p>
      </dgm:t>
    </dgm:pt>
    <dgm:pt modelId="{96E06DBA-70FE-49DB-BF1D-463C4088FC8D}" type="sibTrans" cxnId="{140F43E1-3CD4-4C98-AEE4-0C77A8212669}">
      <dgm:prSet/>
      <dgm:spPr/>
      <dgm:t>
        <a:bodyPr/>
        <a:lstStyle/>
        <a:p>
          <a:endParaRPr lang="en-US"/>
        </a:p>
      </dgm:t>
    </dgm:pt>
    <dgm:pt modelId="{F28D23AE-69C8-482C-9452-DA4F9EDA2F5F}" type="pres">
      <dgm:prSet presAssocID="{DE164732-D039-4E54-AAEF-B90D476EAB9F}" presName="diagram" presStyleCnt="0">
        <dgm:presLayoutVars>
          <dgm:dir/>
          <dgm:resizeHandles val="exact"/>
        </dgm:presLayoutVars>
      </dgm:prSet>
      <dgm:spPr/>
    </dgm:pt>
    <dgm:pt modelId="{73FA7164-36A8-4FA6-945D-1D638C4845B1}" type="pres">
      <dgm:prSet presAssocID="{CD3AF2A9-31A1-4B2F-BC4C-9ACC20CD7019}" presName="node" presStyleLbl="node1" presStyleIdx="0" presStyleCnt="18">
        <dgm:presLayoutVars>
          <dgm:bulletEnabled val="1"/>
        </dgm:presLayoutVars>
      </dgm:prSet>
      <dgm:spPr/>
    </dgm:pt>
    <dgm:pt modelId="{6E358883-FBDF-471F-B295-AE859077DD69}" type="pres">
      <dgm:prSet presAssocID="{83FDFE6B-CDA6-46E3-A3BA-5AB64F3E819A}" presName="sibTrans" presStyleCnt="0"/>
      <dgm:spPr/>
    </dgm:pt>
    <dgm:pt modelId="{3208EF64-093D-4228-ADF8-274F37D5749E}" type="pres">
      <dgm:prSet presAssocID="{9DC59E0A-E464-46C0-9C63-9D7D16CA3593}" presName="node" presStyleLbl="node1" presStyleIdx="1" presStyleCnt="18">
        <dgm:presLayoutVars>
          <dgm:bulletEnabled val="1"/>
        </dgm:presLayoutVars>
      </dgm:prSet>
      <dgm:spPr/>
    </dgm:pt>
    <dgm:pt modelId="{56EB6AAC-5D9D-46F6-971C-6C1068D6F33A}" type="pres">
      <dgm:prSet presAssocID="{9D5A913E-12F2-4A73-BA7B-BB6A86FEF154}" presName="sibTrans" presStyleCnt="0"/>
      <dgm:spPr/>
    </dgm:pt>
    <dgm:pt modelId="{539D6BEE-405C-4E9C-9EB9-D7B007CC1A7C}" type="pres">
      <dgm:prSet presAssocID="{D95637F9-CA74-4C0D-A788-5001A0FB8E1A}" presName="node" presStyleLbl="node1" presStyleIdx="2" presStyleCnt="18">
        <dgm:presLayoutVars>
          <dgm:bulletEnabled val="1"/>
        </dgm:presLayoutVars>
      </dgm:prSet>
      <dgm:spPr/>
    </dgm:pt>
    <dgm:pt modelId="{0C01C387-7550-4984-8DCD-D31832D42A3B}" type="pres">
      <dgm:prSet presAssocID="{22BF8B54-37D8-4D79-B672-7DB916DC3C2D}" presName="sibTrans" presStyleCnt="0"/>
      <dgm:spPr/>
    </dgm:pt>
    <dgm:pt modelId="{7747B83F-7CF4-4555-B80A-F784C2A0736B}" type="pres">
      <dgm:prSet presAssocID="{9EEAFC79-E8C2-4FE4-BA83-087E7CA7B3E1}" presName="node" presStyleLbl="node1" presStyleIdx="3" presStyleCnt="18">
        <dgm:presLayoutVars>
          <dgm:bulletEnabled val="1"/>
        </dgm:presLayoutVars>
      </dgm:prSet>
      <dgm:spPr/>
    </dgm:pt>
    <dgm:pt modelId="{CFB888D2-FB08-45BB-84F6-2950C7398079}" type="pres">
      <dgm:prSet presAssocID="{007A713B-2414-4F50-8252-ACADD7390244}" presName="sibTrans" presStyleCnt="0"/>
      <dgm:spPr/>
    </dgm:pt>
    <dgm:pt modelId="{574D564B-38FB-41EB-AB22-3596BEABCB76}" type="pres">
      <dgm:prSet presAssocID="{096EAB6B-9A44-4474-A04F-2CEDB5C12283}" presName="node" presStyleLbl="node1" presStyleIdx="4" presStyleCnt="18">
        <dgm:presLayoutVars>
          <dgm:bulletEnabled val="1"/>
        </dgm:presLayoutVars>
      </dgm:prSet>
      <dgm:spPr/>
    </dgm:pt>
    <dgm:pt modelId="{C365CFF3-409C-4E7D-9900-86D97FAEA281}" type="pres">
      <dgm:prSet presAssocID="{773B0986-2184-4D51-A734-26BFD5AE85F6}" presName="sibTrans" presStyleCnt="0"/>
      <dgm:spPr/>
    </dgm:pt>
    <dgm:pt modelId="{E29AEC26-E4EE-4178-91FB-B09AA98716BF}" type="pres">
      <dgm:prSet presAssocID="{285CB924-4727-40C2-9C85-40E8133976FF}" presName="node" presStyleLbl="node1" presStyleIdx="5" presStyleCnt="18">
        <dgm:presLayoutVars>
          <dgm:bulletEnabled val="1"/>
        </dgm:presLayoutVars>
      </dgm:prSet>
      <dgm:spPr/>
    </dgm:pt>
    <dgm:pt modelId="{4698EAF7-A011-4DF4-B44A-FBA7E7C72F2F}" type="pres">
      <dgm:prSet presAssocID="{D1AFFC78-951C-46FB-8D99-91E9EADEDD41}" presName="sibTrans" presStyleCnt="0"/>
      <dgm:spPr/>
    </dgm:pt>
    <dgm:pt modelId="{4659BD74-8D34-4D74-B66C-9D611A9F6826}" type="pres">
      <dgm:prSet presAssocID="{45AD375B-A987-44ED-B936-290C5A447E04}" presName="node" presStyleLbl="node1" presStyleIdx="6" presStyleCnt="18">
        <dgm:presLayoutVars>
          <dgm:bulletEnabled val="1"/>
        </dgm:presLayoutVars>
      </dgm:prSet>
      <dgm:spPr/>
    </dgm:pt>
    <dgm:pt modelId="{0BE5C1F2-847E-43E6-B4CB-091376FB08ED}" type="pres">
      <dgm:prSet presAssocID="{6FEC6C17-561F-4E22-86B3-8BE952887848}" presName="sibTrans" presStyleCnt="0"/>
      <dgm:spPr/>
    </dgm:pt>
    <dgm:pt modelId="{8B313733-1E94-44AA-BDF4-4031A4CF2026}" type="pres">
      <dgm:prSet presAssocID="{3E1E28FA-43E5-4955-93F5-43AD1ED129FD}" presName="node" presStyleLbl="node1" presStyleIdx="7" presStyleCnt="18">
        <dgm:presLayoutVars>
          <dgm:bulletEnabled val="1"/>
        </dgm:presLayoutVars>
      </dgm:prSet>
      <dgm:spPr/>
    </dgm:pt>
    <dgm:pt modelId="{AC8846EA-1C1F-43E5-B792-A669EAE3B01C}" type="pres">
      <dgm:prSet presAssocID="{4604CB4E-0A7C-4368-8AC3-A95DB27D1380}" presName="sibTrans" presStyleCnt="0"/>
      <dgm:spPr/>
    </dgm:pt>
    <dgm:pt modelId="{FC121417-A38C-42C4-8529-AB6F8A16EC3B}" type="pres">
      <dgm:prSet presAssocID="{5FF18FDC-0187-471E-BECC-4206B8C4676B}" presName="node" presStyleLbl="node1" presStyleIdx="8" presStyleCnt="18">
        <dgm:presLayoutVars>
          <dgm:bulletEnabled val="1"/>
        </dgm:presLayoutVars>
      </dgm:prSet>
      <dgm:spPr/>
    </dgm:pt>
    <dgm:pt modelId="{E7FAD1CC-E6ED-4761-BB75-1782F3169F15}" type="pres">
      <dgm:prSet presAssocID="{1DFA268C-C7DE-4743-83E3-38C5902CC5AB}" presName="sibTrans" presStyleCnt="0"/>
      <dgm:spPr/>
    </dgm:pt>
    <dgm:pt modelId="{1B06BBDC-BF14-46CE-9F06-D7F7B9B7F137}" type="pres">
      <dgm:prSet presAssocID="{BE1D67B4-E481-4ABF-ADFD-4875EC469378}" presName="node" presStyleLbl="node1" presStyleIdx="9" presStyleCnt="18">
        <dgm:presLayoutVars>
          <dgm:bulletEnabled val="1"/>
        </dgm:presLayoutVars>
      </dgm:prSet>
      <dgm:spPr/>
    </dgm:pt>
    <dgm:pt modelId="{E737D7D0-0874-4A92-B23E-DC2E94B5FA1C}" type="pres">
      <dgm:prSet presAssocID="{058DDD25-ECEF-4F75-8F56-FDDCC86BD46C}" presName="sibTrans" presStyleCnt="0"/>
      <dgm:spPr/>
    </dgm:pt>
    <dgm:pt modelId="{4081E7B8-3B4C-4545-9211-EB1E03C0B1AD}" type="pres">
      <dgm:prSet presAssocID="{7C20F27A-21AE-4AFF-B4B8-A4784837B588}" presName="node" presStyleLbl="node1" presStyleIdx="10" presStyleCnt="18">
        <dgm:presLayoutVars>
          <dgm:bulletEnabled val="1"/>
        </dgm:presLayoutVars>
      </dgm:prSet>
      <dgm:spPr/>
    </dgm:pt>
    <dgm:pt modelId="{92AEAC22-BC6F-4B80-898D-BC595D12F55B}" type="pres">
      <dgm:prSet presAssocID="{B7D2E58F-851F-467C-9BE7-0651EC859D36}" presName="sibTrans" presStyleCnt="0"/>
      <dgm:spPr/>
    </dgm:pt>
    <dgm:pt modelId="{DA92750E-6542-48F9-B74B-0984CF3C8883}" type="pres">
      <dgm:prSet presAssocID="{13296868-0231-4543-AE29-20BFFF384FD6}" presName="node" presStyleLbl="node1" presStyleIdx="11" presStyleCnt="18">
        <dgm:presLayoutVars>
          <dgm:bulletEnabled val="1"/>
        </dgm:presLayoutVars>
      </dgm:prSet>
      <dgm:spPr/>
    </dgm:pt>
    <dgm:pt modelId="{60E525E8-680F-4E37-9169-B12C9FDA65C6}" type="pres">
      <dgm:prSet presAssocID="{E063F89A-72C4-4BC7-9532-DE88F19BC436}" presName="sibTrans" presStyleCnt="0"/>
      <dgm:spPr/>
    </dgm:pt>
    <dgm:pt modelId="{3D82EAB2-4012-49EF-88EC-393380EC1B62}" type="pres">
      <dgm:prSet presAssocID="{B0A0CCFB-56E9-4152-8AB7-0947C1680F99}" presName="node" presStyleLbl="node1" presStyleIdx="12" presStyleCnt="18">
        <dgm:presLayoutVars>
          <dgm:bulletEnabled val="1"/>
        </dgm:presLayoutVars>
      </dgm:prSet>
      <dgm:spPr/>
    </dgm:pt>
    <dgm:pt modelId="{6D54A2C9-24A0-4C3A-9EF3-824846E0CBCB}" type="pres">
      <dgm:prSet presAssocID="{923E4C22-70DD-484F-9FDD-B71FE5EB6D49}" presName="sibTrans" presStyleCnt="0"/>
      <dgm:spPr/>
    </dgm:pt>
    <dgm:pt modelId="{5D87879C-514F-4631-B1F3-F2C7DFEC45A6}" type="pres">
      <dgm:prSet presAssocID="{BE9CDE85-4A3E-470B-BB0A-DD55DD34C852}" presName="node" presStyleLbl="node1" presStyleIdx="13" presStyleCnt="18">
        <dgm:presLayoutVars>
          <dgm:bulletEnabled val="1"/>
        </dgm:presLayoutVars>
      </dgm:prSet>
      <dgm:spPr/>
    </dgm:pt>
    <dgm:pt modelId="{197A2403-4A3C-4D2E-8E5A-150CE7C6EFAD}" type="pres">
      <dgm:prSet presAssocID="{73422874-BF58-4169-9E75-652EEDA7296D}" presName="sibTrans" presStyleCnt="0"/>
      <dgm:spPr/>
    </dgm:pt>
    <dgm:pt modelId="{A0DD904A-4247-41EB-959A-4849879E6912}" type="pres">
      <dgm:prSet presAssocID="{F861C5BD-7476-481F-A8BE-14D615A24CE3}" presName="node" presStyleLbl="node1" presStyleIdx="14" presStyleCnt="18">
        <dgm:presLayoutVars>
          <dgm:bulletEnabled val="1"/>
        </dgm:presLayoutVars>
      </dgm:prSet>
      <dgm:spPr/>
    </dgm:pt>
    <dgm:pt modelId="{3128418E-C6C6-4C44-AB84-B7A829E130F6}" type="pres">
      <dgm:prSet presAssocID="{D7D4FA20-05D7-469C-B275-01A0D6ADB650}" presName="sibTrans" presStyleCnt="0"/>
      <dgm:spPr/>
    </dgm:pt>
    <dgm:pt modelId="{0AC7B28E-85D9-4EB5-B185-1C6BCE17BFAD}" type="pres">
      <dgm:prSet presAssocID="{CCFAFB5F-128A-491E-B147-A1B7D2EED0F6}" presName="node" presStyleLbl="node1" presStyleIdx="15" presStyleCnt="18">
        <dgm:presLayoutVars>
          <dgm:bulletEnabled val="1"/>
        </dgm:presLayoutVars>
      </dgm:prSet>
      <dgm:spPr/>
    </dgm:pt>
    <dgm:pt modelId="{F09C100E-D892-43CB-95E3-C1FC93AFE86C}" type="pres">
      <dgm:prSet presAssocID="{B8DA83C9-FBFA-45BA-A51B-87E6767F347A}" presName="sibTrans" presStyleCnt="0"/>
      <dgm:spPr/>
    </dgm:pt>
    <dgm:pt modelId="{37FFF1E8-3C1C-47B5-BCD2-3001F54D6ACF}" type="pres">
      <dgm:prSet presAssocID="{6E782E3E-8488-4C7E-A875-6343A9978672}" presName="node" presStyleLbl="node1" presStyleIdx="16" presStyleCnt="18">
        <dgm:presLayoutVars>
          <dgm:bulletEnabled val="1"/>
        </dgm:presLayoutVars>
      </dgm:prSet>
      <dgm:spPr/>
    </dgm:pt>
    <dgm:pt modelId="{A4C4A09A-FB2C-44F5-8A38-D0D312F6D2A1}" type="pres">
      <dgm:prSet presAssocID="{596E0926-D4D8-4071-B5D5-6A13AAAADCA1}" presName="sibTrans" presStyleCnt="0"/>
      <dgm:spPr/>
    </dgm:pt>
    <dgm:pt modelId="{8E97A52E-74E6-4FC6-A85F-7265F5158926}" type="pres">
      <dgm:prSet presAssocID="{927736C3-2EA1-4226-A7AA-D95823BC8CBD}" presName="node" presStyleLbl="node1" presStyleIdx="17" presStyleCnt="18">
        <dgm:presLayoutVars>
          <dgm:bulletEnabled val="1"/>
        </dgm:presLayoutVars>
      </dgm:prSet>
      <dgm:spPr/>
    </dgm:pt>
  </dgm:ptLst>
  <dgm:cxnLst>
    <dgm:cxn modelId="{95807602-E6E5-4410-953E-13D3789F0EA2}" type="presOf" srcId="{9EEAFC79-E8C2-4FE4-BA83-087E7CA7B3E1}" destId="{7747B83F-7CF4-4555-B80A-F784C2A0736B}" srcOrd="0" destOrd="0" presId="urn:microsoft.com/office/officeart/2005/8/layout/default"/>
    <dgm:cxn modelId="{D77CAE0D-908A-4AFC-88AB-366996B2139F}" type="presOf" srcId="{9DC59E0A-E464-46C0-9C63-9D7D16CA3593}" destId="{3208EF64-093D-4228-ADF8-274F37D5749E}" srcOrd="0" destOrd="0" presId="urn:microsoft.com/office/officeart/2005/8/layout/default"/>
    <dgm:cxn modelId="{5FC99C10-0791-4E10-B448-0DFA301A1263}" srcId="{DE164732-D039-4E54-AAEF-B90D476EAB9F}" destId="{6E782E3E-8488-4C7E-A875-6343A9978672}" srcOrd="16" destOrd="0" parTransId="{A32652BB-9A4C-4B38-9FA2-530F915FD41C}" sibTransId="{596E0926-D4D8-4071-B5D5-6A13AAAADCA1}"/>
    <dgm:cxn modelId="{9A255A12-9BA9-40D1-8A41-6B369373C03B}" srcId="{DE164732-D039-4E54-AAEF-B90D476EAB9F}" destId="{3E1E28FA-43E5-4955-93F5-43AD1ED129FD}" srcOrd="7" destOrd="0" parTransId="{C062F314-FB27-4EAD-8630-191664EA54BA}" sibTransId="{4604CB4E-0A7C-4368-8AC3-A95DB27D1380}"/>
    <dgm:cxn modelId="{4B4D5614-5DB7-4872-AA2A-FBA0E56E836E}" srcId="{DE164732-D039-4E54-AAEF-B90D476EAB9F}" destId="{45AD375B-A987-44ED-B936-290C5A447E04}" srcOrd="6" destOrd="0" parTransId="{0DD1F72A-7CC5-41DC-B402-B895A0960CB9}" sibTransId="{6FEC6C17-561F-4E22-86B3-8BE952887848}"/>
    <dgm:cxn modelId="{311D2622-A830-4735-9D56-87155B2B5041}" type="presOf" srcId="{45AD375B-A987-44ED-B936-290C5A447E04}" destId="{4659BD74-8D34-4D74-B66C-9D611A9F6826}" srcOrd="0" destOrd="0" presId="urn:microsoft.com/office/officeart/2005/8/layout/default"/>
    <dgm:cxn modelId="{1D942E2B-5D14-4DB3-ADED-6C663018701D}" srcId="{DE164732-D039-4E54-AAEF-B90D476EAB9F}" destId="{BE9CDE85-4A3E-470B-BB0A-DD55DD34C852}" srcOrd="13" destOrd="0" parTransId="{25800A20-E8AE-42AC-B67F-14D8E7FDE46E}" sibTransId="{73422874-BF58-4169-9E75-652EEDA7296D}"/>
    <dgm:cxn modelId="{C189762F-5746-44DA-A6BF-BB38AD29280D}" srcId="{DE164732-D039-4E54-AAEF-B90D476EAB9F}" destId="{096EAB6B-9A44-4474-A04F-2CEDB5C12283}" srcOrd="4" destOrd="0" parTransId="{00E04AA6-1147-461F-AB7D-3447A1A12334}" sibTransId="{773B0986-2184-4D51-A734-26BFD5AE85F6}"/>
    <dgm:cxn modelId="{ED24F636-FCC3-4A89-83D4-DF135179A129}" srcId="{DE164732-D039-4E54-AAEF-B90D476EAB9F}" destId="{B0A0CCFB-56E9-4152-8AB7-0947C1680F99}" srcOrd="12" destOrd="0" parTransId="{A8B39B02-3828-47EF-8D54-A4E6AAAB77E9}" sibTransId="{923E4C22-70DD-484F-9FDD-B71FE5EB6D49}"/>
    <dgm:cxn modelId="{ADD3AD3D-00A5-48E9-89BB-E832047F458C}" type="presOf" srcId="{096EAB6B-9A44-4474-A04F-2CEDB5C12283}" destId="{574D564B-38FB-41EB-AB22-3596BEABCB76}" srcOrd="0" destOrd="0" presId="urn:microsoft.com/office/officeart/2005/8/layout/default"/>
    <dgm:cxn modelId="{31983C3F-09E1-4AA7-A28F-6277F851F98B}" type="presOf" srcId="{B0A0CCFB-56E9-4152-8AB7-0947C1680F99}" destId="{3D82EAB2-4012-49EF-88EC-393380EC1B62}" srcOrd="0" destOrd="0" presId="urn:microsoft.com/office/officeart/2005/8/layout/default"/>
    <dgm:cxn modelId="{0F15FB5B-F2D5-4E1D-990D-C85F82ED238C}" srcId="{DE164732-D039-4E54-AAEF-B90D476EAB9F}" destId="{9EEAFC79-E8C2-4FE4-BA83-087E7CA7B3E1}" srcOrd="3" destOrd="0" parTransId="{D866BA70-F125-438C-9C5B-9A8E6A520407}" sibTransId="{007A713B-2414-4F50-8252-ACADD7390244}"/>
    <dgm:cxn modelId="{B7FD1C62-A889-4497-A4FD-DB892EDAF8AC}" type="presOf" srcId="{927736C3-2EA1-4226-A7AA-D95823BC8CBD}" destId="{8E97A52E-74E6-4FC6-A85F-7265F5158926}" srcOrd="0" destOrd="0" presId="urn:microsoft.com/office/officeart/2005/8/layout/default"/>
    <dgm:cxn modelId="{36DB7964-4E35-4DEA-A83E-0B5986CA9D18}" type="presOf" srcId="{F861C5BD-7476-481F-A8BE-14D615A24CE3}" destId="{A0DD904A-4247-41EB-959A-4849879E6912}" srcOrd="0" destOrd="0" presId="urn:microsoft.com/office/officeart/2005/8/layout/default"/>
    <dgm:cxn modelId="{7746C844-EF83-4835-949E-49AB3FF905D4}" srcId="{DE164732-D039-4E54-AAEF-B90D476EAB9F}" destId="{13296868-0231-4543-AE29-20BFFF384FD6}" srcOrd="11" destOrd="0" parTransId="{79422957-DA06-4780-A0D5-1313B7DEA973}" sibTransId="{E063F89A-72C4-4BC7-9532-DE88F19BC436}"/>
    <dgm:cxn modelId="{C91EF849-8383-4D74-B791-76C81457DEBB}" srcId="{DE164732-D039-4E54-AAEF-B90D476EAB9F}" destId="{285CB924-4727-40C2-9C85-40E8133976FF}" srcOrd="5" destOrd="0" parTransId="{6886449A-2C7B-4D23-B62B-DF4D37827BD8}" sibTransId="{D1AFFC78-951C-46FB-8D99-91E9EADEDD41}"/>
    <dgm:cxn modelId="{D6415F4A-79D3-4809-B54E-8BA59B2516D7}" type="presOf" srcId="{6E782E3E-8488-4C7E-A875-6343A9978672}" destId="{37FFF1E8-3C1C-47B5-BCD2-3001F54D6ACF}" srcOrd="0" destOrd="0" presId="urn:microsoft.com/office/officeart/2005/8/layout/default"/>
    <dgm:cxn modelId="{6016CA4F-E439-49CC-B0CB-7633AD13405A}" type="presOf" srcId="{7C20F27A-21AE-4AFF-B4B8-A4784837B588}" destId="{4081E7B8-3B4C-4545-9211-EB1E03C0B1AD}" srcOrd="0" destOrd="0" presId="urn:microsoft.com/office/officeart/2005/8/layout/default"/>
    <dgm:cxn modelId="{80485E55-89DE-4D1E-85A3-D1D827301AAD}" type="presOf" srcId="{DE164732-D039-4E54-AAEF-B90D476EAB9F}" destId="{F28D23AE-69C8-482C-9452-DA4F9EDA2F5F}" srcOrd="0" destOrd="0" presId="urn:microsoft.com/office/officeart/2005/8/layout/default"/>
    <dgm:cxn modelId="{9EEAEE7B-DAE4-49BD-8F86-ACCF31C0107D}" srcId="{DE164732-D039-4E54-AAEF-B90D476EAB9F}" destId="{9DC59E0A-E464-46C0-9C63-9D7D16CA3593}" srcOrd="1" destOrd="0" parTransId="{997787D4-BA82-4464-AC55-E1FE99B9E374}" sibTransId="{9D5A913E-12F2-4A73-BA7B-BB6A86FEF154}"/>
    <dgm:cxn modelId="{226A867F-613D-48E5-8F8C-06B505ABBD20}" type="presOf" srcId="{3E1E28FA-43E5-4955-93F5-43AD1ED129FD}" destId="{8B313733-1E94-44AA-BDF4-4031A4CF2026}" srcOrd="0" destOrd="0" presId="urn:microsoft.com/office/officeart/2005/8/layout/default"/>
    <dgm:cxn modelId="{1AC74286-6E4B-4B0E-ABE1-C5B0AB71FDA3}" type="presOf" srcId="{D95637F9-CA74-4C0D-A788-5001A0FB8E1A}" destId="{539D6BEE-405C-4E9C-9EB9-D7B007CC1A7C}" srcOrd="0" destOrd="0" presId="urn:microsoft.com/office/officeart/2005/8/layout/default"/>
    <dgm:cxn modelId="{7A13BE86-87BE-48C0-A1AC-84693F10A388}" srcId="{DE164732-D039-4E54-AAEF-B90D476EAB9F}" destId="{7C20F27A-21AE-4AFF-B4B8-A4784837B588}" srcOrd="10" destOrd="0" parTransId="{1308CE90-728C-4803-8094-C9B102E8D884}" sibTransId="{B7D2E58F-851F-467C-9BE7-0651EC859D36}"/>
    <dgm:cxn modelId="{FFA7D59A-ADEF-4AA1-AF2A-02BE745240CD}" srcId="{DE164732-D039-4E54-AAEF-B90D476EAB9F}" destId="{BE1D67B4-E481-4ABF-ADFD-4875EC469378}" srcOrd="9" destOrd="0" parTransId="{DBB64DF4-FB15-4087-A480-0FD172C8C20C}" sibTransId="{058DDD25-ECEF-4F75-8F56-FDDCC86BD46C}"/>
    <dgm:cxn modelId="{ACEC7F9C-8F1E-4373-A08C-6028ADFB4422}" type="presOf" srcId="{CD3AF2A9-31A1-4B2F-BC4C-9ACC20CD7019}" destId="{73FA7164-36A8-4FA6-945D-1D638C4845B1}" srcOrd="0" destOrd="0" presId="urn:microsoft.com/office/officeart/2005/8/layout/default"/>
    <dgm:cxn modelId="{EC0F3EA0-0F4B-4092-8B34-09B0446AF872}" type="presOf" srcId="{285CB924-4727-40C2-9C85-40E8133976FF}" destId="{E29AEC26-E4EE-4178-91FB-B09AA98716BF}" srcOrd="0" destOrd="0" presId="urn:microsoft.com/office/officeart/2005/8/layout/default"/>
    <dgm:cxn modelId="{90FDDFA6-3211-4C20-927F-0798C9F94101}" type="presOf" srcId="{BE9CDE85-4A3E-470B-BB0A-DD55DD34C852}" destId="{5D87879C-514F-4631-B1F3-F2C7DFEC45A6}" srcOrd="0" destOrd="0" presId="urn:microsoft.com/office/officeart/2005/8/layout/default"/>
    <dgm:cxn modelId="{E6950AAB-8401-4505-8F77-87B2464D0E8F}" type="presOf" srcId="{5FF18FDC-0187-471E-BECC-4206B8C4676B}" destId="{FC121417-A38C-42C4-8529-AB6F8A16EC3B}" srcOrd="0" destOrd="0" presId="urn:microsoft.com/office/officeart/2005/8/layout/default"/>
    <dgm:cxn modelId="{4A9B83B3-9379-42D2-BFBF-D1F23F884A66}" srcId="{DE164732-D039-4E54-AAEF-B90D476EAB9F}" destId="{5FF18FDC-0187-471E-BECC-4206B8C4676B}" srcOrd="8" destOrd="0" parTransId="{3EA57683-F397-4DB5-83CD-8C441186D840}" sibTransId="{1DFA268C-C7DE-4743-83E3-38C5902CC5AB}"/>
    <dgm:cxn modelId="{AB1A61CA-B780-4C4E-8670-07C8C2F96B47}" srcId="{DE164732-D039-4E54-AAEF-B90D476EAB9F}" destId="{F861C5BD-7476-481F-A8BE-14D615A24CE3}" srcOrd="14" destOrd="0" parTransId="{51CBE3A0-EF99-4734-91DC-0EBAFE0E3A66}" sibTransId="{D7D4FA20-05D7-469C-B275-01A0D6ADB650}"/>
    <dgm:cxn modelId="{7EB24FCC-C1CD-4F63-8390-76DB012DAA42}" type="presOf" srcId="{13296868-0231-4543-AE29-20BFFF384FD6}" destId="{DA92750E-6542-48F9-B74B-0984CF3C8883}" srcOrd="0" destOrd="0" presId="urn:microsoft.com/office/officeart/2005/8/layout/default"/>
    <dgm:cxn modelId="{8EBF98CE-9463-4BEF-849D-22A7B4F6B89F}" srcId="{DE164732-D039-4E54-AAEF-B90D476EAB9F}" destId="{CD3AF2A9-31A1-4B2F-BC4C-9ACC20CD7019}" srcOrd="0" destOrd="0" parTransId="{66EE2C13-0197-442E-AF68-D0FE36994BF2}" sibTransId="{83FDFE6B-CDA6-46E3-A3BA-5AB64F3E819A}"/>
    <dgm:cxn modelId="{140F43E1-3CD4-4C98-AEE4-0C77A8212669}" srcId="{DE164732-D039-4E54-AAEF-B90D476EAB9F}" destId="{927736C3-2EA1-4226-A7AA-D95823BC8CBD}" srcOrd="17" destOrd="0" parTransId="{39EAE862-0CA4-4954-B978-C4542570286F}" sibTransId="{96E06DBA-70FE-49DB-BF1D-463C4088FC8D}"/>
    <dgm:cxn modelId="{8217A3E8-05F8-46C4-BB34-A6A869E17B37}" srcId="{DE164732-D039-4E54-AAEF-B90D476EAB9F}" destId="{D95637F9-CA74-4C0D-A788-5001A0FB8E1A}" srcOrd="2" destOrd="0" parTransId="{A23DF538-8915-4C73-89A1-479A4CFC9CB0}" sibTransId="{22BF8B54-37D8-4D79-B672-7DB916DC3C2D}"/>
    <dgm:cxn modelId="{181FA4E8-19C8-4E5B-A4CC-ABB66241DBC2}" srcId="{DE164732-D039-4E54-AAEF-B90D476EAB9F}" destId="{CCFAFB5F-128A-491E-B147-A1B7D2EED0F6}" srcOrd="15" destOrd="0" parTransId="{D808C856-B6CE-4954-BA6A-1A37E36171B8}" sibTransId="{B8DA83C9-FBFA-45BA-A51B-87E6767F347A}"/>
    <dgm:cxn modelId="{CD3ECFF0-3292-4592-BC5E-01083EBE257A}" type="presOf" srcId="{CCFAFB5F-128A-491E-B147-A1B7D2EED0F6}" destId="{0AC7B28E-85D9-4EB5-B185-1C6BCE17BFAD}" srcOrd="0" destOrd="0" presId="urn:microsoft.com/office/officeart/2005/8/layout/default"/>
    <dgm:cxn modelId="{676BBEFF-669B-4D94-B0A8-93164D49B72F}" type="presOf" srcId="{BE1D67B4-E481-4ABF-ADFD-4875EC469378}" destId="{1B06BBDC-BF14-46CE-9F06-D7F7B9B7F137}" srcOrd="0" destOrd="0" presId="urn:microsoft.com/office/officeart/2005/8/layout/default"/>
    <dgm:cxn modelId="{9C4D1EA8-59C5-4528-A991-A41C9AA235D3}" type="presParOf" srcId="{F28D23AE-69C8-482C-9452-DA4F9EDA2F5F}" destId="{73FA7164-36A8-4FA6-945D-1D638C4845B1}" srcOrd="0" destOrd="0" presId="urn:microsoft.com/office/officeart/2005/8/layout/default"/>
    <dgm:cxn modelId="{E1CFD643-1CC0-43D0-A290-AABBEDEFD9CF}" type="presParOf" srcId="{F28D23AE-69C8-482C-9452-DA4F9EDA2F5F}" destId="{6E358883-FBDF-471F-B295-AE859077DD69}" srcOrd="1" destOrd="0" presId="urn:microsoft.com/office/officeart/2005/8/layout/default"/>
    <dgm:cxn modelId="{19F45DA7-37F0-4242-910A-C2E5EEBD4EFC}" type="presParOf" srcId="{F28D23AE-69C8-482C-9452-DA4F9EDA2F5F}" destId="{3208EF64-093D-4228-ADF8-274F37D5749E}" srcOrd="2" destOrd="0" presId="urn:microsoft.com/office/officeart/2005/8/layout/default"/>
    <dgm:cxn modelId="{E825A6B8-2117-461B-BFF2-008341A82F9E}" type="presParOf" srcId="{F28D23AE-69C8-482C-9452-DA4F9EDA2F5F}" destId="{56EB6AAC-5D9D-46F6-971C-6C1068D6F33A}" srcOrd="3" destOrd="0" presId="urn:microsoft.com/office/officeart/2005/8/layout/default"/>
    <dgm:cxn modelId="{8B7CD7E1-B3CD-4E01-99BA-7B163A1CEF4D}" type="presParOf" srcId="{F28D23AE-69C8-482C-9452-DA4F9EDA2F5F}" destId="{539D6BEE-405C-4E9C-9EB9-D7B007CC1A7C}" srcOrd="4" destOrd="0" presId="urn:microsoft.com/office/officeart/2005/8/layout/default"/>
    <dgm:cxn modelId="{29159CDB-8CDA-4AE6-9F85-326B6EA70B09}" type="presParOf" srcId="{F28D23AE-69C8-482C-9452-DA4F9EDA2F5F}" destId="{0C01C387-7550-4984-8DCD-D31832D42A3B}" srcOrd="5" destOrd="0" presId="urn:microsoft.com/office/officeart/2005/8/layout/default"/>
    <dgm:cxn modelId="{390BD678-0A26-4172-9E34-412A7FCE895C}" type="presParOf" srcId="{F28D23AE-69C8-482C-9452-DA4F9EDA2F5F}" destId="{7747B83F-7CF4-4555-B80A-F784C2A0736B}" srcOrd="6" destOrd="0" presId="urn:microsoft.com/office/officeart/2005/8/layout/default"/>
    <dgm:cxn modelId="{7B8365BC-9C0B-499D-8012-8B897FCCFCE8}" type="presParOf" srcId="{F28D23AE-69C8-482C-9452-DA4F9EDA2F5F}" destId="{CFB888D2-FB08-45BB-84F6-2950C7398079}" srcOrd="7" destOrd="0" presId="urn:microsoft.com/office/officeart/2005/8/layout/default"/>
    <dgm:cxn modelId="{E12020A0-C89F-4BEF-A279-B683B41E82D9}" type="presParOf" srcId="{F28D23AE-69C8-482C-9452-DA4F9EDA2F5F}" destId="{574D564B-38FB-41EB-AB22-3596BEABCB76}" srcOrd="8" destOrd="0" presId="urn:microsoft.com/office/officeart/2005/8/layout/default"/>
    <dgm:cxn modelId="{1D3EABB9-1749-4BA7-9CB0-B77361B0CFD7}" type="presParOf" srcId="{F28D23AE-69C8-482C-9452-DA4F9EDA2F5F}" destId="{C365CFF3-409C-4E7D-9900-86D97FAEA281}" srcOrd="9" destOrd="0" presId="urn:microsoft.com/office/officeart/2005/8/layout/default"/>
    <dgm:cxn modelId="{A16BC23B-B174-4A8B-981D-33B498BCB3FE}" type="presParOf" srcId="{F28D23AE-69C8-482C-9452-DA4F9EDA2F5F}" destId="{E29AEC26-E4EE-4178-91FB-B09AA98716BF}" srcOrd="10" destOrd="0" presId="urn:microsoft.com/office/officeart/2005/8/layout/default"/>
    <dgm:cxn modelId="{4FACF9F5-F6D6-487A-91D4-8CD195F8FB4D}" type="presParOf" srcId="{F28D23AE-69C8-482C-9452-DA4F9EDA2F5F}" destId="{4698EAF7-A011-4DF4-B44A-FBA7E7C72F2F}" srcOrd="11" destOrd="0" presId="urn:microsoft.com/office/officeart/2005/8/layout/default"/>
    <dgm:cxn modelId="{12384752-2AC8-4C5E-B701-0B94476148D4}" type="presParOf" srcId="{F28D23AE-69C8-482C-9452-DA4F9EDA2F5F}" destId="{4659BD74-8D34-4D74-B66C-9D611A9F6826}" srcOrd="12" destOrd="0" presId="urn:microsoft.com/office/officeart/2005/8/layout/default"/>
    <dgm:cxn modelId="{D0767325-B1ED-4EDE-B799-61033D5958DE}" type="presParOf" srcId="{F28D23AE-69C8-482C-9452-DA4F9EDA2F5F}" destId="{0BE5C1F2-847E-43E6-B4CB-091376FB08ED}" srcOrd="13" destOrd="0" presId="urn:microsoft.com/office/officeart/2005/8/layout/default"/>
    <dgm:cxn modelId="{90A7FBCD-3A4A-49B4-9C80-878DAB86A8C1}" type="presParOf" srcId="{F28D23AE-69C8-482C-9452-DA4F9EDA2F5F}" destId="{8B313733-1E94-44AA-BDF4-4031A4CF2026}" srcOrd="14" destOrd="0" presId="urn:microsoft.com/office/officeart/2005/8/layout/default"/>
    <dgm:cxn modelId="{9F33F776-9177-49F3-A467-6AFF6A15A0EA}" type="presParOf" srcId="{F28D23AE-69C8-482C-9452-DA4F9EDA2F5F}" destId="{AC8846EA-1C1F-43E5-B792-A669EAE3B01C}" srcOrd="15" destOrd="0" presId="urn:microsoft.com/office/officeart/2005/8/layout/default"/>
    <dgm:cxn modelId="{5C8A3EC2-BFA2-44C2-91F0-DD2FCE9CB5B6}" type="presParOf" srcId="{F28D23AE-69C8-482C-9452-DA4F9EDA2F5F}" destId="{FC121417-A38C-42C4-8529-AB6F8A16EC3B}" srcOrd="16" destOrd="0" presId="urn:microsoft.com/office/officeart/2005/8/layout/default"/>
    <dgm:cxn modelId="{8B7F823F-FE3C-43DE-AA47-C28E0B370F54}" type="presParOf" srcId="{F28D23AE-69C8-482C-9452-DA4F9EDA2F5F}" destId="{E7FAD1CC-E6ED-4761-BB75-1782F3169F15}" srcOrd="17" destOrd="0" presId="urn:microsoft.com/office/officeart/2005/8/layout/default"/>
    <dgm:cxn modelId="{F55FB1C8-AB49-4461-9474-5C12F02F898D}" type="presParOf" srcId="{F28D23AE-69C8-482C-9452-DA4F9EDA2F5F}" destId="{1B06BBDC-BF14-46CE-9F06-D7F7B9B7F137}" srcOrd="18" destOrd="0" presId="urn:microsoft.com/office/officeart/2005/8/layout/default"/>
    <dgm:cxn modelId="{041C5248-A5EF-46ED-A393-D606D7DB3663}" type="presParOf" srcId="{F28D23AE-69C8-482C-9452-DA4F9EDA2F5F}" destId="{E737D7D0-0874-4A92-B23E-DC2E94B5FA1C}" srcOrd="19" destOrd="0" presId="urn:microsoft.com/office/officeart/2005/8/layout/default"/>
    <dgm:cxn modelId="{46772858-E0AF-4FD7-BB56-0E026C5542A7}" type="presParOf" srcId="{F28D23AE-69C8-482C-9452-DA4F9EDA2F5F}" destId="{4081E7B8-3B4C-4545-9211-EB1E03C0B1AD}" srcOrd="20" destOrd="0" presId="urn:microsoft.com/office/officeart/2005/8/layout/default"/>
    <dgm:cxn modelId="{F15E7BF9-91C2-49CD-A8E4-147504079B5A}" type="presParOf" srcId="{F28D23AE-69C8-482C-9452-DA4F9EDA2F5F}" destId="{92AEAC22-BC6F-4B80-898D-BC595D12F55B}" srcOrd="21" destOrd="0" presId="urn:microsoft.com/office/officeart/2005/8/layout/default"/>
    <dgm:cxn modelId="{987B0092-333B-43B5-B31C-61453BA72B47}" type="presParOf" srcId="{F28D23AE-69C8-482C-9452-DA4F9EDA2F5F}" destId="{DA92750E-6542-48F9-B74B-0984CF3C8883}" srcOrd="22" destOrd="0" presId="urn:microsoft.com/office/officeart/2005/8/layout/default"/>
    <dgm:cxn modelId="{F3E3FFAD-6BD5-42A2-ADAD-B70AD128C5A7}" type="presParOf" srcId="{F28D23AE-69C8-482C-9452-DA4F9EDA2F5F}" destId="{60E525E8-680F-4E37-9169-B12C9FDA65C6}" srcOrd="23" destOrd="0" presId="urn:microsoft.com/office/officeart/2005/8/layout/default"/>
    <dgm:cxn modelId="{AAD21121-2C78-4366-A9A6-64D01F26DE6F}" type="presParOf" srcId="{F28D23AE-69C8-482C-9452-DA4F9EDA2F5F}" destId="{3D82EAB2-4012-49EF-88EC-393380EC1B62}" srcOrd="24" destOrd="0" presId="urn:microsoft.com/office/officeart/2005/8/layout/default"/>
    <dgm:cxn modelId="{D27CDB05-9A1B-48BF-8738-86BFA92126EE}" type="presParOf" srcId="{F28D23AE-69C8-482C-9452-DA4F9EDA2F5F}" destId="{6D54A2C9-24A0-4C3A-9EF3-824846E0CBCB}" srcOrd="25" destOrd="0" presId="urn:microsoft.com/office/officeart/2005/8/layout/default"/>
    <dgm:cxn modelId="{B12702C7-692E-46FA-8D8B-D6ADB8876688}" type="presParOf" srcId="{F28D23AE-69C8-482C-9452-DA4F9EDA2F5F}" destId="{5D87879C-514F-4631-B1F3-F2C7DFEC45A6}" srcOrd="26" destOrd="0" presId="urn:microsoft.com/office/officeart/2005/8/layout/default"/>
    <dgm:cxn modelId="{69D97CE3-BCC0-440A-917A-5B81960BB47E}" type="presParOf" srcId="{F28D23AE-69C8-482C-9452-DA4F9EDA2F5F}" destId="{197A2403-4A3C-4D2E-8E5A-150CE7C6EFAD}" srcOrd="27" destOrd="0" presId="urn:microsoft.com/office/officeart/2005/8/layout/default"/>
    <dgm:cxn modelId="{649E606F-F30F-4DBC-A842-2DC74A117D98}" type="presParOf" srcId="{F28D23AE-69C8-482C-9452-DA4F9EDA2F5F}" destId="{A0DD904A-4247-41EB-959A-4849879E6912}" srcOrd="28" destOrd="0" presId="urn:microsoft.com/office/officeart/2005/8/layout/default"/>
    <dgm:cxn modelId="{7C3EA3B8-BC6F-4D12-AC9D-963377DEF60F}" type="presParOf" srcId="{F28D23AE-69C8-482C-9452-DA4F9EDA2F5F}" destId="{3128418E-C6C6-4C44-AB84-B7A829E130F6}" srcOrd="29" destOrd="0" presId="urn:microsoft.com/office/officeart/2005/8/layout/default"/>
    <dgm:cxn modelId="{43AC75D3-5D5D-4176-9E94-A481698CCB2A}" type="presParOf" srcId="{F28D23AE-69C8-482C-9452-DA4F9EDA2F5F}" destId="{0AC7B28E-85D9-4EB5-B185-1C6BCE17BFAD}" srcOrd="30" destOrd="0" presId="urn:microsoft.com/office/officeart/2005/8/layout/default"/>
    <dgm:cxn modelId="{F8ABBE26-839E-4787-A89C-784451105B60}" type="presParOf" srcId="{F28D23AE-69C8-482C-9452-DA4F9EDA2F5F}" destId="{F09C100E-D892-43CB-95E3-C1FC93AFE86C}" srcOrd="31" destOrd="0" presId="urn:microsoft.com/office/officeart/2005/8/layout/default"/>
    <dgm:cxn modelId="{4A6B180C-E3BA-4C42-9831-6F0D09F528DC}" type="presParOf" srcId="{F28D23AE-69C8-482C-9452-DA4F9EDA2F5F}" destId="{37FFF1E8-3C1C-47B5-BCD2-3001F54D6ACF}" srcOrd="32" destOrd="0" presId="urn:microsoft.com/office/officeart/2005/8/layout/default"/>
    <dgm:cxn modelId="{5CB773B6-515E-4AC9-BFEB-C17201AC1F2B}" type="presParOf" srcId="{F28D23AE-69C8-482C-9452-DA4F9EDA2F5F}" destId="{A4C4A09A-FB2C-44F5-8A38-D0D312F6D2A1}" srcOrd="33" destOrd="0" presId="urn:microsoft.com/office/officeart/2005/8/layout/default"/>
    <dgm:cxn modelId="{3ED2026C-6650-4A7F-8B46-312631EE75EB}" type="presParOf" srcId="{F28D23AE-69C8-482C-9452-DA4F9EDA2F5F}" destId="{8E97A52E-74E6-4FC6-A85F-7265F5158926}" srcOrd="3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5BF055-095D-45C0-A600-D976AEC8074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8D2DCFE-1D7F-42C6-8294-144C7A96F2E6}">
      <dgm:prSet/>
      <dgm:spPr/>
      <dgm:t>
        <a:bodyPr/>
        <a:lstStyle/>
        <a:p>
          <a:r>
            <a:rPr lang="ar-SA" b="1"/>
            <a:t>عنوان الدراسة</a:t>
          </a:r>
          <a:endParaRPr lang="en-US"/>
        </a:p>
      </dgm:t>
    </dgm:pt>
    <dgm:pt modelId="{32DA5A86-3A5F-4245-BE85-117E68B0DA71}" type="parTrans" cxnId="{9D55F75E-C5D4-4617-B1F8-94494141F836}">
      <dgm:prSet/>
      <dgm:spPr/>
      <dgm:t>
        <a:bodyPr/>
        <a:lstStyle/>
        <a:p>
          <a:endParaRPr lang="en-US"/>
        </a:p>
      </dgm:t>
    </dgm:pt>
    <dgm:pt modelId="{09DC709F-24D5-4AE2-B7E4-2914BD57A314}" type="sibTrans" cxnId="{9D55F75E-C5D4-4617-B1F8-94494141F836}">
      <dgm:prSet/>
      <dgm:spPr/>
      <dgm:t>
        <a:bodyPr/>
        <a:lstStyle/>
        <a:p>
          <a:endParaRPr lang="en-US"/>
        </a:p>
      </dgm:t>
    </dgm:pt>
    <dgm:pt modelId="{1587BB7B-FFFF-4542-B21B-CAF1DDB452B7}">
      <dgm:prSet/>
      <dgm:spPr/>
      <dgm:t>
        <a:bodyPr/>
        <a:lstStyle/>
        <a:p>
          <a:r>
            <a:rPr lang="ar-SA" b="1"/>
            <a:t>مشكلة الدراسة</a:t>
          </a:r>
          <a:endParaRPr lang="en-US"/>
        </a:p>
      </dgm:t>
    </dgm:pt>
    <dgm:pt modelId="{B23CE8FD-887B-4FC3-BD7E-D891CCD8CABB}" type="parTrans" cxnId="{9C27C5F2-412F-4B81-9589-0106AE572369}">
      <dgm:prSet/>
      <dgm:spPr/>
      <dgm:t>
        <a:bodyPr/>
        <a:lstStyle/>
        <a:p>
          <a:endParaRPr lang="en-US"/>
        </a:p>
      </dgm:t>
    </dgm:pt>
    <dgm:pt modelId="{5E7F670F-41DD-4ABD-98CC-3EA56ECE60A2}" type="sibTrans" cxnId="{9C27C5F2-412F-4B81-9589-0106AE572369}">
      <dgm:prSet/>
      <dgm:spPr/>
      <dgm:t>
        <a:bodyPr/>
        <a:lstStyle/>
        <a:p>
          <a:endParaRPr lang="en-US"/>
        </a:p>
      </dgm:t>
    </dgm:pt>
    <dgm:pt modelId="{6ACE1036-152F-4045-BDEB-1E31EE3FC343}">
      <dgm:prSet/>
      <dgm:spPr/>
      <dgm:t>
        <a:bodyPr/>
        <a:lstStyle/>
        <a:p>
          <a:r>
            <a:rPr lang="ar-SA" b="1"/>
            <a:t>أسئلة الدراسة</a:t>
          </a:r>
          <a:endParaRPr lang="en-US"/>
        </a:p>
      </dgm:t>
    </dgm:pt>
    <dgm:pt modelId="{10589B75-DB28-4C3C-BA8F-C8374835D1D3}" type="parTrans" cxnId="{9A520F17-69A7-444D-B817-6BFB076C5E88}">
      <dgm:prSet/>
      <dgm:spPr/>
      <dgm:t>
        <a:bodyPr/>
        <a:lstStyle/>
        <a:p>
          <a:endParaRPr lang="en-US"/>
        </a:p>
      </dgm:t>
    </dgm:pt>
    <dgm:pt modelId="{D906B640-1E29-4FBB-9DDB-651B82A7A5E6}" type="sibTrans" cxnId="{9A520F17-69A7-444D-B817-6BFB076C5E88}">
      <dgm:prSet/>
      <dgm:spPr/>
      <dgm:t>
        <a:bodyPr/>
        <a:lstStyle/>
        <a:p>
          <a:endParaRPr lang="en-US"/>
        </a:p>
      </dgm:t>
    </dgm:pt>
    <dgm:pt modelId="{02307BB8-86E1-4EF0-9538-5F3A54064BCD}">
      <dgm:prSet/>
      <dgm:spPr/>
      <dgm:t>
        <a:bodyPr/>
        <a:lstStyle/>
        <a:p>
          <a:r>
            <a:rPr lang="ar-SA" b="1"/>
            <a:t>أهداف الدراسة</a:t>
          </a:r>
          <a:endParaRPr lang="en-US"/>
        </a:p>
      </dgm:t>
    </dgm:pt>
    <dgm:pt modelId="{AB91579E-9323-49A7-B663-B263948E0A1D}" type="parTrans" cxnId="{72C5C9E8-310A-4075-87E8-269832308B89}">
      <dgm:prSet/>
      <dgm:spPr/>
      <dgm:t>
        <a:bodyPr/>
        <a:lstStyle/>
        <a:p>
          <a:endParaRPr lang="en-US"/>
        </a:p>
      </dgm:t>
    </dgm:pt>
    <dgm:pt modelId="{4260B5B3-AD5F-4585-AF02-5C5EFA9BBDDB}" type="sibTrans" cxnId="{72C5C9E8-310A-4075-87E8-269832308B89}">
      <dgm:prSet/>
      <dgm:spPr/>
      <dgm:t>
        <a:bodyPr/>
        <a:lstStyle/>
        <a:p>
          <a:endParaRPr lang="en-US"/>
        </a:p>
      </dgm:t>
    </dgm:pt>
    <dgm:pt modelId="{7C9DF7E2-47A6-4208-8579-D0DA852B724D}">
      <dgm:prSet/>
      <dgm:spPr/>
      <dgm:t>
        <a:bodyPr/>
        <a:lstStyle/>
        <a:p>
          <a:r>
            <a:rPr lang="ar-SA" b="1"/>
            <a:t>النتائج المتوقعة</a:t>
          </a:r>
          <a:endParaRPr lang="en-US"/>
        </a:p>
      </dgm:t>
    </dgm:pt>
    <dgm:pt modelId="{6104376E-38D0-407B-BBC7-4A2F35B8C7F9}" type="parTrans" cxnId="{1CE84CFF-A88A-4389-AF1B-1A5BDF07BEDA}">
      <dgm:prSet/>
      <dgm:spPr/>
      <dgm:t>
        <a:bodyPr/>
        <a:lstStyle/>
        <a:p>
          <a:endParaRPr lang="en-US"/>
        </a:p>
      </dgm:t>
    </dgm:pt>
    <dgm:pt modelId="{F94E603A-11BF-4174-A0F8-15C730F4959B}" type="sibTrans" cxnId="{1CE84CFF-A88A-4389-AF1B-1A5BDF07BEDA}">
      <dgm:prSet/>
      <dgm:spPr/>
      <dgm:t>
        <a:bodyPr/>
        <a:lstStyle/>
        <a:p>
          <a:endParaRPr lang="en-US"/>
        </a:p>
      </dgm:t>
    </dgm:pt>
    <dgm:pt modelId="{AA4B0D04-360C-4089-8906-CD75C133C8FF}" type="pres">
      <dgm:prSet presAssocID="{845BF055-095D-45C0-A600-D976AEC80745}" presName="linear" presStyleCnt="0">
        <dgm:presLayoutVars>
          <dgm:animLvl val="lvl"/>
          <dgm:resizeHandles val="exact"/>
        </dgm:presLayoutVars>
      </dgm:prSet>
      <dgm:spPr/>
    </dgm:pt>
    <dgm:pt modelId="{576218DA-D6E4-43FE-B721-FD63BDB58092}" type="pres">
      <dgm:prSet presAssocID="{D8D2DCFE-1D7F-42C6-8294-144C7A96F2E6}" presName="parentText" presStyleLbl="node1" presStyleIdx="0" presStyleCnt="5">
        <dgm:presLayoutVars>
          <dgm:chMax val="0"/>
          <dgm:bulletEnabled val="1"/>
        </dgm:presLayoutVars>
      </dgm:prSet>
      <dgm:spPr/>
    </dgm:pt>
    <dgm:pt modelId="{C9D3389D-4AE5-4CD0-824F-F955438EBD22}" type="pres">
      <dgm:prSet presAssocID="{09DC709F-24D5-4AE2-B7E4-2914BD57A314}" presName="spacer" presStyleCnt="0"/>
      <dgm:spPr/>
    </dgm:pt>
    <dgm:pt modelId="{9C28611C-8A39-41A7-B29C-F73B9771300B}" type="pres">
      <dgm:prSet presAssocID="{1587BB7B-FFFF-4542-B21B-CAF1DDB452B7}" presName="parentText" presStyleLbl="node1" presStyleIdx="1" presStyleCnt="5">
        <dgm:presLayoutVars>
          <dgm:chMax val="0"/>
          <dgm:bulletEnabled val="1"/>
        </dgm:presLayoutVars>
      </dgm:prSet>
      <dgm:spPr/>
    </dgm:pt>
    <dgm:pt modelId="{BF149943-B448-4C86-8362-28F583D49545}" type="pres">
      <dgm:prSet presAssocID="{5E7F670F-41DD-4ABD-98CC-3EA56ECE60A2}" presName="spacer" presStyleCnt="0"/>
      <dgm:spPr/>
    </dgm:pt>
    <dgm:pt modelId="{E677AB34-9745-4F74-9BA1-233A2B207754}" type="pres">
      <dgm:prSet presAssocID="{6ACE1036-152F-4045-BDEB-1E31EE3FC343}" presName="parentText" presStyleLbl="node1" presStyleIdx="2" presStyleCnt="5">
        <dgm:presLayoutVars>
          <dgm:chMax val="0"/>
          <dgm:bulletEnabled val="1"/>
        </dgm:presLayoutVars>
      </dgm:prSet>
      <dgm:spPr/>
    </dgm:pt>
    <dgm:pt modelId="{E7C191AE-B179-4561-8861-19B0148701A4}" type="pres">
      <dgm:prSet presAssocID="{D906B640-1E29-4FBB-9DDB-651B82A7A5E6}" presName="spacer" presStyleCnt="0"/>
      <dgm:spPr/>
    </dgm:pt>
    <dgm:pt modelId="{04B7B6A5-6E44-4B76-9264-CF606082AEC7}" type="pres">
      <dgm:prSet presAssocID="{02307BB8-86E1-4EF0-9538-5F3A54064BCD}" presName="parentText" presStyleLbl="node1" presStyleIdx="3" presStyleCnt="5">
        <dgm:presLayoutVars>
          <dgm:chMax val="0"/>
          <dgm:bulletEnabled val="1"/>
        </dgm:presLayoutVars>
      </dgm:prSet>
      <dgm:spPr/>
    </dgm:pt>
    <dgm:pt modelId="{051A32BB-2002-4714-BDA5-98515856CA49}" type="pres">
      <dgm:prSet presAssocID="{4260B5B3-AD5F-4585-AF02-5C5EFA9BBDDB}" presName="spacer" presStyleCnt="0"/>
      <dgm:spPr/>
    </dgm:pt>
    <dgm:pt modelId="{96555310-642B-49D2-A75B-01AAF35D1E97}" type="pres">
      <dgm:prSet presAssocID="{7C9DF7E2-47A6-4208-8579-D0DA852B724D}" presName="parentText" presStyleLbl="node1" presStyleIdx="4" presStyleCnt="5">
        <dgm:presLayoutVars>
          <dgm:chMax val="0"/>
          <dgm:bulletEnabled val="1"/>
        </dgm:presLayoutVars>
      </dgm:prSet>
      <dgm:spPr/>
    </dgm:pt>
  </dgm:ptLst>
  <dgm:cxnLst>
    <dgm:cxn modelId="{9A520F17-69A7-444D-B817-6BFB076C5E88}" srcId="{845BF055-095D-45C0-A600-D976AEC80745}" destId="{6ACE1036-152F-4045-BDEB-1E31EE3FC343}" srcOrd="2" destOrd="0" parTransId="{10589B75-DB28-4C3C-BA8F-C8374835D1D3}" sibTransId="{D906B640-1E29-4FBB-9DDB-651B82A7A5E6}"/>
    <dgm:cxn modelId="{9D55F75E-C5D4-4617-B1F8-94494141F836}" srcId="{845BF055-095D-45C0-A600-D976AEC80745}" destId="{D8D2DCFE-1D7F-42C6-8294-144C7A96F2E6}" srcOrd="0" destOrd="0" parTransId="{32DA5A86-3A5F-4245-BE85-117E68B0DA71}" sibTransId="{09DC709F-24D5-4AE2-B7E4-2914BD57A314}"/>
    <dgm:cxn modelId="{BD73FE72-7EDB-4526-B1C5-E9D0D8AB9AD5}" type="presOf" srcId="{02307BB8-86E1-4EF0-9538-5F3A54064BCD}" destId="{04B7B6A5-6E44-4B76-9264-CF606082AEC7}" srcOrd="0" destOrd="0" presId="urn:microsoft.com/office/officeart/2005/8/layout/vList2"/>
    <dgm:cxn modelId="{4C088F77-9C07-48C9-8DE8-9A59577004AA}" type="presOf" srcId="{7C9DF7E2-47A6-4208-8579-D0DA852B724D}" destId="{96555310-642B-49D2-A75B-01AAF35D1E97}" srcOrd="0" destOrd="0" presId="urn:microsoft.com/office/officeart/2005/8/layout/vList2"/>
    <dgm:cxn modelId="{D58026C7-C36A-4136-B376-C40598FC44B9}" type="presOf" srcId="{1587BB7B-FFFF-4542-B21B-CAF1DDB452B7}" destId="{9C28611C-8A39-41A7-B29C-F73B9771300B}" srcOrd="0" destOrd="0" presId="urn:microsoft.com/office/officeart/2005/8/layout/vList2"/>
    <dgm:cxn modelId="{BD4331E4-6236-4FDC-A4F8-6E946C59B772}" type="presOf" srcId="{D8D2DCFE-1D7F-42C6-8294-144C7A96F2E6}" destId="{576218DA-D6E4-43FE-B721-FD63BDB58092}" srcOrd="0" destOrd="0" presId="urn:microsoft.com/office/officeart/2005/8/layout/vList2"/>
    <dgm:cxn modelId="{72C5C9E8-310A-4075-87E8-269832308B89}" srcId="{845BF055-095D-45C0-A600-D976AEC80745}" destId="{02307BB8-86E1-4EF0-9538-5F3A54064BCD}" srcOrd="3" destOrd="0" parTransId="{AB91579E-9323-49A7-B663-B263948E0A1D}" sibTransId="{4260B5B3-AD5F-4585-AF02-5C5EFA9BBDDB}"/>
    <dgm:cxn modelId="{9C27C5F2-412F-4B81-9589-0106AE572369}" srcId="{845BF055-095D-45C0-A600-D976AEC80745}" destId="{1587BB7B-FFFF-4542-B21B-CAF1DDB452B7}" srcOrd="1" destOrd="0" parTransId="{B23CE8FD-887B-4FC3-BD7E-D891CCD8CABB}" sibTransId="{5E7F670F-41DD-4ABD-98CC-3EA56ECE60A2}"/>
    <dgm:cxn modelId="{9EC2EAF6-4106-4DB1-9C30-0CF20161DBB7}" type="presOf" srcId="{6ACE1036-152F-4045-BDEB-1E31EE3FC343}" destId="{E677AB34-9745-4F74-9BA1-233A2B207754}" srcOrd="0" destOrd="0" presId="urn:microsoft.com/office/officeart/2005/8/layout/vList2"/>
    <dgm:cxn modelId="{899645FE-2199-44B0-8D89-12D3D2F77872}" type="presOf" srcId="{845BF055-095D-45C0-A600-D976AEC80745}" destId="{AA4B0D04-360C-4089-8906-CD75C133C8FF}" srcOrd="0" destOrd="0" presId="urn:microsoft.com/office/officeart/2005/8/layout/vList2"/>
    <dgm:cxn modelId="{1CE84CFF-A88A-4389-AF1B-1A5BDF07BEDA}" srcId="{845BF055-095D-45C0-A600-D976AEC80745}" destId="{7C9DF7E2-47A6-4208-8579-D0DA852B724D}" srcOrd="4" destOrd="0" parTransId="{6104376E-38D0-407B-BBC7-4A2F35B8C7F9}" sibTransId="{F94E603A-11BF-4174-A0F8-15C730F4959B}"/>
    <dgm:cxn modelId="{95747BCD-9982-4163-8AD0-52E57A8633AC}" type="presParOf" srcId="{AA4B0D04-360C-4089-8906-CD75C133C8FF}" destId="{576218DA-D6E4-43FE-B721-FD63BDB58092}" srcOrd="0" destOrd="0" presId="urn:microsoft.com/office/officeart/2005/8/layout/vList2"/>
    <dgm:cxn modelId="{8160701B-AD99-43CB-A8A1-B07254B5AB53}" type="presParOf" srcId="{AA4B0D04-360C-4089-8906-CD75C133C8FF}" destId="{C9D3389D-4AE5-4CD0-824F-F955438EBD22}" srcOrd="1" destOrd="0" presId="urn:microsoft.com/office/officeart/2005/8/layout/vList2"/>
    <dgm:cxn modelId="{C234A8FE-E1BE-4DAB-8FA3-5A5F06403367}" type="presParOf" srcId="{AA4B0D04-360C-4089-8906-CD75C133C8FF}" destId="{9C28611C-8A39-41A7-B29C-F73B9771300B}" srcOrd="2" destOrd="0" presId="urn:microsoft.com/office/officeart/2005/8/layout/vList2"/>
    <dgm:cxn modelId="{C2F483CF-072D-4A73-9C75-BB5ED760B9F9}" type="presParOf" srcId="{AA4B0D04-360C-4089-8906-CD75C133C8FF}" destId="{BF149943-B448-4C86-8362-28F583D49545}" srcOrd="3" destOrd="0" presId="urn:microsoft.com/office/officeart/2005/8/layout/vList2"/>
    <dgm:cxn modelId="{0ACB748E-9B0F-4AC2-A94B-8A8AAFD6E446}" type="presParOf" srcId="{AA4B0D04-360C-4089-8906-CD75C133C8FF}" destId="{E677AB34-9745-4F74-9BA1-233A2B207754}" srcOrd="4" destOrd="0" presId="urn:microsoft.com/office/officeart/2005/8/layout/vList2"/>
    <dgm:cxn modelId="{EDFE73CB-F4A4-41BA-8914-FA1742A531FB}" type="presParOf" srcId="{AA4B0D04-360C-4089-8906-CD75C133C8FF}" destId="{E7C191AE-B179-4561-8861-19B0148701A4}" srcOrd="5" destOrd="0" presId="urn:microsoft.com/office/officeart/2005/8/layout/vList2"/>
    <dgm:cxn modelId="{58303416-8E34-4247-97E0-94AE83D86968}" type="presParOf" srcId="{AA4B0D04-360C-4089-8906-CD75C133C8FF}" destId="{04B7B6A5-6E44-4B76-9264-CF606082AEC7}" srcOrd="6" destOrd="0" presId="urn:microsoft.com/office/officeart/2005/8/layout/vList2"/>
    <dgm:cxn modelId="{7DC6788A-F5AE-41A9-A56A-FAF329DA11F4}" type="presParOf" srcId="{AA4B0D04-360C-4089-8906-CD75C133C8FF}" destId="{051A32BB-2002-4714-BDA5-98515856CA49}" srcOrd="7" destOrd="0" presId="urn:microsoft.com/office/officeart/2005/8/layout/vList2"/>
    <dgm:cxn modelId="{78204D2E-984F-4D6A-9BFC-641815EDD53E}" type="presParOf" srcId="{AA4B0D04-360C-4089-8906-CD75C133C8FF}" destId="{96555310-642B-49D2-A75B-01AAF35D1E9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3F7DA52-CC30-404A-9791-CD32883CEC66}"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B1DD28E7-5CA5-4003-AC7B-1A2BE4CC4CEB}">
      <dgm:prSet/>
      <dgm:spPr/>
      <dgm:t>
        <a:bodyPr/>
        <a:lstStyle/>
        <a:p>
          <a:r>
            <a:rPr lang="ar-SA"/>
            <a:t>اختيار موضوع واسع جدًا</a:t>
          </a:r>
          <a:r>
            <a:rPr lang="en-US"/>
            <a:t>. </a:t>
          </a:r>
        </a:p>
      </dgm:t>
    </dgm:pt>
    <dgm:pt modelId="{8B1E79E3-58B2-44F2-A56C-0C0A57FA96A1}" type="parTrans" cxnId="{EB83737C-30C8-4B91-8326-171745447752}">
      <dgm:prSet/>
      <dgm:spPr/>
      <dgm:t>
        <a:bodyPr/>
        <a:lstStyle/>
        <a:p>
          <a:endParaRPr lang="en-US"/>
        </a:p>
      </dgm:t>
    </dgm:pt>
    <dgm:pt modelId="{3E0D74FF-AB25-4DB6-B627-21E0A4C73007}" type="sibTrans" cxnId="{EB83737C-30C8-4B91-8326-171745447752}">
      <dgm:prSet/>
      <dgm:spPr/>
      <dgm:t>
        <a:bodyPr/>
        <a:lstStyle/>
        <a:p>
          <a:endParaRPr lang="en-US"/>
        </a:p>
      </dgm:t>
    </dgm:pt>
    <dgm:pt modelId="{5A1FCC7F-44B1-4103-8F82-9EAF566C7091}">
      <dgm:prSet/>
      <dgm:spPr/>
      <dgm:t>
        <a:bodyPr/>
        <a:lstStyle/>
        <a:p>
          <a:r>
            <a:rPr lang="ar-SA"/>
            <a:t>ضعف صياغة المشكلة</a:t>
          </a:r>
          <a:r>
            <a:rPr lang="en-US"/>
            <a:t>. </a:t>
          </a:r>
        </a:p>
      </dgm:t>
    </dgm:pt>
    <dgm:pt modelId="{167C5403-6F34-4E2C-A4C3-1DB66B848FF2}" type="parTrans" cxnId="{5BA65266-A8BE-4010-837D-B53E29DF6E33}">
      <dgm:prSet/>
      <dgm:spPr/>
      <dgm:t>
        <a:bodyPr/>
        <a:lstStyle/>
        <a:p>
          <a:endParaRPr lang="en-US"/>
        </a:p>
      </dgm:t>
    </dgm:pt>
    <dgm:pt modelId="{323D5B98-01D4-4F5C-A07A-6579CD644ED2}" type="sibTrans" cxnId="{5BA65266-A8BE-4010-837D-B53E29DF6E33}">
      <dgm:prSet/>
      <dgm:spPr/>
      <dgm:t>
        <a:bodyPr/>
        <a:lstStyle/>
        <a:p>
          <a:endParaRPr lang="en-US"/>
        </a:p>
      </dgm:t>
    </dgm:pt>
    <dgm:pt modelId="{6FD50034-6F42-47BE-84BA-FFF60B41D4F9}">
      <dgm:prSet/>
      <dgm:spPr/>
      <dgm:t>
        <a:bodyPr/>
        <a:lstStyle/>
        <a:p>
          <a:r>
            <a:rPr lang="ar-SA"/>
            <a:t>غموض الأهداف</a:t>
          </a:r>
          <a:r>
            <a:rPr lang="en-US"/>
            <a:t>. </a:t>
          </a:r>
        </a:p>
      </dgm:t>
    </dgm:pt>
    <dgm:pt modelId="{3BF1B621-C7CC-43BB-9775-99F734E272D0}" type="parTrans" cxnId="{D2377346-37EF-4D83-8564-55F645F8A8B2}">
      <dgm:prSet/>
      <dgm:spPr/>
      <dgm:t>
        <a:bodyPr/>
        <a:lstStyle/>
        <a:p>
          <a:endParaRPr lang="en-US"/>
        </a:p>
      </dgm:t>
    </dgm:pt>
    <dgm:pt modelId="{78BAA57B-85D2-4A71-BFC0-85101028FA1D}" type="sibTrans" cxnId="{D2377346-37EF-4D83-8564-55F645F8A8B2}">
      <dgm:prSet/>
      <dgm:spPr/>
      <dgm:t>
        <a:bodyPr/>
        <a:lstStyle/>
        <a:p>
          <a:endParaRPr lang="en-US"/>
        </a:p>
      </dgm:t>
    </dgm:pt>
    <dgm:pt modelId="{8810BAFF-13E3-4A2C-B8C6-3437B010EC81}">
      <dgm:prSet/>
      <dgm:spPr/>
      <dgm:t>
        <a:bodyPr/>
        <a:lstStyle/>
        <a:p>
          <a:r>
            <a:rPr lang="ar-SA"/>
            <a:t>عدم ترابط العناصر</a:t>
          </a:r>
          <a:r>
            <a:rPr lang="en-US"/>
            <a:t>. </a:t>
          </a:r>
        </a:p>
      </dgm:t>
    </dgm:pt>
    <dgm:pt modelId="{6F1C8252-4A8E-4FA3-906E-817F666ACE29}" type="parTrans" cxnId="{B366D879-8857-47BF-AA95-591541B5A7A5}">
      <dgm:prSet/>
      <dgm:spPr/>
      <dgm:t>
        <a:bodyPr/>
        <a:lstStyle/>
        <a:p>
          <a:endParaRPr lang="en-US"/>
        </a:p>
      </dgm:t>
    </dgm:pt>
    <dgm:pt modelId="{49BCFB96-8CA4-4D54-B6BD-A9A37BD06060}" type="sibTrans" cxnId="{B366D879-8857-47BF-AA95-591541B5A7A5}">
      <dgm:prSet/>
      <dgm:spPr/>
      <dgm:t>
        <a:bodyPr/>
        <a:lstStyle/>
        <a:p>
          <a:endParaRPr lang="en-US"/>
        </a:p>
      </dgm:t>
    </dgm:pt>
    <dgm:pt modelId="{736A3331-4664-4C91-BE7D-35A1203C2C5A}">
      <dgm:prSet/>
      <dgm:spPr/>
      <dgm:t>
        <a:bodyPr/>
        <a:lstStyle/>
        <a:p>
          <a:r>
            <a:rPr lang="ar-SA"/>
            <a:t>ضعف الدراسات السابقة</a:t>
          </a:r>
          <a:r>
            <a:rPr lang="en-US"/>
            <a:t>. </a:t>
          </a:r>
        </a:p>
      </dgm:t>
    </dgm:pt>
    <dgm:pt modelId="{5BD711A6-FB89-4752-BA6B-E5E416F183D4}" type="parTrans" cxnId="{911B73CB-14DF-4AE9-98D4-2C239CDAAF77}">
      <dgm:prSet/>
      <dgm:spPr/>
      <dgm:t>
        <a:bodyPr/>
        <a:lstStyle/>
        <a:p>
          <a:endParaRPr lang="en-US"/>
        </a:p>
      </dgm:t>
    </dgm:pt>
    <dgm:pt modelId="{9080E873-55BA-4EAC-A4A0-5A5D3B60918B}" type="sibTrans" cxnId="{911B73CB-14DF-4AE9-98D4-2C239CDAAF77}">
      <dgm:prSet/>
      <dgm:spPr/>
      <dgm:t>
        <a:bodyPr/>
        <a:lstStyle/>
        <a:p>
          <a:endParaRPr lang="en-US"/>
        </a:p>
      </dgm:t>
    </dgm:pt>
    <dgm:pt modelId="{613DEEB7-6EC2-4EEF-8699-A32B22BB7B05}">
      <dgm:prSet/>
      <dgm:spPr/>
      <dgm:t>
        <a:bodyPr/>
        <a:lstStyle/>
        <a:p>
          <a:r>
            <a:rPr lang="ar-SA"/>
            <a:t>اختيار منهج غير مناسب</a:t>
          </a:r>
          <a:r>
            <a:rPr lang="en-US"/>
            <a:t>. </a:t>
          </a:r>
        </a:p>
      </dgm:t>
    </dgm:pt>
    <dgm:pt modelId="{1D6311F5-7D91-4E72-A39F-0D02D2BF041D}" type="parTrans" cxnId="{24417A83-5765-4743-9FA2-8F8330D33A06}">
      <dgm:prSet/>
      <dgm:spPr/>
      <dgm:t>
        <a:bodyPr/>
        <a:lstStyle/>
        <a:p>
          <a:endParaRPr lang="en-US"/>
        </a:p>
      </dgm:t>
    </dgm:pt>
    <dgm:pt modelId="{15DD9663-6F58-4F3C-8D3E-A5FB698B69F8}" type="sibTrans" cxnId="{24417A83-5765-4743-9FA2-8F8330D33A06}">
      <dgm:prSet/>
      <dgm:spPr/>
      <dgm:t>
        <a:bodyPr/>
        <a:lstStyle/>
        <a:p>
          <a:endParaRPr lang="en-US"/>
        </a:p>
      </dgm:t>
    </dgm:pt>
    <dgm:pt modelId="{2CCFB414-AC1D-41DA-9B6B-71097A14A5EA}">
      <dgm:prSet/>
      <dgm:spPr/>
      <dgm:t>
        <a:bodyPr/>
        <a:lstStyle/>
        <a:p>
          <a:r>
            <a:rPr lang="ar-SA"/>
            <a:t>أخطاء التوثيق</a:t>
          </a:r>
          <a:r>
            <a:rPr lang="en-US"/>
            <a:t>. </a:t>
          </a:r>
        </a:p>
      </dgm:t>
    </dgm:pt>
    <dgm:pt modelId="{174E17F0-9BAC-4E25-B33D-A9F3AA190364}" type="parTrans" cxnId="{EEFB36D7-D56E-4EBD-A703-D420D1E0EC69}">
      <dgm:prSet/>
      <dgm:spPr/>
      <dgm:t>
        <a:bodyPr/>
        <a:lstStyle/>
        <a:p>
          <a:endParaRPr lang="en-US"/>
        </a:p>
      </dgm:t>
    </dgm:pt>
    <dgm:pt modelId="{EFCA2F4A-B879-448A-A50E-8C2EF9844770}" type="sibTrans" cxnId="{EEFB36D7-D56E-4EBD-A703-D420D1E0EC69}">
      <dgm:prSet/>
      <dgm:spPr/>
      <dgm:t>
        <a:bodyPr/>
        <a:lstStyle/>
        <a:p>
          <a:endParaRPr lang="en-US"/>
        </a:p>
      </dgm:t>
    </dgm:pt>
    <dgm:pt modelId="{78BAFE77-F839-401B-AC21-200ABC4C3B15}" type="pres">
      <dgm:prSet presAssocID="{33F7DA52-CC30-404A-9791-CD32883CEC66}" presName="diagram" presStyleCnt="0">
        <dgm:presLayoutVars>
          <dgm:dir/>
          <dgm:resizeHandles val="exact"/>
        </dgm:presLayoutVars>
      </dgm:prSet>
      <dgm:spPr/>
    </dgm:pt>
    <dgm:pt modelId="{69C4FFD3-98E5-4949-9E20-32596F548821}" type="pres">
      <dgm:prSet presAssocID="{B1DD28E7-5CA5-4003-AC7B-1A2BE4CC4CEB}" presName="node" presStyleLbl="node1" presStyleIdx="0" presStyleCnt="7">
        <dgm:presLayoutVars>
          <dgm:bulletEnabled val="1"/>
        </dgm:presLayoutVars>
      </dgm:prSet>
      <dgm:spPr/>
    </dgm:pt>
    <dgm:pt modelId="{268E0D0B-F725-402A-A40D-DE818997AAAB}" type="pres">
      <dgm:prSet presAssocID="{3E0D74FF-AB25-4DB6-B627-21E0A4C73007}" presName="sibTrans" presStyleCnt="0"/>
      <dgm:spPr/>
    </dgm:pt>
    <dgm:pt modelId="{E91D410A-0F11-4115-820D-35FBDB5BE4A2}" type="pres">
      <dgm:prSet presAssocID="{5A1FCC7F-44B1-4103-8F82-9EAF566C7091}" presName="node" presStyleLbl="node1" presStyleIdx="1" presStyleCnt="7">
        <dgm:presLayoutVars>
          <dgm:bulletEnabled val="1"/>
        </dgm:presLayoutVars>
      </dgm:prSet>
      <dgm:spPr/>
    </dgm:pt>
    <dgm:pt modelId="{B34B8FE7-58A8-44F9-8573-24C7716B8129}" type="pres">
      <dgm:prSet presAssocID="{323D5B98-01D4-4F5C-A07A-6579CD644ED2}" presName="sibTrans" presStyleCnt="0"/>
      <dgm:spPr/>
    </dgm:pt>
    <dgm:pt modelId="{70EE8AE9-0209-4D50-84AE-7D650D3A4217}" type="pres">
      <dgm:prSet presAssocID="{6FD50034-6F42-47BE-84BA-FFF60B41D4F9}" presName="node" presStyleLbl="node1" presStyleIdx="2" presStyleCnt="7">
        <dgm:presLayoutVars>
          <dgm:bulletEnabled val="1"/>
        </dgm:presLayoutVars>
      </dgm:prSet>
      <dgm:spPr/>
    </dgm:pt>
    <dgm:pt modelId="{08E3C517-D815-4434-AC5E-979C670301F3}" type="pres">
      <dgm:prSet presAssocID="{78BAA57B-85D2-4A71-BFC0-85101028FA1D}" presName="sibTrans" presStyleCnt="0"/>
      <dgm:spPr/>
    </dgm:pt>
    <dgm:pt modelId="{7B9873B6-B66B-4CD6-9657-95EB50160224}" type="pres">
      <dgm:prSet presAssocID="{8810BAFF-13E3-4A2C-B8C6-3437B010EC81}" presName="node" presStyleLbl="node1" presStyleIdx="3" presStyleCnt="7">
        <dgm:presLayoutVars>
          <dgm:bulletEnabled val="1"/>
        </dgm:presLayoutVars>
      </dgm:prSet>
      <dgm:spPr/>
    </dgm:pt>
    <dgm:pt modelId="{CB97A674-CA7A-497F-9E79-F69C38B2304E}" type="pres">
      <dgm:prSet presAssocID="{49BCFB96-8CA4-4D54-B6BD-A9A37BD06060}" presName="sibTrans" presStyleCnt="0"/>
      <dgm:spPr/>
    </dgm:pt>
    <dgm:pt modelId="{F945BB6F-64D7-409E-AC39-22497DD11E31}" type="pres">
      <dgm:prSet presAssocID="{736A3331-4664-4C91-BE7D-35A1203C2C5A}" presName="node" presStyleLbl="node1" presStyleIdx="4" presStyleCnt="7">
        <dgm:presLayoutVars>
          <dgm:bulletEnabled val="1"/>
        </dgm:presLayoutVars>
      </dgm:prSet>
      <dgm:spPr/>
    </dgm:pt>
    <dgm:pt modelId="{4862F063-90F2-4BD5-A988-BB0764CE7340}" type="pres">
      <dgm:prSet presAssocID="{9080E873-55BA-4EAC-A4A0-5A5D3B60918B}" presName="sibTrans" presStyleCnt="0"/>
      <dgm:spPr/>
    </dgm:pt>
    <dgm:pt modelId="{A905F01B-691A-4701-92FE-49C2332999D2}" type="pres">
      <dgm:prSet presAssocID="{613DEEB7-6EC2-4EEF-8699-A32B22BB7B05}" presName="node" presStyleLbl="node1" presStyleIdx="5" presStyleCnt="7">
        <dgm:presLayoutVars>
          <dgm:bulletEnabled val="1"/>
        </dgm:presLayoutVars>
      </dgm:prSet>
      <dgm:spPr/>
    </dgm:pt>
    <dgm:pt modelId="{D9CFB338-2865-4BF4-B7B0-9F54101646F4}" type="pres">
      <dgm:prSet presAssocID="{15DD9663-6F58-4F3C-8D3E-A5FB698B69F8}" presName="sibTrans" presStyleCnt="0"/>
      <dgm:spPr/>
    </dgm:pt>
    <dgm:pt modelId="{4AD6DD11-3692-41E9-A67C-9B40C9D26434}" type="pres">
      <dgm:prSet presAssocID="{2CCFB414-AC1D-41DA-9B6B-71097A14A5EA}" presName="node" presStyleLbl="node1" presStyleIdx="6" presStyleCnt="7">
        <dgm:presLayoutVars>
          <dgm:bulletEnabled val="1"/>
        </dgm:presLayoutVars>
      </dgm:prSet>
      <dgm:spPr/>
    </dgm:pt>
  </dgm:ptLst>
  <dgm:cxnLst>
    <dgm:cxn modelId="{90A16F3D-4E34-482B-91D2-3228E495F1CA}" type="presOf" srcId="{2CCFB414-AC1D-41DA-9B6B-71097A14A5EA}" destId="{4AD6DD11-3692-41E9-A67C-9B40C9D26434}" srcOrd="0" destOrd="0" presId="urn:microsoft.com/office/officeart/2005/8/layout/default"/>
    <dgm:cxn modelId="{6665AD5D-01A8-4023-96A7-FAF08161404E}" type="presOf" srcId="{736A3331-4664-4C91-BE7D-35A1203C2C5A}" destId="{F945BB6F-64D7-409E-AC39-22497DD11E31}" srcOrd="0" destOrd="0" presId="urn:microsoft.com/office/officeart/2005/8/layout/default"/>
    <dgm:cxn modelId="{EEF1DB44-E6E0-4948-A0C3-EF23E8DE8ABA}" type="presOf" srcId="{613DEEB7-6EC2-4EEF-8699-A32B22BB7B05}" destId="{A905F01B-691A-4701-92FE-49C2332999D2}" srcOrd="0" destOrd="0" presId="urn:microsoft.com/office/officeart/2005/8/layout/default"/>
    <dgm:cxn modelId="{5BA65266-A8BE-4010-837D-B53E29DF6E33}" srcId="{33F7DA52-CC30-404A-9791-CD32883CEC66}" destId="{5A1FCC7F-44B1-4103-8F82-9EAF566C7091}" srcOrd="1" destOrd="0" parTransId="{167C5403-6F34-4E2C-A4C3-1DB66B848FF2}" sibTransId="{323D5B98-01D4-4F5C-A07A-6579CD644ED2}"/>
    <dgm:cxn modelId="{D2377346-37EF-4D83-8564-55F645F8A8B2}" srcId="{33F7DA52-CC30-404A-9791-CD32883CEC66}" destId="{6FD50034-6F42-47BE-84BA-FFF60B41D4F9}" srcOrd="2" destOrd="0" parTransId="{3BF1B621-C7CC-43BB-9775-99F734E272D0}" sibTransId="{78BAA57B-85D2-4A71-BFC0-85101028FA1D}"/>
    <dgm:cxn modelId="{354B5D49-1BAA-4131-B736-C3C81E21142B}" type="presOf" srcId="{8810BAFF-13E3-4A2C-B8C6-3437B010EC81}" destId="{7B9873B6-B66B-4CD6-9657-95EB50160224}" srcOrd="0" destOrd="0" presId="urn:microsoft.com/office/officeart/2005/8/layout/default"/>
    <dgm:cxn modelId="{85312676-5ADE-48C3-B9CD-D64E787B3022}" type="presOf" srcId="{6FD50034-6F42-47BE-84BA-FFF60B41D4F9}" destId="{70EE8AE9-0209-4D50-84AE-7D650D3A4217}" srcOrd="0" destOrd="0" presId="urn:microsoft.com/office/officeart/2005/8/layout/default"/>
    <dgm:cxn modelId="{B366D879-8857-47BF-AA95-591541B5A7A5}" srcId="{33F7DA52-CC30-404A-9791-CD32883CEC66}" destId="{8810BAFF-13E3-4A2C-B8C6-3437B010EC81}" srcOrd="3" destOrd="0" parTransId="{6F1C8252-4A8E-4FA3-906E-817F666ACE29}" sibTransId="{49BCFB96-8CA4-4D54-B6BD-A9A37BD06060}"/>
    <dgm:cxn modelId="{EB83737C-30C8-4B91-8326-171745447752}" srcId="{33F7DA52-CC30-404A-9791-CD32883CEC66}" destId="{B1DD28E7-5CA5-4003-AC7B-1A2BE4CC4CEB}" srcOrd="0" destOrd="0" parTransId="{8B1E79E3-58B2-44F2-A56C-0C0A57FA96A1}" sibTransId="{3E0D74FF-AB25-4DB6-B627-21E0A4C73007}"/>
    <dgm:cxn modelId="{24417A83-5765-4743-9FA2-8F8330D33A06}" srcId="{33F7DA52-CC30-404A-9791-CD32883CEC66}" destId="{613DEEB7-6EC2-4EEF-8699-A32B22BB7B05}" srcOrd="5" destOrd="0" parTransId="{1D6311F5-7D91-4E72-A39F-0D02D2BF041D}" sibTransId="{15DD9663-6F58-4F3C-8D3E-A5FB698B69F8}"/>
    <dgm:cxn modelId="{47E2818B-62AD-4544-99AB-01C4BF278C9A}" type="presOf" srcId="{33F7DA52-CC30-404A-9791-CD32883CEC66}" destId="{78BAFE77-F839-401B-AC21-200ABC4C3B15}" srcOrd="0" destOrd="0" presId="urn:microsoft.com/office/officeart/2005/8/layout/default"/>
    <dgm:cxn modelId="{8F0D7AAF-BBC5-48FF-B4C2-9AE3F6BBE999}" type="presOf" srcId="{5A1FCC7F-44B1-4103-8F82-9EAF566C7091}" destId="{E91D410A-0F11-4115-820D-35FBDB5BE4A2}" srcOrd="0" destOrd="0" presId="urn:microsoft.com/office/officeart/2005/8/layout/default"/>
    <dgm:cxn modelId="{911B73CB-14DF-4AE9-98D4-2C239CDAAF77}" srcId="{33F7DA52-CC30-404A-9791-CD32883CEC66}" destId="{736A3331-4664-4C91-BE7D-35A1203C2C5A}" srcOrd="4" destOrd="0" parTransId="{5BD711A6-FB89-4752-BA6B-E5E416F183D4}" sibTransId="{9080E873-55BA-4EAC-A4A0-5A5D3B60918B}"/>
    <dgm:cxn modelId="{9F0980CE-039A-468E-9688-FB7C7A56994F}" type="presOf" srcId="{B1DD28E7-5CA5-4003-AC7B-1A2BE4CC4CEB}" destId="{69C4FFD3-98E5-4949-9E20-32596F548821}" srcOrd="0" destOrd="0" presId="urn:microsoft.com/office/officeart/2005/8/layout/default"/>
    <dgm:cxn modelId="{EEFB36D7-D56E-4EBD-A703-D420D1E0EC69}" srcId="{33F7DA52-CC30-404A-9791-CD32883CEC66}" destId="{2CCFB414-AC1D-41DA-9B6B-71097A14A5EA}" srcOrd="6" destOrd="0" parTransId="{174E17F0-9BAC-4E25-B33D-A9F3AA190364}" sibTransId="{EFCA2F4A-B879-448A-A50E-8C2EF9844770}"/>
    <dgm:cxn modelId="{59874A2C-001F-48EF-BF75-178471B1E550}" type="presParOf" srcId="{78BAFE77-F839-401B-AC21-200ABC4C3B15}" destId="{69C4FFD3-98E5-4949-9E20-32596F548821}" srcOrd="0" destOrd="0" presId="urn:microsoft.com/office/officeart/2005/8/layout/default"/>
    <dgm:cxn modelId="{68F1401E-8712-4CDA-A432-B14388FD95A5}" type="presParOf" srcId="{78BAFE77-F839-401B-AC21-200ABC4C3B15}" destId="{268E0D0B-F725-402A-A40D-DE818997AAAB}" srcOrd="1" destOrd="0" presId="urn:microsoft.com/office/officeart/2005/8/layout/default"/>
    <dgm:cxn modelId="{1EEFD4DA-BCC2-4007-A37F-215192D51B82}" type="presParOf" srcId="{78BAFE77-F839-401B-AC21-200ABC4C3B15}" destId="{E91D410A-0F11-4115-820D-35FBDB5BE4A2}" srcOrd="2" destOrd="0" presId="urn:microsoft.com/office/officeart/2005/8/layout/default"/>
    <dgm:cxn modelId="{E8C431AF-8A0F-4936-8BEE-EAC4A9ABA9AE}" type="presParOf" srcId="{78BAFE77-F839-401B-AC21-200ABC4C3B15}" destId="{B34B8FE7-58A8-44F9-8573-24C7716B8129}" srcOrd="3" destOrd="0" presId="urn:microsoft.com/office/officeart/2005/8/layout/default"/>
    <dgm:cxn modelId="{D637FC55-1DAB-4BF1-BF4B-F790BEA6370D}" type="presParOf" srcId="{78BAFE77-F839-401B-AC21-200ABC4C3B15}" destId="{70EE8AE9-0209-4D50-84AE-7D650D3A4217}" srcOrd="4" destOrd="0" presId="urn:microsoft.com/office/officeart/2005/8/layout/default"/>
    <dgm:cxn modelId="{713A18CB-2A7C-4E38-AB81-9C016E7D120C}" type="presParOf" srcId="{78BAFE77-F839-401B-AC21-200ABC4C3B15}" destId="{08E3C517-D815-4434-AC5E-979C670301F3}" srcOrd="5" destOrd="0" presId="urn:microsoft.com/office/officeart/2005/8/layout/default"/>
    <dgm:cxn modelId="{82A583A5-0A65-4A31-BC8B-48CC62A73EE9}" type="presParOf" srcId="{78BAFE77-F839-401B-AC21-200ABC4C3B15}" destId="{7B9873B6-B66B-4CD6-9657-95EB50160224}" srcOrd="6" destOrd="0" presId="urn:microsoft.com/office/officeart/2005/8/layout/default"/>
    <dgm:cxn modelId="{9F1DEDD7-FED6-48AF-9A46-D0692929FD7C}" type="presParOf" srcId="{78BAFE77-F839-401B-AC21-200ABC4C3B15}" destId="{CB97A674-CA7A-497F-9E79-F69C38B2304E}" srcOrd="7" destOrd="0" presId="urn:microsoft.com/office/officeart/2005/8/layout/default"/>
    <dgm:cxn modelId="{5297D839-C241-4FF2-89A2-A62BD56EE1D8}" type="presParOf" srcId="{78BAFE77-F839-401B-AC21-200ABC4C3B15}" destId="{F945BB6F-64D7-409E-AC39-22497DD11E31}" srcOrd="8" destOrd="0" presId="urn:microsoft.com/office/officeart/2005/8/layout/default"/>
    <dgm:cxn modelId="{5B8B348F-2C44-4B0D-A3DF-964B3B5CAADA}" type="presParOf" srcId="{78BAFE77-F839-401B-AC21-200ABC4C3B15}" destId="{4862F063-90F2-4BD5-A988-BB0764CE7340}" srcOrd="9" destOrd="0" presId="urn:microsoft.com/office/officeart/2005/8/layout/default"/>
    <dgm:cxn modelId="{A1803FCF-4A1D-487C-8F5B-7433B1E3382B}" type="presParOf" srcId="{78BAFE77-F839-401B-AC21-200ABC4C3B15}" destId="{A905F01B-691A-4701-92FE-49C2332999D2}" srcOrd="10" destOrd="0" presId="urn:microsoft.com/office/officeart/2005/8/layout/default"/>
    <dgm:cxn modelId="{AAA2158A-DF4D-4B03-AAB9-1127167D9288}" type="presParOf" srcId="{78BAFE77-F839-401B-AC21-200ABC4C3B15}" destId="{D9CFB338-2865-4BF4-B7B0-9F54101646F4}" srcOrd="11" destOrd="0" presId="urn:microsoft.com/office/officeart/2005/8/layout/default"/>
    <dgm:cxn modelId="{595BFE6E-4DF0-4606-9819-BF7933361881}" type="presParOf" srcId="{78BAFE77-F839-401B-AC21-200ABC4C3B15}" destId="{4AD6DD11-3692-41E9-A67C-9B40C9D26434}"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78C4C80-58B9-459A-8144-D15BC267EC4E}"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4DCA5149-D683-4C96-B17F-DE1A0EBBADFC}">
      <dgm:prSet/>
      <dgm:spPr/>
      <dgm:t>
        <a:bodyPr/>
        <a:lstStyle/>
        <a:p>
          <a:r>
            <a:rPr lang="ar-SA"/>
            <a:t>وضوح المشكلة</a:t>
          </a:r>
          <a:r>
            <a:rPr lang="en-US"/>
            <a:t>. </a:t>
          </a:r>
        </a:p>
      </dgm:t>
    </dgm:pt>
    <dgm:pt modelId="{2A379895-A5DD-47B8-9CA6-713DF14744A8}" type="parTrans" cxnId="{3C186538-A6E0-4285-B6EC-78A1E1A1E2EE}">
      <dgm:prSet/>
      <dgm:spPr/>
      <dgm:t>
        <a:bodyPr/>
        <a:lstStyle/>
        <a:p>
          <a:endParaRPr lang="en-US"/>
        </a:p>
      </dgm:t>
    </dgm:pt>
    <dgm:pt modelId="{97DB9EFF-3B59-41C1-8DD3-11AE0578B391}" type="sibTrans" cxnId="{3C186538-A6E0-4285-B6EC-78A1E1A1E2EE}">
      <dgm:prSet/>
      <dgm:spPr/>
      <dgm:t>
        <a:bodyPr/>
        <a:lstStyle/>
        <a:p>
          <a:endParaRPr lang="en-US"/>
        </a:p>
      </dgm:t>
    </dgm:pt>
    <dgm:pt modelId="{17244022-C314-43FC-ADB4-583576BC076B}">
      <dgm:prSet/>
      <dgm:spPr/>
      <dgm:t>
        <a:bodyPr/>
        <a:lstStyle/>
        <a:p>
          <a:r>
            <a:rPr lang="ar-SA"/>
            <a:t>أصالة الموضوع</a:t>
          </a:r>
          <a:r>
            <a:rPr lang="en-US"/>
            <a:t>. </a:t>
          </a:r>
        </a:p>
      </dgm:t>
    </dgm:pt>
    <dgm:pt modelId="{B41AE97F-0A99-4625-A390-97503E7C60D6}" type="parTrans" cxnId="{E161717C-837D-4209-8958-BFCDB6EBC0EA}">
      <dgm:prSet/>
      <dgm:spPr/>
      <dgm:t>
        <a:bodyPr/>
        <a:lstStyle/>
        <a:p>
          <a:endParaRPr lang="en-US"/>
        </a:p>
      </dgm:t>
    </dgm:pt>
    <dgm:pt modelId="{7C20F028-26A1-4145-891B-B12CF54DF940}" type="sibTrans" cxnId="{E161717C-837D-4209-8958-BFCDB6EBC0EA}">
      <dgm:prSet/>
      <dgm:spPr/>
      <dgm:t>
        <a:bodyPr/>
        <a:lstStyle/>
        <a:p>
          <a:endParaRPr lang="en-US"/>
        </a:p>
      </dgm:t>
    </dgm:pt>
    <dgm:pt modelId="{26A23ADD-6A0F-4F34-9723-4B8670DAF823}">
      <dgm:prSet/>
      <dgm:spPr/>
      <dgm:t>
        <a:bodyPr/>
        <a:lstStyle/>
        <a:p>
          <a:r>
            <a:rPr lang="ar-SA"/>
            <a:t>دقة المنهج</a:t>
          </a:r>
          <a:r>
            <a:rPr lang="en-US"/>
            <a:t>. </a:t>
          </a:r>
        </a:p>
      </dgm:t>
    </dgm:pt>
    <dgm:pt modelId="{EE88465F-7264-45E2-95EA-7D6B41BDFE0A}" type="parTrans" cxnId="{479E00A1-76E9-4E28-A921-95B1FE92C884}">
      <dgm:prSet/>
      <dgm:spPr/>
      <dgm:t>
        <a:bodyPr/>
        <a:lstStyle/>
        <a:p>
          <a:endParaRPr lang="en-US"/>
        </a:p>
      </dgm:t>
    </dgm:pt>
    <dgm:pt modelId="{1A0F56FD-4738-4FD4-BA9F-0EA5A2AA9BB2}" type="sibTrans" cxnId="{479E00A1-76E9-4E28-A921-95B1FE92C884}">
      <dgm:prSet/>
      <dgm:spPr/>
      <dgm:t>
        <a:bodyPr/>
        <a:lstStyle/>
        <a:p>
          <a:endParaRPr lang="en-US"/>
        </a:p>
      </dgm:t>
    </dgm:pt>
    <dgm:pt modelId="{64746412-023F-457E-A6A7-B57785304FC2}">
      <dgm:prSet/>
      <dgm:spPr/>
      <dgm:t>
        <a:bodyPr/>
        <a:lstStyle/>
        <a:p>
          <a:r>
            <a:rPr lang="ar-SA"/>
            <a:t>قوة الدراسات السابقة</a:t>
          </a:r>
          <a:r>
            <a:rPr lang="en-US"/>
            <a:t>. </a:t>
          </a:r>
        </a:p>
      </dgm:t>
    </dgm:pt>
    <dgm:pt modelId="{4A4C7CC7-EF32-46FE-BE48-274C63C8B136}" type="parTrans" cxnId="{B346F5AE-ED81-40F2-9269-C1D031E372DD}">
      <dgm:prSet/>
      <dgm:spPr/>
      <dgm:t>
        <a:bodyPr/>
        <a:lstStyle/>
        <a:p>
          <a:endParaRPr lang="en-US"/>
        </a:p>
      </dgm:t>
    </dgm:pt>
    <dgm:pt modelId="{8C7BD6D7-72D8-4755-8631-2B1B67ECAD1B}" type="sibTrans" cxnId="{B346F5AE-ED81-40F2-9269-C1D031E372DD}">
      <dgm:prSet/>
      <dgm:spPr/>
      <dgm:t>
        <a:bodyPr/>
        <a:lstStyle/>
        <a:p>
          <a:endParaRPr lang="en-US"/>
        </a:p>
      </dgm:t>
    </dgm:pt>
    <dgm:pt modelId="{10BD240D-54DF-45C3-9701-23EAB211E423}">
      <dgm:prSet/>
      <dgm:spPr/>
      <dgm:t>
        <a:bodyPr/>
        <a:lstStyle/>
        <a:p>
          <a:r>
            <a:rPr lang="ar-SA"/>
            <a:t>سلامة اللغة</a:t>
          </a:r>
          <a:r>
            <a:rPr lang="en-US"/>
            <a:t>. </a:t>
          </a:r>
        </a:p>
      </dgm:t>
    </dgm:pt>
    <dgm:pt modelId="{EA6B1DB1-450B-43CF-8D85-A2AEF23662D5}" type="parTrans" cxnId="{ED401601-ABD5-46A4-B2C5-FFF0838B8D0F}">
      <dgm:prSet/>
      <dgm:spPr/>
      <dgm:t>
        <a:bodyPr/>
        <a:lstStyle/>
        <a:p>
          <a:endParaRPr lang="en-US"/>
        </a:p>
      </dgm:t>
    </dgm:pt>
    <dgm:pt modelId="{6AB927E6-2602-407A-B036-C05D0544DCF4}" type="sibTrans" cxnId="{ED401601-ABD5-46A4-B2C5-FFF0838B8D0F}">
      <dgm:prSet/>
      <dgm:spPr/>
      <dgm:t>
        <a:bodyPr/>
        <a:lstStyle/>
        <a:p>
          <a:endParaRPr lang="en-US"/>
        </a:p>
      </dgm:t>
    </dgm:pt>
    <dgm:pt modelId="{557BDB41-1D74-4D11-AADD-FEDF8B57D783}">
      <dgm:prSet/>
      <dgm:spPr/>
      <dgm:t>
        <a:bodyPr/>
        <a:lstStyle/>
        <a:p>
          <a:r>
            <a:rPr lang="ar-SA"/>
            <a:t>جودة التوثيق</a:t>
          </a:r>
          <a:r>
            <a:rPr lang="en-US"/>
            <a:t>. </a:t>
          </a:r>
        </a:p>
      </dgm:t>
    </dgm:pt>
    <dgm:pt modelId="{5A1BC6E5-1C33-4235-85A1-C7A2A46F3BBC}" type="parTrans" cxnId="{E439D5B6-38CA-4066-8A4F-A2EC4AF93EF9}">
      <dgm:prSet/>
      <dgm:spPr/>
      <dgm:t>
        <a:bodyPr/>
        <a:lstStyle/>
        <a:p>
          <a:endParaRPr lang="en-US"/>
        </a:p>
      </dgm:t>
    </dgm:pt>
    <dgm:pt modelId="{EB1D8065-5E65-4C59-97E4-3B053EA26520}" type="sibTrans" cxnId="{E439D5B6-38CA-4066-8A4F-A2EC4AF93EF9}">
      <dgm:prSet/>
      <dgm:spPr/>
      <dgm:t>
        <a:bodyPr/>
        <a:lstStyle/>
        <a:p>
          <a:endParaRPr lang="en-US"/>
        </a:p>
      </dgm:t>
    </dgm:pt>
    <dgm:pt modelId="{2E158187-082A-400A-811F-67A2CAA7A5A0}">
      <dgm:prSet/>
      <dgm:spPr/>
      <dgm:t>
        <a:bodyPr/>
        <a:lstStyle/>
        <a:p>
          <a:r>
            <a:rPr lang="ar-SA"/>
            <a:t>الترابط المنطقي</a:t>
          </a:r>
          <a:r>
            <a:rPr lang="en-US"/>
            <a:t>. </a:t>
          </a:r>
        </a:p>
      </dgm:t>
    </dgm:pt>
    <dgm:pt modelId="{ED60DC96-8FD0-4C44-98DE-7FFAECFF3827}" type="parTrans" cxnId="{9A4C42A8-4436-4273-BB63-D64EDFA3732C}">
      <dgm:prSet/>
      <dgm:spPr/>
      <dgm:t>
        <a:bodyPr/>
        <a:lstStyle/>
        <a:p>
          <a:endParaRPr lang="en-US"/>
        </a:p>
      </dgm:t>
    </dgm:pt>
    <dgm:pt modelId="{2E9A366D-46B4-477E-B464-343BAF624D61}" type="sibTrans" cxnId="{9A4C42A8-4436-4273-BB63-D64EDFA3732C}">
      <dgm:prSet/>
      <dgm:spPr/>
      <dgm:t>
        <a:bodyPr/>
        <a:lstStyle/>
        <a:p>
          <a:endParaRPr lang="en-US"/>
        </a:p>
      </dgm:t>
    </dgm:pt>
    <dgm:pt modelId="{1B7CB803-0DC1-4859-9658-B78E501BB0DC}" type="pres">
      <dgm:prSet presAssocID="{F78C4C80-58B9-459A-8144-D15BC267EC4E}" presName="diagram" presStyleCnt="0">
        <dgm:presLayoutVars>
          <dgm:dir/>
          <dgm:resizeHandles val="exact"/>
        </dgm:presLayoutVars>
      </dgm:prSet>
      <dgm:spPr/>
    </dgm:pt>
    <dgm:pt modelId="{95F52518-90E5-4268-9CC3-2A4F2AC1C767}" type="pres">
      <dgm:prSet presAssocID="{4DCA5149-D683-4C96-B17F-DE1A0EBBADFC}" presName="node" presStyleLbl="node1" presStyleIdx="0" presStyleCnt="7">
        <dgm:presLayoutVars>
          <dgm:bulletEnabled val="1"/>
        </dgm:presLayoutVars>
      </dgm:prSet>
      <dgm:spPr/>
    </dgm:pt>
    <dgm:pt modelId="{7E2858A0-0D29-4780-8AF6-DC2842FC591D}" type="pres">
      <dgm:prSet presAssocID="{97DB9EFF-3B59-41C1-8DD3-11AE0578B391}" presName="sibTrans" presStyleCnt="0"/>
      <dgm:spPr/>
    </dgm:pt>
    <dgm:pt modelId="{BCFE3248-072E-4CCB-BE9B-70E74A03BF69}" type="pres">
      <dgm:prSet presAssocID="{17244022-C314-43FC-ADB4-583576BC076B}" presName="node" presStyleLbl="node1" presStyleIdx="1" presStyleCnt="7">
        <dgm:presLayoutVars>
          <dgm:bulletEnabled val="1"/>
        </dgm:presLayoutVars>
      </dgm:prSet>
      <dgm:spPr/>
    </dgm:pt>
    <dgm:pt modelId="{58712486-CB1F-4305-8FF4-F34AF5F591B3}" type="pres">
      <dgm:prSet presAssocID="{7C20F028-26A1-4145-891B-B12CF54DF940}" presName="sibTrans" presStyleCnt="0"/>
      <dgm:spPr/>
    </dgm:pt>
    <dgm:pt modelId="{DB0465AB-054B-423F-8E3B-F2AE7A3DCD93}" type="pres">
      <dgm:prSet presAssocID="{26A23ADD-6A0F-4F34-9723-4B8670DAF823}" presName="node" presStyleLbl="node1" presStyleIdx="2" presStyleCnt="7">
        <dgm:presLayoutVars>
          <dgm:bulletEnabled val="1"/>
        </dgm:presLayoutVars>
      </dgm:prSet>
      <dgm:spPr/>
    </dgm:pt>
    <dgm:pt modelId="{B1063B47-EE43-4991-87D2-EEFF29AC48D2}" type="pres">
      <dgm:prSet presAssocID="{1A0F56FD-4738-4FD4-BA9F-0EA5A2AA9BB2}" presName="sibTrans" presStyleCnt="0"/>
      <dgm:spPr/>
    </dgm:pt>
    <dgm:pt modelId="{324552C3-17BE-47BD-901C-AB9B173C22FB}" type="pres">
      <dgm:prSet presAssocID="{64746412-023F-457E-A6A7-B57785304FC2}" presName="node" presStyleLbl="node1" presStyleIdx="3" presStyleCnt="7">
        <dgm:presLayoutVars>
          <dgm:bulletEnabled val="1"/>
        </dgm:presLayoutVars>
      </dgm:prSet>
      <dgm:spPr/>
    </dgm:pt>
    <dgm:pt modelId="{1689062E-7571-4A3E-9E37-2BC03F6490FE}" type="pres">
      <dgm:prSet presAssocID="{8C7BD6D7-72D8-4755-8631-2B1B67ECAD1B}" presName="sibTrans" presStyleCnt="0"/>
      <dgm:spPr/>
    </dgm:pt>
    <dgm:pt modelId="{73B3DD84-F1E4-4C9C-AB8D-0789432111C6}" type="pres">
      <dgm:prSet presAssocID="{10BD240D-54DF-45C3-9701-23EAB211E423}" presName="node" presStyleLbl="node1" presStyleIdx="4" presStyleCnt="7">
        <dgm:presLayoutVars>
          <dgm:bulletEnabled val="1"/>
        </dgm:presLayoutVars>
      </dgm:prSet>
      <dgm:spPr/>
    </dgm:pt>
    <dgm:pt modelId="{82BCDF6E-4559-4CC9-AE1F-59166FDFA1B0}" type="pres">
      <dgm:prSet presAssocID="{6AB927E6-2602-407A-B036-C05D0544DCF4}" presName="sibTrans" presStyleCnt="0"/>
      <dgm:spPr/>
    </dgm:pt>
    <dgm:pt modelId="{7758CBF6-4BD0-4730-9830-F67FE52B6C3C}" type="pres">
      <dgm:prSet presAssocID="{557BDB41-1D74-4D11-AADD-FEDF8B57D783}" presName="node" presStyleLbl="node1" presStyleIdx="5" presStyleCnt="7">
        <dgm:presLayoutVars>
          <dgm:bulletEnabled val="1"/>
        </dgm:presLayoutVars>
      </dgm:prSet>
      <dgm:spPr/>
    </dgm:pt>
    <dgm:pt modelId="{AE03EFF7-AB7C-4CB5-B400-F80BBF51294C}" type="pres">
      <dgm:prSet presAssocID="{EB1D8065-5E65-4C59-97E4-3B053EA26520}" presName="sibTrans" presStyleCnt="0"/>
      <dgm:spPr/>
    </dgm:pt>
    <dgm:pt modelId="{16A18A6F-2BD1-401A-BAF7-910D28CB7555}" type="pres">
      <dgm:prSet presAssocID="{2E158187-082A-400A-811F-67A2CAA7A5A0}" presName="node" presStyleLbl="node1" presStyleIdx="6" presStyleCnt="7">
        <dgm:presLayoutVars>
          <dgm:bulletEnabled val="1"/>
        </dgm:presLayoutVars>
      </dgm:prSet>
      <dgm:spPr/>
    </dgm:pt>
  </dgm:ptLst>
  <dgm:cxnLst>
    <dgm:cxn modelId="{ED401601-ABD5-46A4-B2C5-FFF0838B8D0F}" srcId="{F78C4C80-58B9-459A-8144-D15BC267EC4E}" destId="{10BD240D-54DF-45C3-9701-23EAB211E423}" srcOrd="4" destOrd="0" parTransId="{EA6B1DB1-450B-43CF-8D85-A2AEF23662D5}" sibTransId="{6AB927E6-2602-407A-B036-C05D0544DCF4}"/>
    <dgm:cxn modelId="{A0F3800F-967A-4346-8178-0DE79A16B96B}" type="presOf" srcId="{17244022-C314-43FC-ADB4-583576BC076B}" destId="{BCFE3248-072E-4CCB-BE9B-70E74A03BF69}" srcOrd="0" destOrd="0" presId="urn:microsoft.com/office/officeart/2005/8/layout/default"/>
    <dgm:cxn modelId="{D6219D27-9499-46F6-B799-C587F42066A9}" type="presOf" srcId="{10BD240D-54DF-45C3-9701-23EAB211E423}" destId="{73B3DD84-F1E4-4C9C-AB8D-0789432111C6}" srcOrd="0" destOrd="0" presId="urn:microsoft.com/office/officeart/2005/8/layout/default"/>
    <dgm:cxn modelId="{3C186538-A6E0-4285-B6EC-78A1E1A1E2EE}" srcId="{F78C4C80-58B9-459A-8144-D15BC267EC4E}" destId="{4DCA5149-D683-4C96-B17F-DE1A0EBBADFC}" srcOrd="0" destOrd="0" parTransId="{2A379895-A5DD-47B8-9CA6-713DF14744A8}" sibTransId="{97DB9EFF-3B59-41C1-8DD3-11AE0578B391}"/>
    <dgm:cxn modelId="{4EE4DE71-926D-4F46-B8E1-1CFC1568D399}" type="presOf" srcId="{557BDB41-1D74-4D11-AADD-FEDF8B57D783}" destId="{7758CBF6-4BD0-4730-9830-F67FE52B6C3C}" srcOrd="0" destOrd="0" presId="urn:microsoft.com/office/officeart/2005/8/layout/default"/>
    <dgm:cxn modelId="{2F0B7157-D728-4114-8885-4087787A270E}" type="presOf" srcId="{2E158187-082A-400A-811F-67A2CAA7A5A0}" destId="{16A18A6F-2BD1-401A-BAF7-910D28CB7555}" srcOrd="0" destOrd="0" presId="urn:microsoft.com/office/officeart/2005/8/layout/default"/>
    <dgm:cxn modelId="{057D9058-0661-4C8C-98E9-8BF641381062}" type="presOf" srcId="{F78C4C80-58B9-459A-8144-D15BC267EC4E}" destId="{1B7CB803-0DC1-4859-9658-B78E501BB0DC}" srcOrd="0" destOrd="0" presId="urn:microsoft.com/office/officeart/2005/8/layout/default"/>
    <dgm:cxn modelId="{DD259259-A31F-4E4D-80C9-ABFB229FB4FB}" type="presOf" srcId="{64746412-023F-457E-A6A7-B57785304FC2}" destId="{324552C3-17BE-47BD-901C-AB9B173C22FB}" srcOrd="0" destOrd="0" presId="urn:microsoft.com/office/officeart/2005/8/layout/default"/>
    <dgm:cxn modelId="{E161717C-837D-4209-8958-BFCDB6EBC0EA}" srcId="{F78C4C80-58B9-459A-8144-D15BC267EC4E}" destId="{17244022-C314-43FC-ADB4-583576BC076B}" srcOrd="1" destOrd="0" parTransId="{B41AE97F-0A99-4625-A390-97503E7C60D6}" sibTransId="{7C20F028-26A1-4145-891B-B12CF54DF940}"/>
    <dgm:cxn modelId="{2CBFD47C-5816-42BF-8926-F419012EE185}" type="presOf" srcId="{4DCA5149-D683-4C96-B17F-DE1A0EBBADFC}" destId="{95F52518-90E5-4268-9CC3-2A4F2AC1C767}" srcOrd="0" destOrd="0" presId="urn:microsoft.com/office/officeart/2005/8/layout/default"/>
    <dgm:cxn modelId="{479E00A1-76E9-4E28-A921-95B1FE92C884}" srcId="{F78C4C80-58B9-459A-8144-D15BC267EC4E}" destId="{26A23ADD-6A0F-4F34-9723-4B8670DAF823}" srcOrd="2" destOrd="0" parTransId="{EE88465F-7264-45E2-95EA-7D6B41BDFE0A}" sibTransId="{1A0F56FD-4738-4FD4-BA9F-0EA5A2AA9BB2}"/>
    <dgm:cxn modelId="{9A4C42A8-4436-4273-BB63-D64EDFA3732C}" srcId="{F78C4C80-58B9-459A-8144-D15BC267EC4E}" destId="{2E158187-082A-400A-811F-67A2CAA7A5A0}" srcOrd="6" destOrd="0" parTransId="{ED60DC96-8FD0-4C44-98DE-7FFAECFF3827}" sibTransId="{2E9A366D-46B4-477E-B464-343BAF624D61}"/>
    <dgm:cxn modelId="{CCEF70AD-6449-4495-8A63-CED2D0006C34}" type="presOf" srcId="{26A23ADD-6A0F-4F34-9723-4B8670DAF823}" destId="{DB0465AB-054B-423F-8E3B-F2AE7A3DCD93}" srcOrd="0" destOrd="0" presId="urn:microsoft.com/office/officeart/2005/8/layout/default"/>
    <dgm:cxn modelId="{B346F5AE-ED81-40F2-9269-C1D031E372DD}" srcId="{F78C4C80-58B9-459A-8144-D15BC267EC4E}" destId="{64746412-023F-457E-A6A7-B57785304FC2}" srcOrd="3" destOrd="0" parTransId="{4A4C7CC7-EF32-46FE-BE48-274C63C8B136}" sibTransId="{8C7BD6D7-72D8-4755-8631-2B1B67ECAD1B}"/>
    <dgm:cxn modelId="{E439D5B6-38CA-4066-8A4F-A2EC4AF93EF9}" srcId="{F78C4C80-58B9-459A-8144-D15BC267EC4E}" destId="{557BDB41-1D74-4D11-AADD-FEDF8B57D783}" srcOrd="5" destOrd="0" parTransId="{5A1BC6E5-1C33-4235-85A1-C7A2A46F3BBC}" sibTransId="{EB1D8065-5E65-4C59-97E4-3B053EA26520}"/>
    <dgm:cxn modelId="{659BA5D0-5081-4AD5-8BD5-48511E61EA1F}" type="presParOf" srcId="{1B7CB803-0DC1-4859-9658-B78E501BB0DC}" destId="{95F52518-90E5-4268-9CC3-2A4F2AC1C767}" srcOrd="0" destOrd="0" presId="urn:microsoft.com/office/officeart/2005/8/layout/default"/>
    <dgm:cxn modelId="{A01738E0-F57E-49B8-8042-F2BEA9A49E58}" type="presParOf" srcId="{1B7CB803-0DC1-4859-9658-B78E501BB0DC}" destId="{7E2858A0-0D29-4780-8AF6-DC2842FC591D}" srcOrd="1" destOrd="0" presId="urn:microsoft.com/office/officeart/2005/8/layout/default"/>
    <dgm:cxn modelId="{57938201-F3D7-44D3-A996-B87DAF82F53F}" type="presParOf" srcId="{1B7CB803-0DC1-4859-9658-B78E501BB0DC}" destId="{BCFE3248-072E-4CCB-BE9B-70E74A03BF69}" srcOrd="2" destOrd="0" presId="urn:microsoft.com/office/officeart/2005/8/layout/default"/>
    <dgm:cxn modelId="{E94B7354-9828-44EF-B7F4-8DAE2572874B}" type="presParOf" srcId="{1B7CB803-0DC1-4859-9658-B78E501BB0DC}" destId="{58712486-CB1F-4305-8FF4-F34AF5F591B3}" srcOrd="3" destOrd="0" presId="urn:microsoft.com/office/officeart/2005/8/layout/default"/>
    <dgm:cxn modelId="{9D817108-1720-4C16-B2B1-420EAE16D08D}" type="presParOf" srcId="{1B7CB803-0DC1-4859-9658-B78E501BB0DC}" destId="{DB0465AB-054B-423F-8E3B-F2AE7A3DCD93}" srcOrd="4" destOrd="0" presId="urn:microsoft.com/office/officeart/2005/8/layout/default"/>
    <dgm:cxn modelId="{5C07DCE1-3C62-4A6B-8D20-5B75C62ADB70}" type="presParOf" srcId="{1B7CB803-0DC1-4859-9658-B78E501BB0DC}" destId="{B1063B47-EE43-4991-87D2-EEFF29AC48D2}" srcOrd="5" destOrd="0" presId="urn:microsoft.com/office/officeart/2005/8/layout/default"/>
    <dgm:cxn modelId="{0A889F09-5F95-42E4-81CD-015D3C0202EE}" type="presParOf" srcId="{1B7CB803-0DC1-4859-9658-B78E501BB0DC}" destId="{324552C3-17BE-47BD-901C-AB9B173C22FB}" srcOrd="6" destOrd="0" presId="urn:microsoft.com/office/officeart/2005/8/layout/default"/>
    <dgm:cxn modelId="{6EE92B98-76B4-41B1-A625-2B4C54925884}" type="presParOf" srcId="{1B7CB803-0DC1-4859-9658-B78E501BB0DC}" destId="{1689062E-7571-4A3E-9E37-2BC03F6490FE}" srcOrd="7" destOrd="0" presId="urn:microsoft.com/office/officeart/2005/8/layout/default"/>
    <dgm:cxn modelId="{A619DE25-7558-4741-89E3-4D137DD2CE95}" type="presParOf" srcId="{1B7CB803-0DC1-4859-9658-B78E501BB0DC}" destId="{73B3DD84-F1E4-4C9C-AB8D-0789432111C6}" srcOrd="8" destOrd="0" presId="urn:microsoft.com/office/officeart/2005/8/layout/default"/>
    <dgm:cxn modelId="{A5F10422-4A00-4700-9377-84A8E35BE78B}" type="presParOf" srcId="{1B7CB803-0DC1-4859-9658-B78E501BB0DC}" destId="{82BCDF6E-4559-4CC9-AE1F-59166FDFA1B0}" srcOrd="9" destOrd="0" presId="urn:microsoft.com/office/officeart/2005/8/layout/default"/>
    <dgm:cxn modelId="{A1C5F489-7DA0-4E5B-B0D1-D8827691F777}" type="presParOf" srcId="{1B7CB803-0DC1-4859-9658-B78E501BB0DC}" destId="{7758CBF6-4BD0-4730-9830-F67FE52B6C3C}" srcOrd="10" destOrd="0" presId="urn:microsoft.com/office/officeart/2005/8/layout/default"/>
    <dgm:cxn modelId="{D616ABA1-7198-4C2B-9F29-7D42D6EE37D0}" type="presParOf" srcId="{1B7CB803-0DC1-4859-9658-B78E501BB0DC}" destId="{AE03EFF7-AB7C-4CB5-B400-F80BBF51294C}" srcOrd="11" destOrd="0" presId="urn:microsoft.com/office/officeart/2005/8/layout/default"/>
    <dgm:cxn modelId="{13381991-530F-4CCF-A9FA-0DABCC88395E}" type="presParOf" srcId="{1B7CB803-0DC1-4859-9658-B78E501BB0DC}" destId="{16A18A6F-2BD1-401A-BAF7-910D28CB7555}"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AC79418-8C9E-4EB9-A02A-6CFCC69F37D4}" type="doc">
      <dgm:prSet loTypeId="urn:microsoft.com/office/officeart/2005/8/layout/list1" loCatId="list" qsTypeId="urn:microsoft.com/office/officeart/2005/8/quickstyle/simple1" qsCatId="simple" csTypeId="urn:microsoft.com/office/officeart/2005/8/colors/colorful1" csCatId="colorful"/>
      <dgm:spPr/>
      <dgm:t>
        <a:bodyPr/>
        <a:lstStyle/>
        <a:p>
          <a:endParaRPr lang="en-US"/>
        </a:p>
      </dgm:t>
    </dgm:pt>
    <dgm:pt modelId="{7E1B39C2-1FD4-4308-92CB-7A8854ADCB10}">
      <dgm:prSet/>
      <dgm:spPr/>
      <dgm:t>
        <a:bodyPr/>
        <a:lstStyle/>
        <a:p>
          <a:r>
            <a:rPr lang="ar-SA"/>
            <a:t>صعوبة اختيار موضوع مناسب</a:t>
          </a:r>
          <a:r>
            <a:rPr lang="en-US"/>
            <a:t>. </a:t>
          </a:r>
        </a:p>
      </dgm:t>
    </dgm:pt>
    <dgm:pt modelId="{0FA0822C-C226-4C65-BF6D-0B4ABF51477A}" type="parTrans" cxnId="{7A2CFB0C-37D7-4B79-8EE9-5E82DED77AB6}">
      <dgm:prSet/>
      <dgm:spPr/>
      <dgm:t>
        <a:bodyPr/>
        <a:lstStyle/>
        <a:p>
          <a:endParaRPr lang="en-US"/>
        </a:p>
      </dgm:t>
    </dgm:pt>
    <dgm:pt modelId="{9EBEE611-4B77-4A68-BD71-40EC325990FC}" type="sibTrans" cxnId="{7A2CFB0C-37D7-4B79-8EE9-5E82DED77AB6}">
      <dgm:prSet/>
      <dgm:spPr/>
      <dgm:t>
        <a:bodyPr/>
        <a:lstStyle/>
        <a:p>
          <a:endParaRPr lang="en-US"/>
        </a:p>
      </dgm:t>
    </dgm:pt>
    <dgm:pt modelId="{E0247E2E-9605-4C76-9DDA-913109B3E26C}">
      <dgm:prSet/>
      <dgm:spPr/>
      <dgm:t>
        <a:bodyPr/>
        <a:lstStyle/>
        <a:p>
          <a:r>
            <a:rPr lang="ar-SA"/>
            <a:t>قلة المراجع الحديثة</a:t>
          </a:r>
          <a:r>
            <a:rPr lang="en-US"/>
            <a:t>. </a:t>
          </a:r>
        </a:p>
      </dgm:t>
    </dgm:pt>
    <dgm:pt modelId="{4F11AAA1-1217-4780-8D1D-F9E407E2FA7A}" type="parTrans" cxnId="{4B435F77-0511-4517-AB6B-E12642FDE96A}">
      <dgm:prSet/>
      <dgm:spPr/>
      <dgm:t>
        <a:bodyPr/>
        <a:lstStyle/>
        <a:p>
          <a:endParaRPr lang="en-US"/>
        </a:p>
      </dgm:t>
    </dgm:pt>
    <dgm:pt modelId="{2314D9FC-A769-4EAB-8075-2A6142F12F18}" type="sibTrans" cxnId="{4B435F77-0511-4517-AB6B-E12642FDE96A}">
      <dgm:prSet/>
      <dgm:spPr/>
      <dgm:t>
        <a:bodyPr/>
        <a:lstStyle/>
        <a:p>
          <a:endParaRPr lang="en-US"/>
        </a:p>
      </dgm:t>
    </dgm:pt>
    <dgm:pt modelId="{0F05A5A8-56B5-4D43-B308-D452584CC6BD}">
      <dgm:prSet/>
      <dgm:spPr/>
      <dgm:t>
        <a:bodyPr/>
        <a:lstStyle/>
        <a:p>
          <a:r>
            <a:rPr lang="ar-SA"/>
            <a:t>ضعف الخبرة الإحصائية</a:t>
          </a:r>
          <a:r>
            <a:rPr lang="en-US"/>
            <a:t>. </a:t>
          </a:r>
        </a:p>
      </dgm:t>
    </dgm:pt>
    <dgm:pt modelId="{7FD1A42C-E60B-4640-9455-24F42B0CD620}" type="parTrans" cxnId="{D13EA790-5041-4603-808A-734B55FD1771}">
      <dgm:prSet/>
      <dgm:spPr/>
      <dgm:t>
        <a:bodyPr/>
        <a:lstStyle/>
        <a:p>
          <a:endParaRPr lang="en-US"/>
        </a:p>
      </dgm:t>
    </dgm:pt>
    <dgm:pt modelId="{9ABE8705-D517-4542-997C-A18CDE215621}" type="sibTrans" cxnId="{D13EA790-5041-4603-808A-734B55FD1771}">
      <dgm:prSet/>
      <dgm:spPr/>
      <dgm:t>
        <a:bodyPr/>
        <a:lstStyle/>
        <a:p>
          <a:endParaRPr lang="en-US"/>
        </a:p>
      </dgm:t>
    </dgm:pt>
    <dgm:pt modelId="{3A7B06CF-C93F-4D9D-A471-0C418D07344C}">
      <dgm:prSet/>
      <dgm:spPr/>
      <dgm:t>
        <a:bodyPr/>
        <a:lstStyle/>
        <a:p>
          <a:r>
            <a:rPr lang="ar-SA"/>
            <a:t>محدودية الوقت</a:t>
          </a:r>
          <a:r>
            <a:rPr lang="en-US"/>
            <a:t>. </a:t>
          </a:r>
        </a:p>
      </dgm:t>
    </dgm:pt>
    <dgm:pt modelId="{F7CABA51-28E5-4D20-8697-D06A028529E7}" type="parTrans" cxnId="{7C372F4A-A888-4E05-8A3E-A2BFA6C30E13}">
      <dgm:prSet/>
      <dgm:spPr/>
      <dgm:t>
        <a:bodyPr/>
        <a:lstStyle/>
        <a:p>
          <a:endParaRPr lang="en-US"/>
        </a:p>
      </dgm:t>
    </dgm:pt>
    <dgm:pt modelId="{A7AB204E-4724-4D6B-835D-0BA3531E0C94}" type="sibTrans" cxnId="{7C372F4A-A888-4E05-8A3E-A2BFA6C30E13}">
      <dgm:prSet/>
      <dgm:spPr/>
      <dgm:t>
        <a:bodyPr/>
        <a:lstStyle/>
        <a:p>
          <a:endParaRPr lang="en-US"/>
        </a:p>
      </dgm:t>
    </dgm:pt>
    <dgm:pt modelId="{2CB491AD-DB81-4019-8C0E-8AE31B5FA494}">
      <dgm:prSet/>
      <dgm:spPr/>
      <dgm:t>
        <a:bodyPr/>
        <a:lstStyle/>
        <a:p>
          <a:r>
            <a:rPr lang="ar-SA"/>
            <a:t>صعوبة الوصول للعينة</a:t>
          </a:r>
          <a:r>
            <a:rPr lang="en-US"/>
            <a:t>. </a:t>
          </a:r>
        </a:p>
      </dgm:t>
    </dgm:pt>
    <dgm:pt modelId="{BFFFAEFF-67A8-400A-BD35-1BB68FAEDB94}" type="parTrans" cxnId="{82533C62-87BF-4C6C-B83B-BC3A573E1417}">
      <dgm:prSet/>
      <dgm:spPr/>
      <dgm:t>
        <a:bodyPr/>
        <a:lstStyle/>
        <a:p>
          <a:endParaRPr lang="en-US"/>
        </a:p>
      </dgm:t>
    </dgm:pt>
    <dgm:pt modelId="{0DB661EF-CE02-4F58-9DCF-0D0B44B9565E}" type="sibTrans" cxnId="{82533C62-87BF-4C6C-B83B-BC3A573E1417}">
      <dgm:prSet/>
      <dgm:spPr/>
      <dgm:t>
        <a:bodyPr/>
        <a:lstStyle/>
        <a:p>
          <a:endParaRPr lang="en-US"/>
        </a:p>
      </dgm:t>
    </dgm:pt>
    <dgm:pt modelId="{9DF854ED-3793-4900-847E-99344A325B10}" type="pres">
      <dgm:prSet presAssocID="{9AC79418-8C9E-4EB9-A02A-6CFCC69F37D4}" presName="linear" presStyleCnt="0">
        <dgm:presLayoutVars>
          <dgm:dir/>
          <dgm:animLvl val="lvl"/>
          <dgm:resizeHandles val="exact"/>
        </dgm:presLayoutVars>
      </dgm:prSet>
      <dgm:spPr/>
    </dgm:pt>
    <dgm:pt modelId="{E4D8600C-C91D-45F8-A03A-B575AB733CDA}" type="pres">
      <dgm:prSet presAssocID="{7E1B39C2-1FD4-4308-92CB-7A8854ADCB10}" presName="parentLin" presStyleCnt="0"/>
      <dgm:spPr/>
    </dgm:pt>
    <dgm:pt modelId="{37AC1E34-665C-40C5-96A4-86FEC178743C}" type="pres">
      <dgm:prSet presAssocID="{7E1B39C2-1FD4-4308-92CB-7A8854ADCB10}" presName="parentLeftMargin" presStyleLbl="node1" presStyleIdx="0" presStyleCnt="5"/>
      <dgm:spPr/>
    </dgm:pt>
    <dgm:pt modelId="{B50244BB-8308-43B7-A2E1-D090359A74CB}" type="pres">
      <dgm:prSet presAssocID="{7E1B39C2-1FD4-4308-92CB-7A8854ADCB10}" presName="parentText" presStyleLbl="node1" presStyleIdx="0" presStyleCnt="5">
        <dgm:presLayoutVars>
          <dgm:chMax val="0"/>
          <dgm:bulletEnabled val="1"/>
        </dgm:presLayoutVars>
      </dgm:prSet>
      <dgm:spPr/>
    </dgm:pt>
    <dgm:pt modelId="{42B16256-520C-4703-B589-AA6D7BE87D6B}" type="pres">
      <dgm:prSet presAssocID="{7E1B39C2-1FD4-4308-92CB-7A8854ADCB10}" presName="negativeSpace" presStyleCnt="0"/>
      <dgm:spPr/>
    </dgm:pt>
    <dgm:pt modelId="{083B8B4B-19BD-4CD7-A7AB-81E53B93B3FE}" type="pres">
      <dgm:prSet presAssocID="{7E1B39C2-1FD4-4308-92CB-7A8854ADCB10}" presName="childText" presStyleLbl="conFgAcc1" presStyleIdx="0" presStyleCnt="5">
        <dgm:presLayoutVars>
          <dgm:bulletEnabled val="1"/>
        </dgm:presLayoutVars>
      </dgm:prSet>
      <dgm:spPr/>
    </dgm:pt>
    <dgm:pt modelId="{F839028D-6D1C-448E-84C6-DAC015F941AF}" type="pres">
      <dgm:prSet presAssocID="{9EBEE611-4B77-4A68-BD71-40EC325990FC}" presName="spaceBetweenRectangles" presStyleCnt="0"/>
      <dgm:spPr/>
    </dgm:pt>
    <dgm:pt modelId="{0F46EB5E-5F9D-4AB5-BE4F-C0DE8DA3F82B}" type="pres">
      <dgm:prSet presAssocID="{E0247E2E-9605-4C76-9DDA-913109B3E26C}" presName="parentLin" presStyleCnt="0"/>
      <dgm:spPr/>
    </dgm:pt>
    <dgm:pt modelId="{35A8154D-E743-424F-A4EA-15BF392C5ED6}" type="pres">
      <dgm:prSet presAssocID="{E0247E2E-9605-4C76-9DDA-913109B3E26C}" presName="parentLeftMargin" presStyleLbl="node1" presStyleIdx="0" presStyleCnt="5"/>
      <dgm:spPr/>
    </dgm:pt>
    <dgm:pt modelId="{6B26219D-414C-4320-BCB2-8A9A23103DAC}" type="pres">
      <dgm:prSet presAssocID="{E0247E2E-9605-4C76-9DDA-913109B3E26C}" presName="parentText" presStyleLbl="node1" presStyleIdx="1" presStyleCnt="5">
        <dgm:presLayoutVars>
          <dgm:chMax val="0"/>
          <dgm:bulletEnabled val="1"/>
        </dgm:presLayoutVars>
      </dgm:prSet>
      <dgm:spPr/>
    </dgm:pt>
    <dgm:pt modelId="{C7B9E52E-7303-4E6B-9F56-28F6A4CB6867}" type="pres">
      <dgm:prSet presAssocID="{E0247E2E-9605-4C76-9DDA-913109B3E26C}" presName="negativeSpace" presStyleCnt="0"/>
      <dgm:spPr/>
    </dgm:pt>
    <dgm:pt modelId="{C4C9F53F-870F-42EB-81CA-93E312610753}" type="pres">
      <dgm:prSet presAssocID="{E0247E2E-9605-4C76-9DDA-913109B3E26C}" presName="childText" presStyleLbl="conFgAcc1" presStyleIdx="1" presStyleCnt="5">
        <dgm:presLayoutVars>
          <dgm:bulletEnabled val="1"/>
        </dgm:presLayoutVars>
      </dgm:prSet>
      <dgm:spPr/>
    </dgm:pt>
    <dgm:pt modelId="{D4EAAD1F-4F49-4D70-8782-F5548D6C6103}" type="pres">
      <dgm:prSet presAssocID="{2314D9FC-A769-4EAB-8075-2A6142F12F18}" presName="spaceBetweenRectangles" presStyleCnt="0"/>
      <dgm:spPr/>
    </dgm:pt>
    <dgm:pt modelId="{E75D9D24-9645-4C93-AC60-ACD4A5276AC1}" type="pres">
      <dgm:prSet presAssocID="{0F05A5A8-56B5-4D43-B308-D452584CC6BD}" presName="parentLin" presStyleCnt="0"/>
      <dgm:spPr/>
    </dgm:pt>
    <dgm:pt modelId="{F06EE1D4-496B-41EB-8B7D-D3B6019277E8}" type="pres">
      <dgm:prSet presAssocID="{0F05A5A8-56B5-4D43-B308-D452584CC6BD}" presName="parentLeftMargin" presStyleLbl="node1" presStyleIdx="1" presStyleCnt="5"/>
      <dgm:spPr/>
    </dgm:pt>
    <dgm:pt modelId="{5A03B781-F50B-4A1F-A031-AE8DC024470E}" type="pres">
      <dgm:prSet presAssocID="{0F05A5A8-56B5-4D43-B308-D452584CC6BD}" presName="parentText" presStyleLbl="node1" presStyleIdx="2" presStyleCnt="5">
        <dgm:presLayoutVars>
          <dgm:chMax val="0"/>
          <dgm:bulletEnabled val="1"/>
        </dgm:presLayoutVars>
      </dgm:prSet>
      <dgm:spPr/>
    </dgm:pt>
    <dgm:pt modelId="{11B9B7F3-8330-48E5-A42A-40426D9A1D86}" type="pres">
      <dgm:prSet presAssocID="{0F05A5A8-56B5-4D43-B308-D452584CC6BD}" presName="negativeSpace" presStyleCnt="0"/>
      <dgm:spPr/>
    </dgm:pt>
    <dgm:pt modelId="{80AB10FF-2D5E-4330-B47F-92AC0EAF3F99}" type="pres">
      <dgm:prSet presAssocID="{0F05A5A8-56B5-4D43-B308-D452584CC6BD}" presName="childText" presStyleLbl="conFgAcc1" presStyleIdx="2" presStyleCnt="5">
        <dgm:presLayoutVars>
          <dgm:bulletEnabled val="1"/>
        </dgm:presLayoutVars>
      </dgm:prSet>
      <dgm:spPr/>
    </dgm:pt>
    <dgm:pt modelId="{ACB9724B-A68B-42C3-B7C3-A6863BEC5D59}" type="pres">
      <dgm:prSet presAssocID="{9ABE8705-D517-4542-997C-A18CDE215621}" presName="spaceBetweenRectangles" presStyleCnt="0"/>
      <dgm:spPr/>
    </dgm:pt>
    <dgm:pt modelId="{38386058-D406-4C8B-B8AB-D12C97207DFD}" type="pres">
      <dgm:prSet presAssocID="{3A7B06CF-C93F-4D9D-A471-0C418D07344C}" presName="parentLin" presStyleCnt="0"/>
      <dgm:spPr/>
    </dgm:pt>
    <dgm:pt modelId="{61ADD134-FF27-45BB-90A5-2A751162D81C}" type="pres">
      <dgm:prSet presAssocID="{3A7B06CF-C93F-4D9D-A471-0C418D07344C}" presName="parentLeftMargin" presStyleLbl="node1" presStyleIdx="2" presStyleCnt="5"/>
      <dgm:spPr/>
    </dgm:pt>
    <dgm:pt modelId="{655BE267-6B73-4D9A-ABF2-02E246BCA3E7}" type="pres">
      <dgm:prSet presAssocID="{3A7B06CF-C93F-4D9D-A471-0C418D07344C}" presName="parentText" presStyleLbl="node1" presStyleIdx="3" presStyleCnt="5">
        <dgm:presLayoutVars>
          <dgm:chMax val="0"/>
          <dgm:bulletEnabled val="1"/>
        </dgm:presLayoutVars>
      </dgm:prSet>
      <dgm:spPr/>
    </dgm:pt>
    <dgm:pt modelId="{F72D7618-AF48-4938-9954-B1689DD1D929}" type="pres">
      <dgm:prSet presAssocID="{3A7B06CF-C93F-4D9D-A471-0C418D07344C}" presName="negativeSpace" presStyleCnt="0"/>
      <dgm:spPr/>
    </dgm:pt>
    <dgm:pt modelId="{AB9FCF9F-6062-4CF5-A8A9-E3339B406110}" type="pres">
      <dgm:prSet presAssocID="{3A7B06CF-C93F-4D9D-A471-0C418D07344C}" presName="childText" presStyleLbl="conFgAcc1" presStyleIdx="3" presStyleCnt="5">
        <dgm:presLayoutVars>
          <dgm:bulletEnabled val="1"/>
        </dgm:presLayoutVars>
      </dgm:prSet>
      <dgm:spPr/>
    </dgm:pt>
    <dgm:pt modelId="{9121DD9C-FBD9-4298-902A-CEA74291F5C0}" type="pres">
      <dgm:prSet presAssocID="{A7AB204E-4724-4D6B-835D-0BA3531E0C94}" presName="spaceBetweenRectangles" presStyleCnt="0"/>
      <dgm:spPr/>
    </dgm:pt>
    <dgm:pt modelId="{E6E16761-C69A-4792-B4EE-B1DDD54AA712}" type="pres">
      <dgm:prSet presAssocID="{2CB491AD-DB81-4019-8C0E-8AE31B5FA494}" presName="parentLin" presStyleCnt="0"/>
      <dgm:spPr/>
    </dgm:pt>
    <dgm:pt modelId="{910D6953-673C-48CE-A3D4-ACDFE3B89FD2}" type="pres">
      <dgm:prSet presAssocID="{2CB491AD-DB81-4019-8C0E-8AE31B5FA494}" presName="parentLeftMargin" presStyleLbl="node1" presStyleIdx="3" presStyleCnt="5"/>
      <dgm:spPr/>
    </dgm:pt>
    <dgm:pt modelId="{529015DD-59FB-4D59-BB83-BFC11BD30AB4}" type="pres">
      <dgm:prSet presAssocID="{2CB491AD-DB81-4019-8C0E-8AE31B5FA494}" presName="parentText" presStyleLbl="node1" presStyleIdx="4" presStyleCnt="5">
        <dgm:presLayoutVars>
          <dgm:chMax val="0"/>
          <dgm:bulletEnabled val="1"/>
        </dgm:presLayoutVars>
      </dgm:prSet>
      <dgm:spPr/>
    </dgm:pt>
    <dgm:pt modelId="{8023AF7B-C211-490C-A36A-0CC46EB86B58}" type="pres">
      <dgm:prSet presAssocID="{2CB491AD-DB81-4019-8C0E-8AE31B5FA494}" presName="negativeSpace" presStyleCnt="0"/>
      <dgm:spPr/>
    </dgm:pt>
    <dgm:pt modelId="{15F8CCC2-FA25-4314-9818-580E54EF40AB}" type="pres">
      <dgm:prSet presAssocID="{2CB491AD-DB81-4019-8C0E-8AE31B5FA494}" presName="childText" presStyleLbl="conFgAcc1" presStyleIdx="4" presStyleCnt="5">
        <dgm:presLayoutVars>
          <dgm:bulletEnabled val="1"/>
        </dgm:presLayoutVars>
      </dgm:prSet>
      <dgm:spPr/>
    </dgm:pt>
  </dgm:ptLst>
  <dgm:cxnLst>
    <dgm:cxn modelId="{7A2CFB0C-37D7-4B79-8EE9-5E82DED77AB6}" srcId="{9AC79418-8C9E-4EB9-A02A-6CFCC69F37D4}" destId="{7E1B39C2-1FD4-4308-92CB-7A8854ADCB10}" srcOrd="0" destOrd="0" parTransId="{0FA0822C-C226-4C65-BF6D-0B4ABF51477A}" sibTransId="{9EBEE611-4B77-4A68-BD71-40EC325990FC}"/>
    <dgm:cxn modelId="{A5F88210-3335-43B6-93C8-73FA06C60B30}" type="presOf" srcId="{0F05A5A8-56B5-4D43-B308-D452584CC6BD}" destId="{5A03B781-F50B-4A1F-A031-AE8DC024470E}" srcOrd="1" destOrd="0" presId="urn:microsoft.com/office/officeart/2005/8/layout/list1"/>
    <dgm:cxn modelId="{0C69B341-546C-4F00-B4E2-650217ED426E}" type="presOf" srcId="{E0247E2E-9605-4C76-9DDA-913109B3E26C}" destId="{35A8154D-E743-424F-A4EA-15BF392C5ED6}" srcOrd="0" destOrd="0" presId="urn:microsoft.com/office/officeart/2005/8/layout/list1"/>
    <dgm:cxn modelId="{992ADB41-0D7A-4AAC-90C5-316B09D31F9A}" type="presOf" srcId="{2CB491AD-DB81-4019-8C0E-8AE31B5FA494}" destId="{910D6953-673C-48CE-A3D4-ACDFE3B89FD2}" srcOrd="0" destOrd="0" presId="urn:microsoft.com/office/officeart/2005/8/layout/list1"/>
    <dgm:cxn modelId="{82533C62-87BF-4C6C-B83B-BC3A573E1417}" srcId="{9AC79418-8C9E-4EB9-A02A-6CFCC69F37D4}" destId="{2CB491AD-DB81-4019-8C0E-8AE31B5FA494}" srcOrd="4" destOrd="0" parTransId="{BFFFAEFF-67A8-400A-BD35-1BB68FAEDB94}" sibTransId="{0DB661EF-CE02-4F58-9DCF-0D0B44B9565E}"/>
    <dgm:cxn modelId="{C62B5147-55B4-438C-A927-EC0DDDCFB736}" type="presOf" srcId="{7E1B39C2-1FD4-4308-92CB-7A8854ADCB10}" destId="{37AC1E34-665C-40C5-96A4-86FEC178743C}" srcOrd="0" destOrd="0" presId="urn:microsoft.com/office/officeart/2005/8/layout/list1"/>
    <dgm:cxn modelId="{7C372F4A-A888-4E05-8A3E-A2BFA6C30E13}" srcId="{9AC79418-8C9E-4EB9-A02A-6CFCC69F37D4}" destId="{3A7B06CF-C93F-4D9D-A471-0C418D07344C}" srcOrd="3" destOrd="0" parTransId="{F7CABA51-28E5-4D20-8697-D06A028529E7}" sibTransId="{A7AB204E-4724-4D6B-835D-0BA3531E0C94}"/>
    <dgm:cxn modelId="{97F68050-EA6C-44B3-9E0B-71BF39CD4A77}" type="presOf" srcId="{E0247E2E-9605-4C76-9DDA-913109B3E26C}" destId="{6B26219D-414C-4320-BCB2-8A9A23103DAC}" srcOrd="1" destOrd="0" presId="urn:microsoft.com/office/officeart/2005/8/layout/list1"/>
    <dgm:cxn modelId="{8E0D1573-7A07-49E7-9EFC-E9F1CCE92496}" type="presOf" srcId="{9AC79418-8C9E-4EB9-A02A-6CFCC69F37D4}" destId="{9DF854ED-3793-4900-847E-99344A325B10}" srcOrd="0" destOrd="0" presId="urn:microsoft.com/office/officeart/2005/8/layout/list1"/>
    <dgm:cxn modelId="{4B435F77-0511-4517-AB6B-E12642FDE96A}" srcId="{9AC79418-8C9E-4EB9-A02A-6CFCC69F37D4}" destId="{E0247E2E-9605-4C76-9DDA-913109B3E26C}" srcOrd="1" destOrd="0" parTransId="{4F11AAA1-1217-4780-8D1D-F9E407E2FA7A}" sibTransId="{2314D9FC-A769-4EAB-8075-2A6142F12F18}"/>
    <dgm:cxn modelId="{9482F858-915D-42D0-9228-F8AEDB83BCCD}" type="presOf" srcId="{7E1B39C2-1FD4-4308-92CB-7A8854ADCB10}" destId="{B50244BB-8308-43B7-A2E1-D090359A74CB}" srcOrd="1" destOrd="0" presId="urn:microsoft.com/office/officeart/2005/8/layout/list1"/>
    <dgm:cxn modelId="{F04CCE85-7E94-4F3F-8267-3C8F7181FD26}" type="presOf" srcId="{2CB491AD-DB81-4019-8C0E-8AE31B5FA494}" destId="{529015DD-59FB-4D59-BB83-BFC11BD30AB4}" srcOrd="1" destOrd="0" presId="urn:microsoft.com/office/officeart/2005/8/layout/list1"/>
    <dgm:cxn modelId="{D13EA790-5041-4603-808A-734B55FD1771}" srcId="{9AC79418-8C9E-4EB9-A02A-6CFCC69F37D4}" destId="{0F05A5A8-56B5-4D43-B308-D452584CC6BD}" srcOrd="2" destOrd="0" parTransId="{7FD1A42C-E60B-4640-9455-24F42B0CD620}" sibTransId="{9ABE8705-D517-4542-997C-A18CDE215621}"/>
    <dgm:cxn modelId="{0D06BB9D-4E21-45F5-B755-2CF7483DF271}" type="presOf" srcId="{3A7B06CF-C93F-4D9D-A471-0C418D07344C}" destId="{61ADD134-FF27-45BB-90A5-2A751162D81C}" srcOrd="0" destOrd="0" presId="urn:microsoft.com/office/officeart/2005/8/layout/list1"/>
    <dgm:cxn modelId="{26D99BCF-26AD-4DDA-BA5B-37E72C858937}" type="presOf" srcId="{0F05A5A8-56B5-4D43-B308-D452584CC6BD}" destId="{F06EE1D4-496B-41EB-8B7D-D3B6019277E8}" srcOrd="0" destOrd="0" presId="urn:microsoft.com/office/officeart/2005/8/layout/list1"/>
    <dgm:cxn modelId="{5E84BBDE-31BF-43A4-A708-87AD1BC5A53F}" type="presOf" srcId="{3A7B06CF-C93F-4D9D-A471-0C418D07344C}" destId="{655BE267-6B73-4D9A-ABF2-02E246BCA3E7}" srcOrd="1" destOrd="0" presId="urn:microsoft.com/office/officeart/2005/8/layout/list1"/>
    <dgm:cxn modelId="{ED680D74-DFEC-4ECB-955E-4458F5C4B702}" type="presParOf" srcId="{9DF854ED-3793-4900-847E-99344A325B10}" destId="{E4D8600C-C91D-45F8-A03A-B575AB733CDA}" srcOrd="0" destOrd="0" presId="urn:microsoft.com/office/officeart/2005/8/layout/list1"/>
    <dgm:cxn modelId="{8602E5F8-BCA7-4734-A77F-F34F338ED226}" type="presParOf" srcId="{E4D8600C-C91D-45F8-A03A-B575AB733CDA}" destId="{37AC1E34-665C-40C5-96A4-86FEC178743C}" srcOrd="0" destOrd="0" presId="urn:microsoft.com/office/officeart/2005/8/layout/list1"/>
    <dgm:cxn modelId="{71998DC2-67C5-4219-A7BB-CC39DCD243AA}" type="presParOf" srcId="{E4D8600C-C91D-45F8-A03A-B575AB733CDA}" destId="{B50244BB-8308-43B7-A2E1-D090359A74CB}" srcOrd="1" destOrd="0" presId="urn:microsoft.com/office/officeart/2005/8/layout/list1"/>
    <dgm:cxn modelId="{B34D47A6-B81C-4BE9-9711-E4D7338C1FC0}" type="presParOf" srcId="{9DF854ED-3793-4900-847E-99344A325B10}" destId="{42B16256-520C-4703-B589-AA6D7BE87D6B}" srcOrd="1" destOrd="0" presId="urn:microsoft.com/office/officeart/2005/8/layout/list1"/>
    <dgm:cxn modelId="{DADAEF69-78E6-4BE7-A916-9F873665F597}" type="presParOf" srcId="{9DF854ED-3793-4900-847E-99344A325B10}" destId="{083B8B4B-19BD-4CD7-A7AB-81E53B93B3FE}" srcOrd="2" destOrd="0" presId="urn:microsoft.com/office/officeart/2005/8/layout/list1"/>
    <dgm:cxn modelId="{CC5CD389-3100-41F8-BEBD-69AE089701D6}" type="presParOf" srcId="{9DF854ED-3793-4900-847E-99344A325B10}" destId="{F839028D-6D1C-448E-84C6-DAC015F941AF}" srcOrd="3" destOrd="0" presId="urn:microsoft.com/office/officeart/2005/8/layout/list1"/>
    <dgm:cxn modelId="{C3DD6902-6A55-46A5-BEB6-4C946ADBF0C5}" type="presParOf" srcId="{9DF854ED-3793-4900-847E-99344A325B10}" destId="{0F46EB5E-5F9D-4AB5-BE4F-C0DE8DA3F82B}" srcOrd="4" destOrd="0" presId="urn:microsoft.com/office/officeart/2005/8/layout/list1"/>
    <dgm:cxn modelId="{6076987E-8B40-4EC9-8CCB-22C801B22C38}" type="presParOf" srcId="{0F46EB5E-5F9D-4AB5-BE4F-C0DE8DA3F82B}" destId="{35A8154D-E743-424F-A4EA-15BF392C5ED6}" srcOrd="0" destOrd="0" presId="urn:microsoft.com/office/officeart/2005/8/layout/list1"/>
    <dgm:cxn modelId="{F342E91B-67CB-4C93-BB5B-8742B19CE1F4}" type="presParOf" srcId="{0F46EB5E-5F9D-4AB5-BE4F-C0DE8DA3F82B}" destId="{6B26219D-414C-4320-BCB2-8A9A23103DAC}" srcOrd="1" destOrd="0" presId="urn:microsoft.com/office/officeart/2005/8/layout/list1"/>
    <dgm:cxn modelId="{01C21E96-997A-4D98-A6F3-0A0F152DDC5E}" type="presParOf" srcId="{9DF854ED-3793-4900-847E-99344A325B10}" destId="{C7B9E52E-7303-4E6B-9F56-28F6A4CB6867}" srcOrd="5" destOrd="0" presId="urn:microsoft.com/office/officeart/2005/8/layout/list1"/>
    <dgm:cxn modelId="{6F9F3333-1B6B-4071-BC60-3C4B6C82DF62}" type="presParOf" srcId="{9DF854ED-3793-4900-847E-99344A325B10}" destId="{C4C9F53F-870F-42EB-81CA-93E312610753}" srcOrd="6" destOrd="0" presId="urn:microsoft.com/office/officeart/2005/8/layout/list1"/>
    <dgm:cxn modelId="{BBED1ACE-1088-4999-96BE-E37BAC80E66F}" type="presParOf" srcId="{9DF854ED-3793-4900-847E-99344A325B10}" destId="{D4EAAD1F-4F49-4D70-8782-F5548D6C6103}" srcOrd="7" destOrd="0" presId="urn:microsoft.com/office/officeart/2005/8/layout/list1"/>
    <dgm:cxn modelId="{1D06C767-2284-4BD8-BA62-EE2DE3E2BFF6}" type="presParOf" srcId="{9DF854ED-3793-4900-847E-99344A325B10}" destId="{E75D9D24-9645-4C93-AC60-ACD4A5276AC1}" srcOrd="8" destOrd="0" presId="urn:microsoft.com/office/officeart/2005/8/layout/list1"/>
    <dgm:cxn modelId="{25B80936-BCCB-4F41-9A8B-D19C435F80A8}" type="presParOf" srcId="{E75D9D24-9645-4C93-AC60-ACD4A5276AC1}" destId="{F06EE1D4-496B-41EB-8B7D-D3B6019277E8}" srcOrd="0" destOrd="0" presId="urn:microsoft.com/office/officeart/2005/8/layout/list1"/>
    <dgm:cxn modelId="{20453C7F-1ABD-40BE-9403-094C767C072A}" type="presParOf" srcId="{E75D9D24-9645-4C93-AC60-ACD4A5276AC1}" destId="{5A03B781-F50B-4A1F-A031-AE8DC024470E}" srcOrd="1" destOrd="0" presId="urn:microsoft.com/office/officeart/2005/8/layout/list1"/>
    <dgm:cxn modelId="{C98D145A-E64E-4D2A-BD8C-835ABAE4E216}" type="presParOf" srcId="{9DF854ED-3793-4900-847E-99344A325B10}" destId="{11B9B7F3-8330-48E5-A42A-40426D9A1D86}" srcOrd="9" destOrd="0" presId="urn:microsoft.com/office/officeart/2005/8/layout/list1"/>
    <dgm:cxn modelId="{3F114D21-41D6-4CC4-8309-9B4CB1055752}" type="presParOf" srcId="{9DF854ED-3793-4900-847E-99344A325B10}" destId="{80AB10FF-2D5E-4330-B47F-92AC0EAF3F99}" srcOrd="10" destOrd="0" presId="urn:microsoft.com/office/officeart/2005/8/layout/list1"/>
    <dgm:cxn modelId="{DEFE909D-A291-41DD-A435-F664B921DED0}" type="presParOf" srcId="{9DF854ED-3793-4900-847E-99344A325B10}" destId="{ACB9724B-A68B-42C3-B7C3-A6863BEC5D59}" srcOrd="11" destOrd="0" presId="urn:microsoft.com/office/officeart/2005/8/layout/list1"/>
    <dgm:cxn modelId="{E64483BB-DAED-40AB-A5DF-565F71ACF6CF}" type="presParOf" srcId="{9DF854ED-3793-4900-847E-99344A325B10}" destId="{38386058-D406-4C8B-B8AB-D12C97207DFD}" srcOrd="12" destOrd="0" presId="urn:microsoft.com/office/officeart/2005/8/layout/list1"/>
    <dgm:cxn modelId="{96904598-7883-4E47-B951-BE789F3309B6}" type="presParOf" srcId="{38386058-D406-4C8B-B8AB-D12C97207DFD}" destId="{61ADD134-FF27-45BB-90A5-2A751162D81C}" srcOrd="0" destOrd="0" presId="urn:microsoft.com/office/officeart/2005/8/layout/list1"/>
    <dgm:cxn modelId="{2E16D494-E2A1-4F18-9053-DEDF2D6971E0}" type="presParOf" srcId="{38386058-D406-4C8B-B8AB-D12C97207DFD}" destId="{655BE267-6B73-4D9A-ABF2-02E246BCA3E7}" srcOrd="1" destOrd="0" presId="urn:microsoft.com/office/officeart/2005/8/layout/list1"/>
    <dgm:cxn modelId="{AA744344-584C-43EF-ADB9-FB838C60F6F3}" type="presParOf" srcId="{9DF854ED-3793-4900-847E-99344A325B10}" destId="{F72D7618-AF48-4938-9954-B1689DD1D929}" srcOrd="13" destOrd="0" presId="urn:microsoft.com/office/officeart/2005/8/layout/list1"/>
    <dgm:cxn modelId="{D9236156-1203-4DCF-9CD0-8E85CB57BBE9}" type="presParOf" srcId="{9DF854ED-3793-4900-847E-99344A325B10}" destId="{AB9FCF9F-6062-4CF5-A8A9-E3339B406110}" srcOrd="14" destOrd="0" presId="urn:microsoft.com/office/officeart/2005/8/layout/list1"/>
    <dgm:cxn modelId="{DB9A52A4-637D-49C7-9BA0-1C3F2766D0AC}" type="presParOf" srcId="{9DF854ED-3793-4900-847E-99344A325B10}" destId="{9121DD9C-FBD9-4298-902A-CEA74291F5C0}" srcOrd="15" destOrd="0" presId="urn:microsoft.com/office/officeart/2005/8/layout/list1"/>
    <dgm:cxn modelId="{911C247C-54CE-4C06-A0EC-8E70B94EE207}" type="presParOf" srcId="{9DF854ED-3793-4900-847E-99344A325B10}" destId="{E6E16761-C69A-4792-B4EE-B1DDD54AA712}" srcOrd="16" destOrd="0" presId="urn:microsoft.com/office/officeart/2005/8/layout/list1"/>
    <dgm:cxn modelId="{342B3147-1789-40C9-B3B3-5585B79019F8}" type="presParOf" srcId="{E6E16761-C69A-4792-B4EE-B1DDD54AA712}" destId="{910D6953-673C-48CE-A3D4-ACDFE3B89FD2}" srcOrd="0" destOrd="0" presId="urn:microsoft.com/office/officeart/2005/8/layout/list1"/>
    <dgm:cxn modelId="{C7401641-79B4-481C-B1DF-0DF3353CF93B}" type="presParOf" srcId="{E6E16761-C69A-4792-B4EE-B1DDD54AA712}" destId="{529015DD-59FB-4D59-BB83-BFC11BD30AB4}" srcOrd="1" destOrd="0" presId="urn:microsoft.com/office/officeart/2005/8/layout/list1"/>
    <dgm:cxn modelId="{F1366FC7-7B6E-4F29-9839-E336020058DC}" type="presParOf" srcId="{9DF854ED-3793-4900-847E-99344A325B10}" destId="{8023AF7B-C211-490C-A36A-0CC46EB86B58}" srcOrd="17" destOrd="0" presId="urn:microsoft.com/office/officeart/2005/8/layout/list1"/>
    <dgm:cxn modelId="{06214325-D88D-4FAD-8F02-CAB9F2F94336}" type="presParOf" srcId="{9DF854ED-3793-4900-847E-99344A325B10}" destId="{15F8CCC2-FA25-4314-9818-580E54EF40AB}"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77CED5-21BA-479E-A6CE-60638B865AFE}">
      <dsp:nvSpPr>
        <dsp:cNvPr id="0" name=""/>
        <dsp:cNvSpPr/>
      </dsp:nvSpPr>
      <dsp:spPr>
        <a:xfrm>
          <a:off x="1265" y="201038"/>
          <a:ext cx="4440287" cy="281958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B8DEA1-A76A-4C3D-85E5-E0C9215AEC1A}">
      <dsp:nvSpPr>
        <dsp:cNvPr id="0" name=""/>
        <dsp:cNvSpPr/>
      </dsp:nvSpPr>
      <dsp:spPr>
        <a:xfrm>
          <a:off x="494630" y="669735"/>
          <a:ext cx="4440287" cy="281958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SA" sz="2000" kern="1200"/>
            <a:t>تُعد الخطة البحثية التربوية حجر الأساس لأي دراسة علمية في المجال التربوي؛ إذ تمثل التصور الأولي الذي ينطلق منه الباحث لدراسة مشكلة تربوية معينة بصورة منهجية ومنظمة، وتكمن أهمية الخطة البحثية في كونها ترسم الإطار العام للدراسة، وتحدد أهدافها، وأسئلتها، ومنهجيتها، وأدواتها، فضلًا عن كونها دليلًا إرشاديًا يساعد الباحث على تنفيذ دراسته بصورة علمية دقيقة</a:t>
          </a:r>
          <a:r>
            <a:rPr lang="en-US" sz="2000" kern="1200"/>
            <a:t>.</a:t>
          </a:r>
        </a:p>
      </dsp:txBody>
      <dsp:txXfrm>
        <a:off x="577213" y="752318"/>
        <a:ext cx="4275121" cy="2654416"/>
      </dsp:txXfrm>
    </dsp:sp>
    <dsp:sp modelId="{7A04BE29-ED67-47AB-B132-3042B1F9CA57}">
      <dsp:nvSpPr>
        <dsp:cNvPr id="0" name=""/>
        <dsp:cNvSpPr/>
      </dsp:nvSpPr>
      <dsp:spPr>
        <a:xfrm>
          <a:off x="5428282" y="201038"/>
          <a:ext cx="4440287" cy="281958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F8A6D2-F534-421C-8766-465F79900E21}">
      <dsp:nvSpPr>
        <dsp:cNvPr id="0" name=""/>
        <dsp:cNvSpPr/>
      </dsp:nvSpPr>
      <dsp:spPr>
        <a:xfrm>
          <a:off x="5921647" y="669735"/>
          <a:ext cx="4440287" cy="281958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SA" sz="2000" kern="1200"/>
            <a:t>وفي ظل التطورات المتسارعة التي يشهدها المجال التربوي، وتزايد التحديات المتعلقة بالتعليم والتعلم، أصبح إعداد خطة بحث تربوية متكاملة ضرورة ملحة للباحثين التربويين الراغبين في معالجة المشكلات التعليمية واقتراح حلول علمية قائمة على أسس بحثية سليمة</a:t>
          </a:r>
          <a:r>
            <a:rPr lang="en-US" sz="2000" kern="1200"/>
            <a:t>.</a:t>
          </a:r>
        </a:p>
      </dsp:txBody>
      <dsp:txXfrm>
        <a:off x="6004230" y="752318"/>
        <a:ext cx="4275121" cy="26544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09624D-0326-4967-B278-DDC09765BF49}">
      <dsp:nvSpPr>
        <dsp:cNvPr id="0" name=""/>
        <dsp:cNvSpPr/>
      </dsp:nvSpPr>
      <dsp:spPr>
        <a:xfrm>
          <a:off x="1265" y="201038"/>
          <a:ext cx="4440287" cy="281958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10C36F-020E-43F7-8967-17C43A6DDF59}">
      <dsp:nvSpPr>
        <dsp:cNvPr id="0" name=""/>
        <dsp:cNvSpPr/>
      </dsp:nvSpPr>
      <dsp:spPr>
        <a:xfrm>
          <a:off x="494630" y="669735"/>
          <a:ext cx="4440287" cy="281958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SA" sz="2600" kern="1200"/>
            <a:t>تُعرف الخطة البحثية التربوية بأنها وثيقة علمية منظمة تتضمن وصفًا تفصيليًا لموضوع الدراسة التربوية، ومشكلتها، وأهدافها، وأسئلتها أو فرضياتها، والمنهج المستخدم، والأدوات، والإجراءات التي سيتبعها الباحث للوصول إلى نتائج علمية دقيقة</a:t>
          </a:r>
          <a:r>
            <a:rPr lang="en-US" sz="2600" kern="1200"/>
            <a:t>.</a:t>
          </a:r>
        </a:p>
      </dsp:txBody>
      <dsp:txXfrm>
        <a:off x="577213" y="752318"/>
        <a:ext cx="4275121" cy="2654416"/>
      </dsp:txXfrm>
    </dsp:sp>
    <dsp:sp modelId="{2A7C4A7B-9DAF-4318-B006-36A189710471}">
      <dsp:nvSpPr>
        <dsp:cNvPr id="0" name=""/>
        <dsp:cNvSpPr/>
      </dsp:nvSpPr>
      <dsp:spPr>
        <a:xfrm>
          <a:off x="5428282" y="201038"/>
          <a:ext cx="4440287" cy="281958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8C7DCF-2DF9-4543-9CEB-F96988EEA283}">
      <dsp:nvSpPr>
        <dsp:cNvPr id="0" name=""/>
        <dsp:cNvSpPr/>
      </dsp:nvSpPr>
      <dsp:spPr>
        <a:xfrm>
          <a:off x="5921647" y="669735"/>
          <a:ext cx="4440287" cy="281958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ar-SA" sz="2600" kern="1200"/>
            <a:t>كما يمكن تعريفها بأنها خارطة طريق تساعد الباحث التربوي على السير بخطوات واضحة أثناء تنفيذ الدراسة، وتجنب العشوائية أو التشتت أثناء البحث</a:t>
          </a:r>
          <a:r>
            <a:rPr lang="en-US" sz="2600" kern="1200"/>
            <a:t>.</a:t>
          </a:r>
        </a:p>
      </dsp:txBody>
      <dsp:txXfrm>
        <a:off x="6004230" y="752318"/>
        <a:ext cx="4275121" cy="26544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865DD9-140D-4922-921D-7677129D8BEF}">
      <dsp:nvSpPr>
        <dsp:cNvPr id="0" name=""/>
        <dsp:cNvSpPr/>
      </dsp:nvSpPr>
      <dsp:spPr>
        <a:xfrm>
          <a:off x="3190" y="224092"/>
          <a:ext cx="2531290" cy="15187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a:t>تحديد مسار الدراسة</a:t>
          </a:r>
          <a:endParaRPr lang="en-US" sz="3500" kern="1200"/>
        </a:p>
      </dsp:txBody>
      <dsp:txXfrm>
        <a:off x="3190" y="224092"/>
        <a:ext cx="2531290" cy="1518774"/>
      </dsp:txXfrm>
    </dsp:sp>
    <dsp:sp modelId="{EE7254C0-EA76-49CA-81DB-C0755DDD7A22}">
      <dsp:nvSpPr>
        <dsp:cNvPr id="0" name=""/>
        <dsp:cNvSpPr/>
      </dsp:nvSpPr>
      <dsp:spPr>
        <a:xfrm>
          <a:off x="2787609" y="224092"/>
          <a:ext cx="2531290" cy="1518774"/>
        </a:xfrm>
        <a:prstGeom prst="rect">
          <a:avLst/>
        </a:prstGeom>
        <a:solidFill>
          <a:schemeClr val="accent2">
            <a:hueOff val="1178683"/>
            <a:satOff val="-4440"/>
            <a:lumOff val="3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a:t>تنظيم الأفكار</a:t>
          </a:r>
          <a:endParaRPr lang="en-US" sz="3500" kern="1200"/>
        </a:p>
      </dsp:txBody>
      <dsp:txXfrm>
        <a:off x="2787609" y="224092"/>
        <a:ext cx="2531290" cy="1518774"/>
      </dsp:txXfrm>
    </dsp:sp>
    <dsp:sp modelId="{E20F78CD-8B61-4AAF-BBD3-420A100FB2FE}">
      <dsp:nvSpPr>
        <dsp:cNvPr id="0" name=""/>
        <dsp:cNvSpPr/>
      </dsp:nvSpPr>
      <dsp:spPr>
        <a:xfrm>
          <a:off x="5572029" y="224092"/>
          <a:ext cx="2531290" cy="1518774"/>
        </a:xfrm>
        <a:prstGeom prst="rect">
          <a:avLst/>
        </a:prstGeom>
        <a:solidFill>
          <a:schemeClr val="accent2">
            <a:hueOff val="2357366"/>
            <a:satOff val="-8879"/>
            <a:lumOff val="7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a:t>توضيح المشكلة التربوية</a:t>
          </a:r>
          <a:endParaRPr lang="en-US" sz="3500" kern="1200"/>
        </a:p>
      </dsp:txBody>
      <dsp:txXfrm>
        <a:off x="5572029" y="224092"/>
        <a:ext cx="2531290" cy="1518774"/>
      </dsp:txXfrm>
    </dsp:sp>
    <dsp:sp modelId="{10862678-3DE1-44C6-A7E7-F1A9123950BD}">
      <dsp:nvSpPr>
        <dsp:cNvPr id="0" name=""/>
        <dsp:cNvSpPr/>
      </dsp:nvSpPr>
      <dsp:spPr>
        <a:xfrm>
          <a:off x="8356448" y="224092"/>
          <a:ext cx="2531290" cy="1518774"/>
        </a:xfrm>
        <a:prstGeom prst="rect">
          <a:avLst/>
        </a:prstGeom>
        <a:solidFill>
          <a:schemeClr val="accent2">
            <a:hueOff val="3536049"/>
            <a:satOff val="-13319"/>
            <a:lumOff val="1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a:t>تسهيل الإشراف الأكاديمي</a:t>
          </a:r>
          <a:endParaRPr lang="en-US" sz="3500" kern="1200"/>
        </a:p>
      </dsp:txBody>
      <dsp:txXfrm>
        <a:off x="8356448" y="224092"/>
        <a:ext cx="2531290" cy="1518774"/>
      </dsp:txXfrm>
    </dsp:sp>
    <dsp:sp modelId="{ABCC1DC8-7453-47D8-9211-A5583F26E8EF}">
      <dsp:nvSpPr>
        <dsp:cNvPr id="0" name=""/>
        <dsp:cNvSpPr/>
      </dsp:nvSpPr>
      <dsp:spPr>
        <a:xfrm>
          <a:off x="1395400" y="1995996"/>
          <a:ext cx="2531290" cy="1518774"/>
        </a:xfrm>
        <a:prstGeom prst="rect">
          <a:avLst/>
        </a:prstGeom>
        <a:solidFill>
          <a:schemeClr val="accent2">
            <a:hueOff val="4714731"/>
            <a:satOff val="-17759"/>
            <a:lumOff val="1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a:t>توفير الوقت والجهد</a:t>
          </a:r>
          <a:endParaRPr lang="en-US" sz="3500" kern="1200"/>
        </a:p>
      </dsp:txBody>
      <dsp:txXfrm>
        <a:off x="1395400" y="1995996"/>
        <a:ext cx="2531290" cy="1518774"/>
      </dsp:txXfrm>
    </dsp:sp>
    <dsp:sp modelId="{1724070B-5864-4336-B29D-8D83E9572241}">
      <dsp:nvSpPr>
        <dsp:cNvPr id="0" name=""/>
        <dsp:cNvSpPr/>
      </dsp:nvSpPr>
      <dsp:spPr>
        <a:xfrm>
          <a:off x="4179819" y="1995996"/>
          <a:ext cx="2531290" cy="1518774"/>
        </a:xfrm>
        <a:prstGeom prst="rect">
          <a:avLst/>
        </a:prstGeom>
        <a:solidFill>
          <a:schemeClr val="accent2">
            <a:hueOff val="5893414"/>
            <a:satOff val="-22198"/>
            <a:lumOff val="186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a:t>ضمان الالتزام بالمنهج العلمي</a:t>
          </a:r>
          <a:endParaRPr lang="en-US" sz="3500" kern="1200"/>
        </a:p>
      </dsp:txBody>
      <dsp:txXfrm>
        <a:off x="4179819" y="1995996"/>
        <a:ext cx="2531290" cy="1518774"/>
      </dsp:txXfrm>
    </dsp:sp>
    <dsp:sp modelId="{A49D3898-1DDD-42B9-83F9-8338E04BF637}">
      <dsp:nvSpPr>
        <dsp:cNvPr id="0" name=""/>
        <dsp:cNvSpPr/>
      </dsp:nvSpPr>
      <dsp:spPr>
        <a:xfrm>
          <a:off x="6964238" y="1995996"/>
          <a:ext cx="2531290" cy="1518774"/>
        </a:xfrm>
        <a:prstGeom prst="rect">
          <a:avLst/>
        </a:prstGeom>
        <a:solidFill>
          <a:schemeClr val="accent2">
            <a:hueOff val="7072097"/>
            <a:satOff val="-26638"/>
            <a:lumOff val="2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ar-SA" sz="3500" b="1" kern="1200"/>
            <a:t>إبراز القيمة العلمية للدراسة</a:t>
          </a:r>
          <a:endParaRPr lang="en-US" sz="3500" kern="1200"/>
        </a:p>
      </dsp:txBody>
      <dsp:txXfrm>
        <a:off x="6964238" y="1995996"/>
        <a:ext cx="2531290" cy="15187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429CB3-2220-4FD1-A0CB-82C87FF68095}">
      <dsp:nvSpPr>
        <dsp:cNvPr id="0" name=""/>
        <dsp:cNvSpPr/>
      </dsp:nvSpPr>
      <dsp:spPr>
        <a:xfrm>
          <a:off x="850853" y="2870"/>
          <a:ext cx="2871631" cy="172297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ar-SA" sz="4900" b="1" kern="1200"/>
            <a:t>الوضوح</a:t>
          </a:r>
          <a:endParaRPr lang="en-US" sz="4900" kern="1200"/>
        </a:p>
      </dsp:txBody>
      <dsp:txXfrm>
        <a:off x="850853" y="2870"/>
        <a:ext cx="2871631" cy="1722979"/>
      </dsp:txXfrm>
    </dsp:sp>
    <dsp:sp modelId="{2DFD73BE-7355-4A64-9638-CDD4A96D3D0C}">
      <dsp:nvSpPr>
        <dsp:cNvPr id="0" name=""/>
        <dsp:cNvSpPr/>
      </dsp:nvSpPr>
      <dsp:spPr>
        <a:xfrm>
          <a:off x="4009648" y="2870"/>
          <a:ext cx="2871631" cy="1722979"/>
        </a:xfrm>
        <a:prstGeom prst="rect">
          <a:avLst/>
        </a:prstGeom>
        <a:solidFill>
          <a:schemeClr val="accent2">
            <a:hueOff val="1414419"/>
            <a:satOff val="-5328"/>
            <a:lumOff val="4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ar-SA" sz="4900" b="1" kern="1200"/>
            <a:t>الواقعية</a:t>
          </a:r>
          <a:endParaRPr lang="en-US" sz="4900" kern="1200"/>
        </a:p>
      </dsp:txBody>
      <dsp:txXfrm>
        <a:off x="4009648" y="2870"/>
        <a:ext cx="2871631" cy="1722979"/>
      </dsp:txXfrm>
    </dsp:sp>
    <dsp:sp modelId="{4FD5D525-BD7E-43FE-B1E9-C38703A9450F}">
      <dsp:nvSpPr>
        <dsp:cNvPr id="0" name=""/>
        <dsp:cNvSpPr/>
      </dsp:nvSpPr>
      <dsp:spPr>
        <a:xfrm>
          <a:off x="7168443" y="2870"/>
          <a:ext cx="2871631" cy="1722979"/>
        </a:xfrm>
        <a:prstGeom prst="rect">
          <a:avLst/>
        </a:prstGeom>
        <a:solidFill>
          <a:schemeClr val="accent2">
            <a:hueOff val="2828839"/>
            <a:satOff val="-10655"/>
            <a:lumOff val="8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ar-SA" sz="4900" b="1" kern="1200"/>
            <a:t>الأصالة</a:t>
          </a:r>
          <a:endParaRPr lang="en-US" sz="4900" kern="1200"/>
        </a:p>
      </dsp:txBody>
      <dsp:txXfrm>
        <a:off x="7168443" y="2870"/>
        <a:ext cx="2871631" cy="1722979"/>
      </dsp:txXfrm>
    </dsp:sp>
    <dsp:sp modelId="{5CF3BADD-A834-4B23-A314-C3F0C337647E}">
      <dsp:nvSpPr>
        <dsp:cNvPr id="0" name=""/>
        <dsp:cNvSpPr/>
      </dsp:nvSpPr>
      <dsp:spPr>
        <a:xfrm>
          <a:off x="850853" y="2013013"/>
          <a:ext cx="2871631" cy="1722979"/>
        </a:xfrm>
        <a:prstGeom prst="rect">
          <a:avLst/>
        </a:prstGeom>
        <a:solidFill>
          <a:schemeClr val="accent2">
            <a:hueOff val="4243259"/>
            <a:satOff val="-15983"/>
            <a:lumOff val="13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ar-SA" sz="4900" b="1" kern="1200"/>
            <a:t>التنظيم</a:t>
          </a:r>
          <a:endParaRPr lang="en-US" sz="4900" kern="1200"/>
        </a:p>
      </dsp:txBody>
      <dsp:txXfrm>
        <a:off x="850853" y="2013013"/>
        <a:ext cx="2871631" cy="1722979"/>
      </dsp:txXfrm>
    </dsp:sp>
    <dsp:sp modelId="{2E1CC2DC-80C8-4A5D-A6C5-225853EC18AA}">
      <dsp:nvSpPr>
        <dsp:cNvPr id="0" name=""/>
        <dsp:cNvSpPr/>
      </dsp:nvSpPr>
      <dsp:spPr>
        <a:xfrm>
          <a:off x="4009648" y="2013013"/>
          <a:ext cx="2871631" cy="1722979"/>
        </a:xfrm>
        <a:prstGeom prst="rect">
          <a:avLst/>
        </a:prstGeom>
        <a:solidFill>
          <a:schemeClr val="accent2">
            <a:hueOff val="5657678"/>
            <a:satOff val="-21310"/>
            <a:lumOff val="17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ar-SA" sz="4900" b="1" kern="1200"/>
            <a:t>الدقة العلمية</a:t>
          </a:r>
          <a:endParaRPr lang="en-US" sz="4900" kern="1200"/>
        </a:p>
      </dsp:txBody>
      <dsp:txXfrm>
        <a:off x="4009648" y="2013013"/>
        <a:ext cx="2871631" cy="1722979"/>
      </dsp:txXfrm>
    </dsp:sp>
    <dsp:sp modelId="{EFB4ECB2-CF8A-4A64-A14A-ED5EDA791BFF}">
      <dsp:nvSpPr>
        <dsp:cNvPr id="0" name=""/>
        <dsp:cNvSpPr/>
      </dsp:nvSpPr>
      <dsp:spPr>
        <a:xfrm>
          <a:off x="7168443" y="2013013"/>
          <a:ext cx="2871631" cy="1722979"/>
        </a:xfrm>
        <a:prstGeom prst="rect">
          <a:avLst/>
        </a:prstGeom>
        <a:solidFill>
          <a:schemeClr val="accent2">
            <a:hueOff val="7072097"/>
            <a:satOff val="-26638"/>
            <a:lumOff val="2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ar-SA" sz="4900" b="1" kern="1200"/>
            <a:t>المرونة</a:t>
          </a:r>
          <a:endParaRPr lang="en-US" sz="4900" kern="1200"/>
        </a:p>
      </dsp:txBody>
      <dsp:txXfrm>
        <a:off x="7168443" y="2013013"/>
        <a:ext cx="2871631" cy="172297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FA7164-36A8-4FA6-945D-1D638C4845B1}">
      <dsp:nvSpPr>
        <dsp:cNvPr id="0" name=""/>
        <dsp:cNvSpPr/>
      </dsp:nvSpPr>
      <dsp:spPr>
        <a:xfrm>
          <a:off x="1329" y="107961"/>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عنوان الدراسة</a:t>
          </a:r>
          <a:endParaRPr lang="en-US" sz="2300" kern="1200"/>
        </a:p>
      </dsp:txBody>
      <dsp:txXfrm>
        <a:off x="1329" y="107961"/>
        <a:ext cx="1675118" cy="1005070"/>
      </dsp:txXfrm>
    </dsp:sp>
    <dsp:sp modelId="{3208EF64-093D-4228-ADF8-274F37D5749E}">
      <dsp:nvSpPr>
        <dsp:cNvPr id="0" name=""/>
        <dsp:cNvSpPr/>
      </dsp:nvSpPr>
      <dsp:spPr>
        <a:xfrm>
          <a:off x="1843959" y="107961"/>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مقدمة الدراسة</a:t>
          </a:r>
          <a:endParaRPr lang="en-US" sz="2300" kern="1200"/>
        </a:p>
      </dsp:txBody>
      <dsp:txXfrm>
        <a:off x="1843959" y="107961"/>
        <a:ext cx="1675118" cy="1005070"/>
      </dsp:txXfrm>
    </dsp:sp>
    <dsp:sp modelId="{539D6BEE-405C-4E9C-9EB9-D7B007CC1A7C}">
      <dsp:nvSpPr>
        <dsp:cNvPr id="0" name=""/>
        <dsp:cNvSpPr/>
      </dsp:nvSpPr>
      <dsp:spPr>
        <a:xfrm>
          <a:off x="3686589" y="107961"/>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مشكلة الدراسة</a:t>
          </a:r>
          <a:endParaRPr lang="en-US" sz="2300" kern="1200"/>
        </a:p>
      </dsp:txBody>
      <dsp:txXfrm>
        <a:off x="3686589" y="107961"/>
        <a:ext cx="1675118" cy="1005070"/>
      </dsp:txXfrm>
    </dsp:sp>
    <dsp:sp modelId="{7747B83F-7CF4-4555-B80A-F784C2A0736B}">
      <dsp:nvSpPr>
        <dsp:cNvPr id="0" name=""/>
        <dsp:cNvSpPr/>
      </dsp:nvSpPr>
      <dsp:spPr>
        <a:xfrm>
          <a:off x="5529219" y="107961"/>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أسئلة الدراسة</a:t>
          </a:r>
          <a:endParaRPr lang="en-US" sz="2300" kern="1200"/>
        </a:p>
      </dsp:txBody>
      <dsp:txXfrm>
        <a:off x="5529219" y="107961"/>
        <a:ext cx="1675118" cy="1005070"/>
      </dsp:txXfrm>
    </dsp:sp>
    <dsp:sp modelId="{574D564B-38FB-41EB-AB22-3596BEABCB76}">
      <dsp:nvSpPr>
        <dsp:cNvPr id="0" name=""/>
        <dsp:cNvSpPr/>
      </dsp:nvSpPr>
      <dsp:spPr>
        <a:xfrm>
          <a:off x="7371850" y="107961"/>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أهداف الدراسة</a:t>
          </a:r>
          <a:endParaRPr lang="en-US" sz="2300" kern="1200"/>
        </a:p>
      </dsp:txBody>
      <dsp:txXfrm>
        <a:off x="7371850" y="107961"/>
        <a:ext cx="1675118" cy="1005070"/>
      </dsp:txXfrm>
    </dsp:sp>
    <dsp:sp modelId="{E29AEC26-E4EE-4178-91FB-B09AA98716BF}">
      <dsp:nvSpPr>
        <dsp:cNvPr id="0" name=""/>
        <dsp:cNvSpPr/>
      </dsp:nvSpPr>
      <dsp:spPr>
        <a:xfrm>
          <a:off x="9214480" y="107961"/>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أهمية الدراسة</a:t>
          </a:r>
          <a:endParaRPr lang="en-US" sz="2300" kern="1200"/>
        </a:p>
      </dsp:txBody>
      <dsp:txXfrm>
        <a:off x="9214480" y="107961"/>
        <a:ext cx="1675118" cy="1005070"/>
      </dsp:txXfrm>
    </dsp:sp>
    <dsp:sp modelId="{4659BD74-8D34-4D74-B66C-9D611A9F6826}">
      <dsp:nvSpPr>
        <dsp:cNvPr id="0" name=""/>
        <dsp:cNvSpPr/>
      </dsp:nvSpPr>
      <dsp:spPr>
        <a:xfrm>
          <a:off x="1329" y="1280544"/>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حدود الدراسة</a:t>
          </a:r>
          <a:endParaRPr lang="en-US" sz="2300" kern="1200"/>
        </a:p>
      </dsp:txBody>
      <dsp:txXfrm>
        <a:off x="1329" y="1280544"/>
        <a:ext cx="1675118" cy="1005070"/>
      </dsp:txXfrm>
    </dsp:sp>
    <dsp:sp modelId="{8B313733-1E94-44AA-BDF4-4031A4CF2026}">
      <dsp:nvSpPr>
        <dsp:cNvPr id="0" name=""/>
        <dsp:cNvSpPr/>
      </dsp:nvSpPr>
      <dsp:spPr>
        <a:xfrm>
          <a:off x="1843959" y="1280544"/>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EG" sz="2300" b="1" kern="1200"/>
            <a:t>مصطلحات</a:t>
          </a:r>
          <a:r>
            <a:rPr lang="ar-SA" sz="2300" b="1" kern="1200"/>
            <a:t> الدراسة</a:t>
          </a:r>
          <a:endParaRPr lang="en-US" sz="2300" kern="1200"/>
        </a:p>
      </dsp:txBody>
      <dsp:txXfrm>
        <a:off x="1843959" y="1280544"/>
        <a:ext cx="1675118" cy="1005070"/>
      </dsp:txXfrm>
    </dsp:sp>
    <dsp:sp modelId="{FC121417-A38C-42C4-8529-AB6F8A16EC3B}">
      <dsp:nvSpPr>
        <dsp:cNvPr id="0" name=""/>
        <dsp:cNvSpPr/>
      </dsp:nvSpPr>
      <dsp:spPr>
        <a:xfrm>
          <a:off x="3686589" y="1280544"/>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الدراسات السابقة</a:t>
          </a:r>
          <a:endParaRPr lang="en-US" sz="2300" kern="1200"/>
        </a:p>
      </dsp:txBody>
      <dsp:txXfrm>
        <a:off x="3686589" y="1280544"/>
        <a:ext cx="1675118" cy="1005070"/>
      </dsp:txXfrm>
    </dsp:sp>
    <dsp:sp modelId="{1B06BBDC-BF14-46CE-9F06-D7F7B9B7F137}">
      <dsp:nvSpPr>
        <dsp:cNvPr id="0" name=""/>
        <dsp:cNvSpPr/>
      </dsp:nvSpPr>
      <dsp:spPr>
        <a:xfrm>
          <a:off x="5529219" y="1280544"/>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الإطار النظري</a:t>
          </a:r>
          <a:endParaRPr lang="en-US" sz="2300" kern="1200"/>
        </a:p>
      </dsp:txBody>
      <dsp:txXfrm>
        <a:off x="5529219" y="1280544"/>
        <a:ext cx="1675118" cy="1005070"/>
      </dsp:txXfrm>
    </dsp:sp>
    <dsp:sp modelId="{4081E7B8-3B4C-4545-9211-EB1E03C0B1AD}">
      <dsp:nvSpPr>
        <dsp:cNvPr id="0" name=""/>
        <dsp:cNvSpPr/>
      </dsp:nvSpPr>
      <dsp:spPr>
        <a:xfrm>
          <a:off x="7371850" y="1280544"/>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منهج الدراسة</a:t>
          </a:r>
          <a:endParaRPr lang="en-US" sz="2300" kern="1200"/>
        </a:p>
      </dsp:txBody>
      <dsp:txXfrm>
        <a:off x="7371850" y="1280544"/>
        <a:ext cx="1675118" cy="1005070"/>
      </dsp:txXfrm>
    </dsp:sp>
    <dsp:sp modelId="{DA92750E-6542-48F9-B74B-0984CF3C8883}">
      <dsp:nvSpPr>
        <dsp:cNvPr id="0" name=""/>
        <dsp:cNvSpPr/>
      </dsp:nvSpPr>
      <dsp:spPr>
        <a:xfrm>
          <a:off x="9214480" y="1280544"/>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مجتمع الدراسة وعينتها</a:t>
          </a:r>
          <a:endParaRPr lang="en-US" sz="2300" kern="1200"/>
        </a:p>
      </dsp:txBody>
      <dsp:txXfrm>
        <a:off x="9214480" y="1280544"/>
        <a:ext cx="1675118" cy="1005070"/>
      </dsp:txXfrm>
    </dsp:sp>
    <dsp:sp modelId="{3D82EAB2-4012-49EF-88EC-393380EC1B62}">
      <dsp:nvSpPr>
        <dsp:cNvPr id="0" name=""/>
        <dsp:cNvSpPr/>
      </dsp:nvSpPr>
      <dsp:spPr>
        <a:xfrm>
          <a:off x="1329" y="2453127"/>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أدوات الدراسة</a:t>
          </a:r>
          <a:endParaRPr lang="en-US" sz="2300" kern="1200"/>
        </a:p>
      </dsp:txBody>
      <dsp:txXfrm>
        <a:off x="1329" y="2453127"/>
        <a:ext cx="1675118" cy="1005070"/>
      </dsp:txXfrm>
    </dsp:sp>
    <dsp:sp modelId="{5D87879C-514F-4631-B1F3-F2C7DFEC45A6}">
      <dsp:nvSpPr>
        <dsp:cNvPr id="0" name=""/>
        <dsp:cNvSpPr/>
      </dsp:nvSpPr>
      <dsp:spPr>
        <a:xfrm>
          <a:off x="1843959" y="2453127"/>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صدق وثبات الأدوات</a:t>
          </a:r>
          <a:endParaRPr lang="en-US" sz="2300" kern="1200"/>
        </a:p>
      </dsp:txBody>
      <dsp:txXfrm>
        <a:off x="1843959" y="2453127"/>
        <a:ext cx="1675118" cy="1005070"/>
      </dsp:txXfrm>
    </dsp:sp>
    <dsp:sp modelId="{A0DD904A-4247-41EB-959A-4849879E6912}">
      <dsp:nvSpPr>
        <dsp:cNvPr id="0" name=""/>
        <dsp:cNvSpPr/>
      </dsp:nvSpPr>
      <dsp:spPr>
        <a:xfrm>
          <a:off x="3686589" y="2453127"/>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أساليب المعالجة الإحصائية</a:t>
          </a:r>
          <a:endParaRPr lang="en-US" sz="2300" kern="1200"/>
        </a:p>
      </dsp:txBody>
      <dsp:txXfrm>
        <a:off x="3686589" y="2453127"/>
        <a:ext cx="1675118" cy="1005070"/>
      </dsp:txXfrm>
    </dsp:sp>
    <dsp:sp modelId="{0AC7B28E-85D9-4EB5-B185-1C6BCE17BFAD}">
      <dsp:nvSpPr>
        <dsp:cNvPr id="0" name=""/>
        <dsp:cNvSpPr/>
      </dsp:nvSpPr>
      <dsp:spPr>
        <a:xfrm>
          <a:off x="5529219" y="2453127"/>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الإجراءات البحثية</a:t>
          </a:r>
          <a:endParaRPr lang="en-US" sz="2300" kern="1200"/>
        </a:p>
      </dsp:txBody>
      <dsp:txXfrm>
        <a:off x="5529219" y="2453127"/>
        <a:ext cx="1675118" cy="1005070"/>
      </dsp:txXfrm>
    </dsp:sp>
    <dsp:sp modelId="{37FFF1E8-3C1C-47B5-BCD2-3001F54D6ACF}">
      <dsp:nvSpPr>
        <dsp:cNvPr id="0" name=""/>
        <dsp:cNvSpPr/>
      </dsp:nvSpPr>
      <dsp:spPr>
        <a:xfrm>
          <a:off x="7371850" y="2453127"/>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الجدول الزمني للخطة</a:t>
          </a:r>
          <a:endParaRPr lang="en-US" sz="2300" kern="1200"/>
        </a:p>
      </dsp:txBody>
      <dsp:txXfrm>
        <a:off x="7371850" y="2453127"/>
        <a:ext cx="1675118" cy="1005070"/>
      </dsp:txXfrm>
    </dsp:sp>
    <dsp:sp modelId="{8E97A52E-74E6-4FC6-A85F-7265F5158926}">
      <dsp:nvSpPr>
        <dsp:cNvPr id="0" name=""/>
        <dsp:cNvSpPr/>
      </dsp:nvSpPr>
      <dsp:spPr>
        <a:xfrm>
          <a:off x="9214480" y="2453127"/>
          <a:ext cx="1675118" cy="10050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r-SA" sz="2300" b="1" kern="1200"/>
            <a:t>قائمة المراجع</a:t>
          </a:r>
          <a:endParaRPr lang="en-US" sz="2300" kern="1200"/>
        </a:p>
      </dsp:txBody>
      <dsp:txXfrm>
        <a:off x="9214480" y="2453127"/>
        <a:ext cx="1675118" cy="10050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6218DA-D6E4-43FE-B721-FD63BDB58092}">
      <dsp:nvSpPr>
        <dsp:cNvPr id="0" name=""/>
        <dsp:cNvSpPr/>
      </dsp:nvSpPr>
      <dsp:spPr>
        <a:xfrm>
          <a:off x="0" y="55244"/>
          <a:ext cx="5375383" cy="9114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ar-SA" sz="3800" b="1" kern="1200"/>
            <a:t>عنوان الدراسة</a:t>
          </a:r>
          <a:endParaRPr lang="en-US" sz="3800" kern="1200"/>
        </a:p>
      </dsp:txBody>
      <dsp:txXfrm>
        <a:off x="44492" y="99736"/>
        <a:ext cx="5286399" cy="822446"/>
      </dsp:txXfrm>
    </dsp:sp>
    <dsp:sp modelId="{9C28611C-8A39-41A7-B29C-F73B9771300B}">
      <dsp:nvSpPr>
        <dsp:cNvPr id="0" name=""/>
        <dsp:cNvSpPr/>
      </dsp:nvSpPr>
      <dsp:spPr>
        <a:xfrm>
          <a:off x="0" y="1076114"/>
          <a:ext cx="5375383" cy="911430"/>
        </a:xfrm>
        <a:prstGeom prst="roundRect">
          <a:avLst/>
        </a:prstGeom>
        <a:solidFill>
          <a:schemeClr val="accent5">
            <a:hueOff val="2252699"/>
            <a:satOff val="-5635"/>
            <a:lumOff val="-61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ar-SA" sz="3800" b="1" kern="1200"/>
            <a:t>مشكلة الدراسة</a:t>
          </a:r>
          <a:endParaRPr lang="en-US" sz="3800" kern="1200"/>
        </a:p>
      </dsp:txBody>
      <dsp:txXfrm>
        <a:off x="44492" y="1120606"/>
        <a:ext cx="5286399" cy="822446"/>
      </dsp:txXfrm>
    </dsp:sp>
    <dsp:sp modelId="{E677AB34-9745-4F74-9BA1-233A2B207754}">
      <dsp:nvSpPr>
        <dsp:cNvPr id="0" name=""/>
        <dsp:cNvSpPr/>
      </dsp:nvSpPr>
      <dsp:spPr>
        <a:xfrm>
          <a:off x="0" y="2096984"/>
          <a:ext cx="5375383" cy="911430"/>
        </a:xfrm>
        <a:prstGeom prst="roundRect">
          <a:avLst/>
        </a:prstGeom>
        <a:solidFill>
          <a:schemeClr val="accent5">
            <a:hueOff val="4505397"/>
            <a:satOff val="-11270"/>
            <a:lumOff val="-12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ar-SA" sz="3800" b="1" kern="1200"/>
            <a:t>أسئلة الدراسة</a:t>
          </a:r>
          <a:endParaRPr lang="en-US" sz="3800" kern="1200"/>
        </a:p>
      </dsp:txBody>
      <dsp:txXfrm>
        <a:off x="44492" y="2141476"/>
        <a:ext cx="5286399" cy="822446"/>
      </dsp:txXfrm>
    </dsp:sp>
    <dsp:sp modelId="{04B7B6A5-6E44-4B76-9264-CF606082AEC7}">
      <dsp:nvSpPr>
        <dsp:cNvPr id="0" name=""/>
        <dsp:cNvSpPr/>
      </dsp:nvSpPr>
      <dsp:spPr>
        <a:xfrm>
          <a:off x="0" y="3117855"/>
          <a:ext cx="5375383" cy="911430"/>
        </a:xfrm>
        <a:prstGeom prst="roundRect">
          <a:avLst/>
        </a:prstGeom>
        <a:solidFill>
          <a:schemeClr val="accent5">
            <a:hueOff val="6758096"/>
            <a:satOff val="-16904"/>
            <a:lumOff val="-183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ar-SA" sz="3800" b="1" kern="1200"/>
            <a:t>أهداف الدراسة</a:t>
          </a:r>
          <a:endParaRPr lang="en-US" sz="3800" kern="1200"/>
        </a:p>
      </dsp:txBody>
      <dsp:txXfrm>
        <a:off x="44492" y="3162347"/>
        <a:ext cx="5286399" cy="822446"/>
      </dsp:txXfrm>
    </dsp:sp>
    <dsp:sp modelId="{96555310-642B-49D2-A75B-01AAF35D1E97}">
      <dsp:nvSpPr>
        <dsp:cNvPr id="0" name=""/>
        <dsp:cNvSpPr/>
      </dsp:nvSpPr>
      <dsp:spPr>
        <a:xfrm>
          <a:off x="0" y="4138725"/>
          <a:ext cx="5375383" cy="911430"/>
        </a:xfrm>
        <a:prstGeom prst="roundRect">
          <a:avLst/>
        </a:prstGeom>
        <a:solidFill>
          <a:schemeClr val="accent5">
            <a:hueOff val="9010794"/>
            <a:satOff val="-22539"/>
            <a:lumOff val="-2451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ar-SA" sz="3800" b="1" kern="1200"/>
            <a:t>النتائج المتوقعة</a:t>
          </a:r>
          <a:endParaRPr lang="en-US" sz="3800" kern="1200"/>
        </a:p>
      </dsp:txBody>
      <dsp:txXfrm>
        <a:off x="44492" y="4183217"/>
        <a:ext cx="5286399" cy="8224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4FFD3-98E5-4949-9E20-32596F548821}">
      <dsp:nvSpPr>
        <dsp:cNvPr id="0" name=""/>
        <dsp:cNvSpPr/>
      </dsp:nvSpPr>
      <dsp:spPr>
        <a:xfrm>
          <a:off x="3190" y="224092"/>
          <a:ext cx="2531290" cy="15187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SA" sz="3400" kern="1200"/>
            <a:t>اختيار موضوع واسع جدًا</a:t>
          </a:r>
          <a:r>
            <a:rPr lang="en-US" sz="3400" kern="1200"/>
            <a:t>. </a:t>
          </a:r>
        </a:p>
      </dsp:txBody>
      <dsp:txXfrm>
        <a:off x="3190" y="224092"/>
        <a:ext cx="2531290" cy="1518774"/>
      </dsp:txXfrm>
    </dsp:sp>
    <dsp:sp modelId="{E91D410A-0F11-4115-820D-35FBDB5BE4A2}">
      <dsp:nvSpPr>
        <dsp:cNvPr id="0" name=""/>
        <dsp:cNvSpPr/>
      </dsp:nvSpPr>
      <dsp:spPr>
        <a:xfrm>
          <a:off x="2787609" y="224092"/>
          <a:ext cx="2531290" cy="1518774"/>
        </a:xfrm>
        <a:prstGeom prst="rect">
          <a:avLst/>
        </a:prstGeom>
        <a:solidFill>
          <a:schemeClr val="accent2">
            <a:hueOff val="1178683"/>
            <a:satOff val="-4440"/>
            <a:lumOff val="3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SA" sz="3400" kern="1200"/>
            <a:t>ضعف صياغة المشكلة</a:t>
          </a:r>
          <a:r>
            <a:rPr lang="en-US" sz="3400" kern="1200"/>
            <a:t>. </a:t>
          </a:r>
        </a:p>
      </dsp:txBody>
      <dsp:txXfrm>
        <a:off x="2787609" y="224092"/>
        <a:ext cx="2531290" cy="1518774"/>
      </dsp:txXfrm>
    </dsp:sp>
    <dsp:sp modelId="{70EE8AE9-0209-4D50-84AE-7D650D3A4217}">
      <dsp:nvSpPr>
        <dsp:cNvPr id="0" name=""/>
        <dsp:cNvSpPr/>
      </dsp:nvSpPr>
      <dsp:spPr>
        <a:xfrm>
          <a:off x="5572029" y="224092"/>
          <a:ext cx="2531290" cy="1518774"/>
        </a:xfrm>
        <a:prstGeom prst="rect">
          <a:avLst/>
        </a:prstGeom>
        <a:solidFill>
          <a:schemeClr val="accent2">
            <a:hueOff val="2357366"/>
            <a:satOff val="-8879"/>
            <a:lumOff val="7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SA" sz="3400" kern="1200"/>
            <a:t>غموض الأهداف</a:t>
          </a:r>
          <a:r>
            <a:rPr lang="en-US" sz="3400" kern="1200"/>
            <a:t>. </a:t>
          </a:r>
        </a:p>
      </dsp:txBody>
      <dsp:txXfrm>
        <a:off x="5572029" y="224092"/>
        <a:ext cx="2531290" cy="1518774"/>
      </dsp:txXfrm>
    </dsp:sp>
    <dsp:sp modelId="{7B9873B6-B66B-4CD6-9657-95EB50160224}">
      <dsp:nvSpPr>
        <dsp:cNvPr id="0" name=""/>
        <dsp:cNvSpPr/>
      </dsp:nvSpPr>
      <dsp:spPr>
        <a:xfrm>
          <a:off x="8356448" y="224092"/>
          <a:ext cx="2531290" cy="1518774"/>
        </a:xfrm>
        <a:prstGeom prst="rect">
          <a:avLst/>
        </a:prstGeom>
        <a:solidFill>
          <a:schemeClr val="accent2">
            <a:hueOff val="3536049"/>
            <a:satOff val="-13319"/>
            <a:lumOff val="1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SA" sz="3400" kern="1200"/>
            <a:t>عدم ترابط العناصر</a:t>
          </a:r>
          <a:r>
            <a:rPr lang="en-US" sz="3400" kern="1200"/>
            <a:t>. </a:t>
          </a:r>
        </a:p>
      </dsp:txBody>
      <dsp:txXfrm>
        <a:off x="8356448" y="224092"/>
        <a:ext cx="2531290" cy="1518774"/>
      </dsp:txXfrm>
    </dsp:sp>
    <dsp:sp modelId="{F945BB6F-64D7-409E-AC39-22497DD11E31}">
      <dsp:nvSpPr>
        <dsp:cNvPr id="0" name=""/>
        <dsp:cNvSpPr/>
      </dsp:nvSpPr>
      <dsp:spPr>
        <a:xfrm>
          <a:off x="1395400" y="1995996"/>
          <a:ext cx="2531290" cy="1518774"/>
        </a:xfrm>
        <a:prstGeom prst="rect">
          <a:avLst/>
        </a:prstGeom>
        <a:solidFill>
          <a:schemeClr val="accent2">
            <a:hueOff val="4714731"/>
            <a:satOff val="-17759"/>
            <a:lumOff val="1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SA" sz="3400" kern="1200"/>
            <a:t>ضعف الدراسات السابقة</a:t>
          </a:r>
          <a:r>
            <a:rPr lang="en-US" sz="3400" kern="1200"/>
            <a:t>. </a:t>
          </a:r>
        </a:p>
      </dsp:txBody>
      <dsp:txXfrm>
        <a:off x="1395400" y="1995996"/>
        <a:ext cx="2531290" cy="1518774"/>
      </dsp:txXfrm>
    </dsp:sp>
    <dsp:sp modelId="{A905F01B-691A-4701-92FE-49C2332999D2}">
      <dsp:nvSpPr>
        <dsp:cNvPr id="0" name=""/>
        <dsp:cNvSpPr/>
      </dsp:nvSpPr>
      <dsp:spPr>
        <a:xfrm>
          <a:off x="4179819" y="1995996"/>
          <a:ext cx="2531290" cy="1518774"/>
        </a:xfrm>
        <a:prstGeom prst="rect">
          <a:avLst/>
        </a:prstGeom>
        <a:solidFill>
          <a:schemeClr val="accent2">
            <a:hueOff val="5893414"/>
            <a:satOff val="-22198"/>
            <a:lumOff val="186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SA" sz="3400" kern="1200"/>
            <a:t>اختيار منهج غير مناسب</a:t>
          </a:r>
          <a:r>
            <a:rPr lang="en-US" sz="3400" kern="1200"/>
            <a:t>. </a:t>
          </a:r>
        </a:p>
      </dsp:txBody>
      <dsp:txXfrm>
        <a:off x="4179819" y="1995996"/>
        <a:ext cx="2531290" cy="1518774"/>
      </dsp:txXfrm>
    </dsp:sp>
    <dsp:sp modelId="{4AD6DD11-3692-41E9-A67C-9B40C9D26434}">
      <dsp:nvSpPr>
        <dsp:cNvPr id="0" name=""/>
        <dsp:cNvSpPr/>
      </dsp:nvSpPr>
      <dsp:spPr>
        <a:xfrm>
          <a:off x="6964238" y="1995996"/>
          <a:ext cx="2531290" cy="1518774"/>
        </a:xfrm>
        <a:prstGeom prst="rect">
          <a:avLst/>
        </a:prstGeom>
        <a:solidFill>
          <a:schemeClr val="accent2">
            <a:hueOff val="7072097"/>
            <a:satOff val="-26638"/>
            <a:lumOff val="2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SA" sz="3400" kern="1200"/>
            <a:t>أخطاء التوثيق</a:t>
          </a:r>
          <a:r>
            <a:rPr lang="en-US" sz="3400" kern="1200"/>
            <a:t>. </a:t>
          </a:r>
        </a:p>
      </dsp:txBody>
      <dsp:txXfrm>
        <a:off x="6964238" y="1995996"/>
        <a:ext cx="2531290" cy="15187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F52518-90E5-4268-9CC3-2A4F2AC1C767}">
      <dsp:nvSpPr>
        <dsp:cNvPr id="0" name=""/>
        <dsp:cNvSpPr/>
      </dsp:nvSpPr>
      <dsp:spPr>
        <a:xfrm>
          <a:off x="3190" y="224092"/>
          <a:ext cx="2531290" cy="15187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ar-SA" sz="4100" kern="1200"/>
            <a:t>وضوح المشكلة</a:t>
          </a:r>
          <a:r>
            <a:rPr lang="en-US" sz="4100" kern="1200"/>
            <a:t>. </a:t>
          </a:r>
        </a:p>
      </dsp:txBody>
      <dsp:txXfrm>
        <a:off x="3190" y="224092"/>
        <a:ext cx="2531290" cy="1518774"/>
      </dsp:txXfrm>
    </dsp:sp>
    <dsp:sp modelId="{BCFE3248-072E-4CCB-BE9B-70E74A03BF69}">
      <dsp:nvSpPr>
        <dsp:cNvPr id="0" name=""/>
        <dsp:cNvSpPr/>
      </dsp:nvSpPr>
      <dsp:spPr>
        <a:xfrm>
          <a:off x="2787609" y="224092"/>
          <a:ext cx="2531290" cy="1518774"/>
        </a:xfrm>
        <a:prstGeom prst="rect">
          <a:avLst/>
        </a:prstGeom>
        <a:solidFill>
          <a:schemeClr val="accent2">
            <a:hueOff val="1178683"/>
            <a:satOff val="-4440"/>
            <a:lumOff val="3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ar-SA" sz="4100" kern="1200"/>
            <a:t>أصالة الموضوع</a:t>
          </a:r>
          <a:r>
            <a:rPr lang="en-US" sz="4100" kern="1200"/>
            <a:t>. </a:t>
          </a:r>
        </a:p>
      </dsp:txBody>
      <dsp:txXfrm>
        <a:off x="2787609" y="224092"/>
        <a:ext cx="2531290" cy="1518774"/>
      </dsp:txXfrm>
    </dsp:sp>
    <dsp:sp modelId="{DB0465AB-054B-423F-8E3B-F2AE7A3DCD93}">
      <dsp:nvSpPr>
        <dsp:cNvPr id="0" name=""/>
        <dsp:cNvSpPr/>
      </dsp:nvSpPr>
      <dsp:spPr>
        <a:xfrm>
          <a:off x="5572029" y="224092"/>
          <a:ext cx="2531290" cy="1518774"/>
        </a:xfrm>
        <a:prstGeom prst="rect">
          <a:avLst/>
        </a:prstGeom>
        <a:solidFill>
          <a:schemeClr val="accent2">
            <a:hueOff val="2357366"/>
            <a:satOff val="-8879"/>
            <a:lumOff val="7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ar-SA" sz="4100" kern="1200"/>
            <a:t>دقة المنهج</a:t>
          </a:r>
          <a:r>
            <a:rPr lang="en-US" sz="4100" kern="1200"/>
            <a:t>. </a:t>
          </a:r>
        </a:p>
      </dsp:txBody>
      <dsp:txXfrm>
        <a:off x="5572029" y="224092"/>
        <a:ext cx="2531290" cy="1518774"/>
      </dsp:txXfrm>
    </dsp:sp>
    <dsp:sp modelId="{324552C3-17BE-47BD-901C-AB9B173C22FB}">
      <dsp:nvSpPr>
        <dsp:cNvPr id="0" name=""/>
        <dsp:cNvSpPr/>
      </dsp:nvSpPr>
      <dsp:spPr>
        <a:xfrm>
          <a:off x="8356448" y="224092"/>
          <a:ext cx="2531290" cy="1518774"/>
        </a:xfrm>
        <a:prstGeom prst="rect">
          <a:avLst/>
        </a:prstGeom>
        <a:solidFill>
          <a:schemeClr val="accent2">
            <a:hueOff val="3536049"/>
            <a:satOff val="-13319"/>
            <a:lumOff val="1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ar-SA" sz="4100" kern="1200"/>
            <a:t>قوة الدراسات السابقة</a:t>
          </a:r>
          <a:r>
            <a:rPr lang="en-US" sz="4100" kern="1200"/>
            <a:t>. </a:t>
          </a:r>
        </a:p>
      </dsp:txBody>
      <dsp:txXfrm>
        <a:off x="8356448" y="224092"/>
        <a:ext cx="2531290" cy="1518774"/>
      </dsp:txXfrm>
    </dsp:sp>
    <dsp:sp modelId="{73B3DD84-F1E4-4C9C-AB8D-0789432111C6}">
      <dsp:nvSpPr>
        <dsp:cNvPr id="0" name=""/>
        <dsp:cNvSpPr/>
      </dsp:nvSpPr>
      <dsp:spPr>
        <a:xfrm>
          <a:off x="1395400" y="1995996"/>
          <a:ext cx="2531290" cy="1518774"/>
        </a:xfrm>
        <a:prstGeom prst="rect">
          <a:avLst/>
        </a:prstGeom>
        <a:solidFill>
          <a:schemeClr val="accent2">
            <a:hueOff val="4714731"/>
            <a:satOff val="-17759"/>
            <a:lumOff val="1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ar-SA" sz="4100" kern="1200"/>
            <a:t>سلامة اللغة</a:t>
          </a:r>
          <a:r>
            <a:rPr lang="en-US" sz="4100" kern="1200"/>
            <a:t>. </a:t>
          </a:r>
        </a:p>
      </dsp:txBody>
      <dsp:txXfrm>
        <a:off x="1395400" y="1995996"/>
        <a:ext cx="2531290" cy="1518774"/>
      </dsp:txXfrm>
    </dsp:sp>
    <dsp:sp modelId="{7758CBF6-4BD0-4730-9830-F67FE52B6C3C}">
      <dsp:nvSpPr>
        <dsp:cNvPr id="0" name=""/>
        <dsp:cNvSpPr/>
      </dsp:nvSpPr>
      <dsp:spPr>
        <a:xfrm>
          <a:off x="4179819" y="1995996"/>
          <a:ext cx="2531290" cy="1518774"/>
        </a:xfrm>
        <a:prstGeom prst="rect">
          <a:avLst/>
        </a:prstGeom>
        <a:solidFill>
          <a:schemeClr val="accent2">
            <a:hueOff val="5893414"/>
            <a:satOff val="-22198"/>
            <a:lumOff val="186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ar-SA" sz="4100" kern="1200"/>
            <a:t>جودة التوثيق</a:t>
          </a:r>
          <a:r>
            <a:rPr lang="en-US" sz="4100" kern="1200"/>
            <a:t>. </a:t>
          </a:r>
        </a:p>
      </dsp:txBody>
      <dsp:txXfrm>
        <a:off x="4179819" y="1995996"/>
        <a:ext cx="2531290" cy="1518774"/>
      </dsp:txXfrm>
    </dsp:sp>
    <dsp:sp modelId="{16A18A6F-2BD1-401A-BAF7-910D28CB7555}">
      <dsp:nvSpPr>
        <dsp:cNvPr id="0" name=""/>
        <dsp:cNvSpPr/>
      </dsp:nvSpPr>
      <dsp:spPr>
        <a:xfrm>
          <a:off x="6964238" y="1995996"/>
          <a:ext cx="2531290" cy="1518774"/>
        </a:xfrm>
        <a:prstGeom prst="rect">
          <a:avLst/>
        </a:prstGeom>
        <a:solidFill>
          <a:schemeClr val="accent2">
            <a:hueOff val="7072097"/>
            <a:satOff val="-26638"/>
            <a:lumOff val="2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ar-SA" sz="4100" kern="1200"/>
            <a:t>الترابط المنطقي</a:t>
          </a:r>
          <a:r>
            <a:rPr lang="en-US" sz="4100" kern="1200"/>
            <a:t>. </a:t>
          </a:r>
        </a:p>
      </dsp:txBody>
      <dsp:txXfrm>
        <a:off x="6964238" y="1995996"/>
        <a:ext cx="2531290" cy="151877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3B8B4B-19BD-4CD7-A7AB-81E53B93B3FE}">
      <dsp:nvSpPr>
        <dsp:cNvPr id="0" name=""/>
        <dsp:cNvSpPr/>
      </dsp:nvSpPr>
      <dsp:spPr>
        <a:xfrm>
          <a:off x="0" y="346080"/>
          <a:ext cx="5375383" cy="579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0244BB-8308-43B7-A2E1-D090359A74CB}">
      <dsp:nvSpPr>
        <dsp:cNvPr id="0" name=""/>
        <dsp:cNvSpPr/>
      </dsp:nvSpPr>
      <dsp:spPr>
        <a:xfrm>
          <a:off x="268769" y="6600"/>
          <a:ext cx="3762768" cy="6789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24" tIns="0" rIns="142224" bIns="0" numCol="1" spcCol="1270" anchor="ctr" anchorCtr="0">
          <a:noAutofit/>
        </a:bodyPr>
        <a:lstStyle/>
        <a:p>
          <a:pPr marL="0" lvl="0" indent="0" algn="l" defTabSz="1022350">
            <a:lnSpc>
              <a:spcPct val="90000"/>
            </a:lnSpc>
            <a:spcBef>
              <a:spcPct val="0"/>
            </a:spcBef>
            <a:spcAft>
              <a:spcPct val="35000"/>
            </a:spcAft>
            <a:buNone/>
          </a:pPr>
          <a:r>
            <a:rPr lang="ar-SA" sz="2300" kern="1200"/>
            <a:t>صعوبة اختيار موضوع مناسب</a:t>
          </a:r>
          <a:r>
            <a:rPr lang="en-US" sz="2300" kern="1200"/>
            <a:t>. </a:t>
          </a:r>
        </a:p>
      </dsp:txBody>
      <dsp:txXfrm>
        <a:off x="301913" y="39744"/>
        <a:ext cx="3696480" cy="612672"/>
      </dsp:txXfrm>
    </dsp:sp>
    <dsp:sp modelId="{C4C9F53F-870F-42EB-81CA-93E312610753}">
      <dsp:nvSpPr>
        <dsp:cNvPr id="0" name=""/>
        <dsp:cNvSpPr/>
      </dsp:nvSpPr>
      <dsp:spPr>
        <a:xfrm>
          <a:off x="0" y="1389360"/>
          <a:ext cx="5375383" cy="579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26219D-414C-4320-BCB2-8A9A23103DAC}">
      <dsp:nvSpPr>
        <dsp:cNvPr id="0" name=""/>
        <dsp:cNvSpPr/>
      </dsp:nvSpPr>
      <dsp:spPr>
        <a:xfrm>
          <a:off x="268769" y="1049880"/>
          <a:ext cx="3762768" cy="6789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24" tIns="0" rIns="142224" bIns="0" numCol="1" spcCol="1270" anchor="ctr" anchorCtr="0">
          <a:noAutofit/>
        </a:bodyPr>
        <a:lstStyle/>
        <a:p>
          <a:pPr marL="0" lvl="0" indent="0" algn="l" defTabSz="1022350">
            <a:lnSpc>
              <a:spcPct val="90000"/>
            </a:lnSpc>
            <a:spcBef>
              <a:spcPct val="0"/>
            </a:spcBef>
            <a:spcAft>
              <a:spcPct val="35000"/>
            </a:spcAft>
            <a:buNone/>
          </a:pPr>
          <a:r>
            <a:rPr lang="ar-SA" sz="2300" kern="1200"/>
            <a:t>قلة المراجع الحديثة</a:t>
          </a:r>
          <a:r>
            <a:rPr lang="en-US" sz="2300" kern="1200"/>
            <a:t>. </a:t>
          </a:r>
        </a:p>
      </dsp:txBody>
      <dsp:txXfrm>
        <a:off x="301913" y="1083024"/>
        <a:ext cx="3696480" cy="612672"/>
      </dsp:txXfrm>
    </dsp:sp>
    <dsp:sp modelId="{80AB10FF-2D5E-4330-B47F-92AC0EAF3F99}">
      <dsp:nvSpPr>
        <dsp:cNvPr id="0" name=""/>
        <dsp:cNvSpPr/>
      </dsp:nvSpPr>
      <dsp:spPr>
        <a:xfrm>
          <a:off x="0" y="2432640"/>
          <a:ext cx="5375383" cy="5796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03B781-F50B-4A1F-A031-AE8DC024470E}">
      <dsp:nvSpPr>
        <dsp:cNvPr id="0" name=""/>
        <dsp:cNvSpPr/>
      </dsp:nvSpPr>
      <dsp:spPr>
        <a:xfrm>
          <a:off x="268769" y="2093160"/>
          <a:ext cx="3762768" cy="6789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24" tIns="0" rIns="142224" bIns="0" numCol="1" spcCol="1270" anchor="ctr" anchorCtr="0">
          <a:noAutofit/>
        </a:bodyPr>
        <a:lstStyle/>
        <a:p>
          <a:pPr marL="0" lvl="0" indent="0" algn="l" defTabSz="1022350">
            <a:lnSpc>
              <a:spcPct val="90000"/>
            </a:lnSpc>
            <a:spcBef>
              <a:spcPct val="0"/>
            </a:spcBef>
            <a:spcAft>
              <a:spcPct val="35000"/>
            </a:spcAft>
            <a:buNone/>
          </a:pPr>
          <a:r>
            <a:rPr lang="ar-SA" sz="2300" kern="1200"/>
            <a:t>ضعف الخبرة الإحصائية</a:t>
          </a:r>
          <a:r>
            <a:rPr lang="en-US" sz="2300" kern="1200"/>
            <a:t>. </a:t>
          </a:r>
        </a:p>
      </dsp:txBody>
      <dsp:txXfrm>
        <a:off x="301913" y="2126304"/>
        <a:ext cx="3696480" cy="612672"/>
      </dsp:txXfrm>
    </dsp:sp>
    <dsp:sp modelId="{AB9FCF9F-6062-4CF5-A8A9-E3339B406110}">
      <dsp:nvSpPr>
        <dsp:cNvPr id="0" name=""/>
        <dsp:cNvSpPr/>
      </dsp:nvSpPr>
      <dsp:spPr>
        <a:xfrm>
          <a:off x="0" y="3475920"/>
          <a:ext cx="5375383" cy="5796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5BE267-6B73-4D9A-ABF2-02E246BCA3E7}">
      <dsp:nvSpPr>
        <dsp:cNvPr id="0" name=""/>
        <dsp:cNvSpPr/>
      </dsp:nvSpPr>
      <dsp:spPr>
        <a:xfrm>
          <a:off x="268769" y="3136440"/>
          <a:ext cx="3762768" cy="6789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24" tIns="0" rIns="142224" bIns="0" numCol="1" spcCol="1270" anchor="ctr" anchorCtr="0">
          <a:noAutofit/>
        </a:bodyPr>
        <a:lstStyle/>
        <a:p>
          <a:pPr marL="0" lvl="0" indent="0" algn="l" defTabSz="1022350">
            <a:lnSpc>
              <a:spcPct val="90000"/>
            </a:lnSpc>
            <a:spcBef>
              <a:spcPct val="0"/>
            </a:spcBef>
            <a:spcAft>
              <a:spcPct val="35000"/>
            </a:spcAft>
            <a:buNone/>
          </a:pPr>
          <a:r>
            <a:rPr lang="ar-SA" sz="2300" kern="1200"/>
            <a:t>محدودية الوقت</a:t>
          </a:r>
          <a:r>
            <a:rPr lang="en-US" sz="2300" kern="1200"/>
            <a:t>. </a:t>
          </a:r>
        </a:p>
      </dsp:txBody>
      <dsp:txXfrm>
        <a:off x="301913" y="3169584"/>
        <a:ext cx="3696480" cy="612672"/>
      </dsp:txXfrm>
    </dsp:sp>
    <dsp:sp modelId="{15F8CCC2-FA25-4314-9818-580E54EF40AB}">
      <dsp:nvSpPr>
        <dsp:cNvPr id="0" name=""/>
        <dsp:cNvSpPr/>
      </dsp:nvSpPr>
      <dsp:spPr>
        <a:xfrm>
          <a:off x="0" y="4519200"/>
          <a:ext cx="5375383" cy="5796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9015DD-59FB-4D59-BB83-BFC11BD30AB4}">
      <dsp:nvSpPr>
        <dsp:cNvPr id="0" name=""/>
        <dsp:cNvSpPr/>
      </dsp:nvSpPr>
      <dsp:spPr>
        <a:xfrm>
          <a:off x="268769" y="4179720"/>
          <a:ext cx="3762768" cy="67896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24" tIns="0" rIns="142224" bIns="0" numCol="1" spcCol="1270" anchor="ctr" anchorCtr="0">
          <a:noAutofit/>
        </a:bodyPr>
        <a:lstStyle/>
        <a:p>
          <a:pPr marL="0" lvl="0" indent="0" algn="l" defTabSz="1022350">
            <a:lnSpc>
              <a:spcPct val="90000"/>
            </a:lnSpc>
            <a:spcBef>
              <a:spcPct val="0"/>
            </a:spcBef>
            <a:spcAft>
              <a:spcPct val="35000"/>
            </a:spcAft>
            <a:buNone/>
          </a:pPr>
          <a:r>
            <a:rPr lang="ar-SA" sz="2300" kern="1200"/>
            <a:t>صعوبة الوصول للعينة</a:t>
          </a:r>
          <a:r>
            <a:rPr lang="en-US" sz="2300" kern="1200"/>
            <a:t>. </a:t>
          </a:r>
        </a:p>
      </dsp:txBody>
      <dsp:txXfrm>
        <a:off x="301913" y="4212864"/>
        <a:ext cx="3696480" cy="61267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5/16/2026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441772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5/16/2026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981016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5/16/2026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1454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5/16/2026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075110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5/16/2026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132155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5/16/2026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593243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5/16/2026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523579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5/16/2026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502132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5/16/2026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351333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5/16/2026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044506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5/16/2026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8727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5/16/2026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03405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14" name="Picture 3">
            <a:extLst>
              <a:ext uri="{FF2B5EF4-FFF2-40B4-BE49-F238E27FC236}">
                <a16:creationId xmlns:a16="http://schemas.microsoft.com/office/drawing/2014/main" id="{CD808AB9-CC55-3304-642E-5A71ABD83F50}"/>
              </a:ext>
            </a:extLst>
          </p:cNvPr>
          <p:cNvPicPr>
            <a:picLocks noChangeAspect="1"/>
          </p:cNvPicPr>
          <p:nvPr/>
        </p:nvPicPr>
        <p:blipFill>
          <a:blip r:embed="rId2">
            <a:lum bright="70000" contrast="-70000"/>
          </a:blip>
          <a:srcRect t="25831" b="17919"/>
          <a:stretch>
            <a:fillRect/>
          </a:stretch>
        </p:blipFill>
        <p:spPr>
          <a:xfrm>
            <a:off x="1" y="10"/>
            <a:ext cx="12192000" cy="6857990"/>
          </a:xfrm>
          <a:prstGeom prst="rect">
            <a:avLst/>
          </a:prstGeom>
        </p:spPr>
      </p:pic>
      <p:sp>
        <p:nvSpPr>
          <p:cNvPr id="11" name="Rectangle 10">
            <a:extLst>
              <a:ext uri="{FF2B5EF4-FFF2-40B4-BE49-F238E27FC236}">
                <a16:creationId xmlns:a16="http://schemas.microsoft.com/office/drawing/2014/main" id="{36136311-C81B-47C5-AE0A-5641A5A59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600" y="1066800"/>
            <a:ext cx="4681728" cy="4724400"/>
          </a:xfrm>
          <a:prstGeom prst="rect">
            <a:avLst/>
          </a:prstGeom>
          <a:solidFill>
            <a:schemeClr val="bg1">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عنوان 1">
            <a:extLst>
              <a:ext uri="{FF2B5EF4-FFF2-40B4-BE49-F238E27FC236}">
                <a16:creationId xmlns:a16="http://schemas.microsoft.com/office/drawing/2014/main" id="{5FB22971-B14F-9557-946C-C8074976F583}"/>
              </a:ext>
            </a:extLst>
          </p:cNvPr>
          <p:cNvSpPr>
            <a:spLocks noGrp="1"/>
          </p:cNvSpPr>
          <p:nvPr>
            <p:ph type="ctrTitle"/>
          </p:nvPr>
        </p:nvSpPr>
        <p:spPr>
          <a:xfrm>
            <a:off x="7769722" y="1562101"/>
            <a:ext cx="3884568" cy="2738530"/>
          </a:xfrm>
        </p:spPr>
        <p:txBody>
          <a:bodyPr anchor="t">
            <a:normAutofit/>
          </a:bodyPr>
          <a:lstStyle/>
          <a:p>
            <a:pPr algn="ctr"/>
            <a:r>
              <a:rPr lang="ar-EG" sz="2400" dirty="0">
                <a:latin typeface="Simplified Arabic" panose="02020603050405020304" pitchFamily="18" charset="-78"/>
                <a:cs typeface="Simplified Arabic" panose="02020603050405020304" pitchFamily="18" charset="-78"/>
              </a:rPr>
              <a:t>تعرف على خطة بحث تربوية جاهزة </a:t>
            </a:r>
          </a:p>
        </p:txBody>
      </p:sp>
      <p:sp>
        <p:nvSpPr>
          <p:cNvPr id="3" name="عنوان فرعي 2">
            <a:extLst>
              <a:ext uri="{FF2B5EF4-FFF2-40B4-BE49-F238E27FC236}">
                <a16:creationId xmlns:a16="http://schemas.microsoft.com/office/drawing/2014/main" id="{89658B4C-E47C-AEF9-9202-8E7B63562476}"/>
              </a:ext>
            </a:extLst>
          </p:cNvPr>
          <p:cNvSpPr>
            <a:spLocks noGrp="1"/>
          </p:cNvSpPr>
          <p:nvPr>
            <p:ph type="subTitle" idx="1"/>
          </p:nvPr>
        </p:nvSpPr>
        <p:spPr>
          <a:xfrm>
            <a:off x="7769722" y="4321622"/>
            <a:ext cx="3813048" cy="941832"/>
          </a:xfrm>
        </p:spPr>
        <p:txBody>
          <a:bodyPr>
            <a:normAutofit/>
          </a:bodyPr>
          <a:lstStyle/>
          <a:p>
            <a:r>
              <a:rPr lang="ar-SA" sz="1600" dirty="0">
                <a:latin typeface="Simplified Arabic" panose="02020603050405020304" pitchFamily="18" charset="-78"/>
                <a:cs typeface="Simplified Arabic" panose="02020603050405020304" pitchFamily="18" charset="-78"/>
              </a:rPr>
              <a:t>خطة بحث تربوية جاهزة</a:t>
            </a:r>
            <a:endParaRPr lang="en-US" sz="1600" dirty="0">
              <a:latin typeface="Simplified Arabic" panose="02020603050405020304" pitchFamily="18" charset="-78"/>
              <a:cs typeface="Simplified Arabic" panose="02020603050405020304" pitchFamily="18" charset="-78"/>
            </a:endParaRPr>
          </a:p>
          <a:p>
            <a:endParaRPr lang="ar-EG" sz="2000" dirty="0"/>
          </a:p>
        </p:txBody>
      </p:sp>
      <p:cxnSp>
        <p:nvCxnSpPr>
          <p:cNvPr id="13" name="Straight Connector 12">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9619035" y="3435440"/>
            <a:ext cx="0" cy="4690872"/>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6" name="صورة 5">
            <a:extLst>
              <a:ext uri="{FF2B5EF4-FFF2-40B4-BE49-F238E27FC236}">
                <a16:creationId xmlns:a16="http://schemas.microsoft.com/office/drawing/2014/main" id="{09120400-11A6-A854-7FE0-1FDAAF3EAF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710" y="480047"/>
            <a:ext cx="3062028" cy="1892890"/>
          </a:xfrm>
          <a:prstGeom prst="rect">
            <a:avLst/>
          </a:prstGeom>
        </p:spPr>
      </p:pic>
    </p:spTree>
    <p:extLst>
      <p:ext uri="{BB962C8B-B14F-4D97-AF65-F5344CB8AC3E}">
        <p14:creationId xmlns:p14="http://schemas.microsoft.com/office/powerpoint/2010/main" val="267363710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637580D-1176-4083-A9A1-BD8ED0899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4F834E3B-EC36-4371-4780-FF9CB7B369A4}"/>
              </a:ext>
            </a:extLst>
          </p:cNvPr>
          <p:cNvSpPr>
            <a:spLocks noGrp="1"/>
          </p:cNvSpPr>
          <p:nvPr>
            <p:ph type="title"/>
          </p:nvPr>
        </p:nvSpPr>
        <p:spPr>
          <a:xfrm>
            <a:off x="914400" y="1371600"/>
            <a:ext cx="10360152" cy="1139911"/>
          </a:xfrm>
        </p:spPr>
        <p:txBody>
          <a:bodyPr>
            <a:normAutofit/>
          </a:bodyPr>
          <a:lstStyle/>
          <a:p>
            <a:r>
              <a:rPr lang="ar-EG"/>
              <a:t>مقدمة</a:t>
            </a:r>
          </a:p>
        </p:txBody>
      </p:sp>
      <p:cxnSp>
        <p:nvCxnSpPr>
          <p:cNvPr id="16" name="Straight Connector 15">
            <a:extLst>
              <a:ext uri="{FF2B5EF4-FFF2-40B4-BE49-F238E27FC236}">
                <a16:creationId xmlns:a16="http://schemas.microsoft.com/office/drawing/2014/main" id="{B9C96FDC-E4C2-7D8A-44BA-572E7CD9E89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1585" y="1027306"/>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10" name="عنصر نائب للمحتوى 2">
            <a:extLst>
              <a:ext uri="{FF2B5EF4-FFF2-40B4-BE49-F238E27FC236}">
                <a16:creationId xmlns:a16="http://schemas.microsoft.com/office/drawing/2014/main" id="{6D414CBB-B755-FFF8-3B42-3E97D986DDE9}"/>
              </a:ext>
            </a:extLst>
          </p:cNvPr>
          <p:cNvGraphicFramePr>
            <a:graphicFrameLocks noGrp="1"/>
          </p:cNvGraphicFramePr>
          <p:nvPr>
            <p:ph idx="1"/>
            <p:extLst>
              <p:ext uri="{D42A27DB-BD31-4B8C-83A1-F6EECF244321}">
                <p14:modId xmlns:p14="http://schemas.microsoft.com/office/powerpoint/2010/main" val="1378462025"/>
              </p:ext>
            </p:extLst>
          </p:nvPr>
        </p:nvGraphicFramePr>
        <p:xfrm>
          <a:off x="914400" y="2607561"/>
          <a:ext cx="10363200" cy="3690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7116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637580D-1176-4083-A9A1-BD8ED0899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0E95D57C-28C9-C56C-4D37-F926CEC84363}"/>
              </a:ext>
            </a:extLst>
          </p:cNvPr>
          <p:cNvSpPr>
            <a:spLocks noGrp="1"/>
          </p:cNvSpPr>
          <p:nvPr>
            <p:ph type="title"/>
          </p:nvPr>
        </p:nvSpPr>
        <p:spPr>
          <a:xfrm>
            <a:off x="914400" y="1371600"/>
            <a:ext cx="10360152" cy="1139911"/>
          </a:xfrm>
        </p:spPr>
        <p:txBody>
          <a:bodyPr>
            <a:normAutofit/>
          </a:bodyPr>
          <a:lstStyle/>
          <a:p>
            <a:r>
              <a:rPr lang="ar-SA">
                <a:latin typeface="Simplified Arabic" panose="02020603050405020304" pitchFamily="18" charset="-78"/>
                <a:cs typeface="Simplified Arabic" panose="02020603050405020304" pitchFamily="18" charset="-78"/>
              </a:rPr>
              <a:t>مفهوم الخطة البحثية التربوية</a:t>
            </a:r>
            <a:endParaRPr lang="ar-EG">
              <a:latin typeface="Simplified Arabic" panose="02020603050405020304" pitchFamily="18" charset="-78"/>
              <a:cs typeface="Simplified Arabic" panose="02020603050405020304" pitchFamily="18" charset="-78"/>
            </a:endParaRPr>
          </a:p>
        </p:txBody>
      </p:sp>
      <p:cxnSp>
        <p:nvCxnSpPr>
          <p:cNvPr id="16" name="Straight Connector 15">
            <a:extLst>
              <a:ext uri="{FF2B5EF4-FFF2-40B4-BE49-F238E27FC236}">
                <a16:creationId xmlns:a16="http://schemas.microsoft.com/office/drawing/2014/main" id="{B9C96FDC-E4C2-7D8A-44BA-572E7CD9E89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1585" y="1027306"/>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10" name="عنصر نائب للمحتوى 2">
            <a:extLst>
              <a:ext uri="{FF2B5EF4-FFF2-40B4-BE49-F238E27FC236}">
                <a16:creationId xmlns:a16="http://schemas.microsoft.com/office/drawing/2014/main" id="{3281A56D-DE7E-5AAF-D297-8EFD01187B5B}"/>
              </a:ext>
            </a:extLst>
          </p:cNvPr>
          <p:cNvGraphicFramePr>
            <a:graphicFrameLocks noGrp="1"/>
          </p:cNvGraphicFramePr>
          <p:nvPr>
            <p:ph idx="1"/>
            <p:extLst>
              <p:ext uri="{D42A27DB-BD31-4B8C-83A1-F6EECF244321}">
                <p14:modId xmlns:p14="http://schemas.microsoft.com/office/powerpoint/2010/main" val="3151739734"/>
              </p:ext>
            </p:extLst>
          </p:nvPr>
        </p:nvGraphicFramePr>
        <p:xfrm>
          <a:off x="914400" y="2607561"/>
          <a:ext cx="10363200" cy="3690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5340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C8E10C00-E559-ED8D-2197-0871CCBCAFF9}"/>
              </a:ext>
            </a:extLst>
          </p:cNvPr>
          <p:cNvSpPr>
            <a:spLocks noGrp="1"/>
          </p:cNvSpPr>
          <p:nvPr>
            <p:ph type="title"/>
          </p:nvPr>
        </p:nvSpPr>
        <p:spPr>
          <a:xfrm>
            <a:off x="640079" y="570750"/>
            <a:ext cx="10890929" cy="1387934"/>
          </a:xfrm>
        </p:spPr>
        <p:txBody>
          <a:bodyPr anchor="b">
            <a:normAutofit/>
          </a:bodyPr>
          <a:lstStyle/>
          <a:p>
            <a:r>
              <a:rPr lang="ar-SA" dirty="0">
                <a:latin typeface="Simplified Arabic" panose="02020603050405020304" pitchFamily="18" charset="-78"/>
                <a:cs typeface="Simplified Arabic" panose="02020603050405020304" pitchFamily="18" charset="-78"/>
              </a:rPr>
              <a:t>أهمية إعداد خطة بحث تربوية</a:t>
            </a:r>
            <a:endParaRPr lang="ar-EG" dirty="0">
              <a:latin typeface="Simplified Arabic" panose="02020603050405020304" pitchFamily="18" charset="-78"/>
              <a:cs typeface="Simplified Arabic" panose="02020603050405020304" pitchFamily="18" charset="-78"/>
            </a:endParaRPr>
          </a:p>
        </p:txBody>
      </p:sp>
      <p:cxnSp>
        <p:nvCxnSpPr>
          <p:cNvPr id="11" name="Straight Connector 10">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42C590B1-1969-A741-9138-B96606AA8892}"/>
              </a:ext>
            </a:extLst>
          </p:cNvPr>
          <p:cNvGraphicFramePr>
            <a:graphicFrameLocks noGrp="1"/>
          </p:cNvGraphicFramePr>
          <p:nvPr>
            <p:ph idx="1"/>
            <p:extLst>
              <p:ext uri="{D42A27DB-BD31-4B8C-83A1-F6EECF244321}">
                <p14:modId xmlns:p14="http://schemas.microsoft.com/office/powerpoint/2010/main" val="2546932779"/>
              </p:ext>
            </p:extLst>
          </p:nvPr>
        </p:nvGraphicFramePr>
        <p:xfrm>
          <a:off x="640079" y="2559050"/>
          <a:ext cx="10890929" cy="373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7464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282B945C-2DF6-0D8C-800D-1396F10528A7}"/>
              </a:ext>
            </a:extLst>
          </p:cNvPr>
          <p:cNvSpPr>
            <a:spLocks noGrp="1"/>
          </p:cNvSpPr>
          <p:nvPr>
            <p:ph type="title"/>
          </p:nvPr>
        </p:nvSpPr>
        <p:spPr>
          <a:xfrm>
            <a:off x="640079" y="570750"/>
            <a:ext cx="10890929" cy="1387934"/>
          </a:xfrm>
        </p:spPr>
        <p:txBody>
          <a:bodyPr anchor="b">
            <a:normAutofit/>
          </a:bodyPr>
          <a:lstStyle/>
          <a:p>
            <a:r>
              <a:rPr lang="ar-SA" dirty="0">
                <a:latin typeface="Simplified Arabic" panose="02020603050405020304" pitchFamily="18" charset="-78"/>
                <a:cs typeface="Simplified Arabic" panose="02020603050405020304" pitchFamily="18" charset="-78"/>
              </a:rPr>
              <a:t>خصائص الخطة البحثية التربوية الجيدة</a:t>
            </a:r>
            <a:endParaRPr lang="ar-EG" dirty="0">
              <a:latin typeface="Simplified Arabic" panose="02020603050405020304" pitchFamily="18" charset="-78"/>
              <a:cs typeface="Simplified Arabic" panose="02020603050405020304" pitchFamily="18" charset="-78"/>
            </a:endParaRPr>
          </a:p>
        </p:txBody>
      </p:sp>
      <p:cxnSp>
        <p:nvCxnSpPr>
          <p:cNvPr id="11" name="Straight Connector 10">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6CA22192-5DC0-8AE9-F763-B8B152011377}"/>
              </a:ext>
            </a:extLst>
          </p:cNvPr>
          <p:cNvGraphicFramePr>
            <a:graphicFrameLocks noGrp="1"/>
          </p:cNvGraphicFramePr>
          <p:nvPr>
            <p:ph idx="1"/>
            <p:extLst>
              <p:ext uri="{D42A27DB-BD31-4B8C-83A1-F6EECF244321}">
                <p14:modId xmlns:p14="http://schemas.microsoft.com/office/powerpoint/2010/main" val="3866358012"/>
              </p:ext>
            </p:extLst>
          </p:nvPr>
        </p:nvGraphicFramePr>
        <p:xfrm>
          <a:off x="640079" y="2559050"/>
          <a:ext cx="10890929" cy="373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7779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6185FE9-7360-0E2D-5238-D3F203424989}"/>
              </a:ext>
            </a:extLst>
          </p:cNvPr>
          <p:cNvSpPr>
            <a:spLocks noGrp="1"/>
          </p:cNvSpPr>
          <p:nvPr>
            <p:ph type="title"/>
          </p:nvPr>
        </p:nvSpPr>
        <p:spPr/>
        <p:txBody>
          <a:bodyPr/>
          <a:lstStyle/>
          <a:p>
            <a:r>
              <a:rPr lang="ar-SA" dirty="0">
                <a:latin typeface="Simplified Arabic" panose="02020603050405020304" pitchFamily="18" charset="-78"/>
                <a:cs typeface="Simplified Arabic" panose="02020603050405020304" pitchFamily="18" charset="-78"/>
              </a:rPr>
              <a:t>مكونات خطة بحث تربوية جاهزة</a:t>
            </a:r>
            <a:endParaRPr lang="ar-EG" dirty="0">
              <a:latin typeface="Simplified Arabic" panose="02020603050405020304" pitchFamily="18" charset="-78"/>
              <a:cs typeface="Simplified Arabic" panose="02020603050405020304" pitchFamily="18" charset="-78"/>
            </a:endParaRPr>
          </a:p>
        </p:txBody>
      </p:sp>
      <p:graphicFrame>
        <p:nvGraphicFramePr>
          <p:cNvPr id="5" name="عنصر نائب للمحتوى 2">
            <a:extLst>
              <a:ext uri="{FF2B5EF4-FFF2-40B4-BE49-F238E27FC236}">
                <a16:creationId xmlns:a16="http://schemas.microsoft.com/office/drawing/2014/main" id="{9F886F60-8C5E-6AC8-584B-2A6DFCD068A7}"/>
              </a:ext>
            </a:extLst>
          </p:cNvPr>
          <p:cNvGraphicFramePr>
            <a:graphicFrameLocks noGrp="1"/>
          </p:cNvGraphicFramePr>
          <p:nvPr>
            <p:ph idx="1"/>
          </p:nvPr>
        </p:nvGraphicFramePr>
        <p:xfrm>
          <a:off x="640080" y="2633472"/>
          <a:ext cx="10890928" cy="3566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8628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3F27BC-7079-4FF7-8F7C-ABC82FA3C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13624F36-2EC5-4291-EA5B-6F9C7DBA6562}"/>
              </a:ext>
            </a:extLst>
          </p:cNvPr>
          <p:cNvSpPr>
            <a:spLocks noGrp="1"/>
          </p:cNvSpPr>
          <p:nvPr>
            <p:ph type="title"/>
          </p:nvPr>
        </p:nvSpPr>
        <p:spPr>
          <a:xfrm>
            <a:off x="672253" y="914400"/>
            <a:ext cx="3675888" cy="4157931"/>
          </a:xfrm>
        </p:spPr>
        <p:txBody>
          <a:bodyPr anchor="t">
            <a:normAutofit/>
          </a:bodyPr>
          <a:lstStyle/>
          <a:p>
            <a:pPr algn="ctr"/>
            <a:r>
              <a:rPr lang="ar-SA" dirty="0">
                <a:latin typeface="Simplified Arabic" panose="02020603050405020304" pitchFamily="18" charset="-78"/>
                <a:cs typeface="Simplified Arabic" panose="02020603050405020304" pitchFamily="18" charset="-78"/>
              </a:rPr>
              <a:t>نموذج خطة بحث تربوية جاهزة</a:t>
            </a:r>
            <a:endParaRPr lang="ar-EG" dirty="0">
              <a:latin typeface="Simplified Arabic" panose="02020603050405020304" pitchFamily="18" charset="-78"/>
              <a:cs typeface="Simplified Arabic" panose="02020603050405020304" pitchFamily="18" charset="-78"/>
            </a:endParaRPr>
          </a:p>
        </p:txBody>
      </p:sp>
      <p:cxnSp>
        <p:nvCxnSpPr>
          <p:cNvPr id="11" name="Straight Connector 10">
            <a:extLst>
              <a:ext uri="{FF2B5EF4-FFF2-40B4-BE49-F238E27FC236}">
                <a16:creationId xmlns:a16="http://schemas.microsoft.com/office/drawing/2014/main" id="{9B5F4E67-4DB9-8422-13E5-B36FD48EC4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1273EF64-C7A8-0BCB-1BC9-85575B460AB7}"/>
              </a:ext>
            </a:extLst>
          </p:cNvPr>
          <p:cNvGraphicFramePr>
            <a:graphicFrameLocks noGrp="1"/>
          </p:cNvGraphicFramePr>
          <p:nvPr>
            <p:ph idx="1"/>
            <p:extLst>
              <p:ext uri="{D42A27DB-BD31-4B8C-83A1-F6EECF244321}">
                <p14:modId xmlns:p14="http://schemas.microsoft.com/office/powerpoint/2010/main" val="2639649695"/>
              </p:ext>
            </p:extLst>
          </p:nvPr>
        </p:nvGraphicFramePr>
        <p:xfrm>
          <a:off x="5432612" y="914400"/>
          <a:ext cx="5375383"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2429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9E49DA71-63D4-2830-FA78-49FBCB472BDD}"/>
              </a:ext>
            </a:extLst>
          </p:cNvPr>
          <p:cNvSpPr>
            <a:spLocks noGrp="1"/>
          </p:cNvSpPr>
          <p:nvPr>
            <p:ph type="title"/>
          </p:nvPr>
        </p:nvSpPr>
        <p:spPr>
          <a:xfrm>
            <a:off x="640079" y="570750"/>
            <a:ext cx="10890929" cy="1387934"/>
          </a:xfrm>
        </p:spPr>
        <p:txBody>
          <a:bodyPr anchor="b">
            <a:normAutofit/>
          </a:bodyPr>
          <a:lstStyle/>
          <a:p>
            <a:r>
              <a:rPr lang="ar-SA" dirty="0">
                <a:latin typeface="Simplified Arabic" panose="02020603050405020304" pitchFamily="18" charset="-78"/>
                <a:cs typeface="Simplified Arabic" panose="02020603050405020304" pitchFamily="18" charset="-78"/>
              </a:rPr>
              <a:t>الأخطاء الشائعة في إعداد الخطة التربوية</a:t>
            </a:r>
            <a:endParaRPr lang="ar-EG" dirty="0">
              <a:latin typeface="Simplified Arabic" panose="02020603050405020304" pitchFamily="18" charset="-78"/>
              <a:cs typeface="Simplified Arabic" panose="02020603050405020304" pitchFamily="18" charset="-78"/>
            </a:endParaRPr>
          </a:p>
        </p:txBody>
      </p:sp>
      <p:cxnSp>
        <p:nvCxnSpPr>
          <p:cNvPr id="11" name="Straight Connector 10">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682F20BC-E982-F014-44B5-D16E0665B68B}"/>
              </a:ext>
            </a:extLst>
          </p:cNvPr>
          <p:cNvGraphicFramePr>
            <a:graphicFrameLocks noGrp="1"/>
          </p:cNvGraphicFramePr>
          <p:nvPr>
            <p:ph idx="1"/>
            <p:extLst>
              <p:ext uri="{D42A27DB-BD31-4B8C-83A1-F6EECF244321}">
                <p14:modId xmlns:p14="http://schemas.microsoft.com/office/powerpoint/2010/main" val="3745799046"/>
              </p:ext>
            </p:extLst>
          </p:nvPr>
        </p:nvGraphicFramePr>
        <p:xfrm>
          <a:off x="640079" y="2559050"/>
          <a:ext cx="10890929" cy="373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9418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0AB2FC07-8F83-9C4C-9D4B-4BEC89EBDE59}"/>
              </a:ext>
            </a:extLst>
          </p:cNvPr>
          <p:cNvSpPr>
            <a:spLocks noGrp="1"/>
          </p:cNvSpPr>
          <p:nvPr>
            <p:ph type="title"/>
          </p:nvPr>
        </p:nvSpPr>
        <p:spPr>
          <a:xfrm>
            <a:off x="640079" y="570750"/>
            <a:ext cx="10890929" cy="1387934"/>
          </a:xfrm>
        </p:spPr>
        <p:txBody>
          <a:bodyPr anchor="b">
            <a:normAutofit/>
          </a:bodyPr>
          <a:lstStyle/>
          <a:p>
            <a:r>
              <a:rPr lang="ar-SA" dirty="0">
                <a:latin typeface="Simplified Arabic" panose="02020603050405020304" pitchFamily="18" charset="-78"/>
                <a:cs typeface="Simplified Arabic" panose="02020603050405020304" pitchFamily="18" charset="-78"/>
              </a:rPr>
              <a:t>معايير تقييم خطة البحث التربوية</a:t>
            </a:r>
            <a:endParaRPr lang="ar-EG" dirty="0">
              <a:latin typeface="Simplified Arabic" panose="02020603050405020304" pitchFamily="18" charset="-78"/>
              <a:cs typeface="Simplified Arabic" panose="02020603050405020304" pitchFamily="18" charset="-78"/>
            </a:endParaRPr>
          </a:p>
        </p:txBody>
      </p:sp>
      <p:cxnSp>
        <p:nvCxnSpPr>
          <p:cNvPr id="11" name="Straight Connector 10">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98A8920E-0255-68F8-25C0-1EC144EAADD3}"/>
              </a:ext>
            </a:extLst>
          </p:cNvPr>
          <p:cNvGraphicFramePr>
            <a:graphicFrameLocks noGrp="1"/>
          </p:cNvGraphicFramePr>
          <p:nvPr>
            <p:ph idx="1"/>
            <p:extLst>
              <p:ext uri="{D42A27DB-BD31-4B8C-83A1-F6EECF244321}">
                <p14:modId xmlns:p14="http://schemas.microsoft.com/office/powerpoint/2010/main" val="2114815333"/>
              </p:ext>
            </p:extLst>
          </p:nvPr>
        </p:nvGraphicFramePr>
        <p:xfrm>
          <a:off x="640079" y="2559050"/>
          <a:ext cx="10890929" cy="373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6157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3F27BC-7079-4FF7-8F7C-ABC82FA3C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A94E9E97-4FF3-CFE1-6071-935EB97FF888}"/>
              </a:ext>
            </a:extLst>
          </p:cNvPr>
          <p:cNvSpPr>
            <a:spLocks noGrp="1"/>
          </p:cNvSpPr>
          <p:nvPr>
            <p:ph type="title"/>
          </p:nvPr>
        </p:nvSpPr>
        <p:spPr>
          <a:xfrm>
            <a:off x="672253" y="914400"/>
            <a:ext cx="3675888" cy="4157931"/>
          </a:xfrm>
        </p:spPr>
        <p:txBody>
          <a:bodyPr anchor="t">
            <a:normAutofit/>
          </a:bodyPr>
          <a:lstStyle/>
          <a:p>
            <a:pPr algn="ctr"/>
            <a:r>
              <a:rPr lang="ar-SA" dirty="0">
                <a:latin typeface="Simplified Arabic" panose="02020603050405020304" pitchFamily="18" charset="-78"/>
                <a:cs typeface="Simplified Arabic" panose="02020603050405020304" pitchFamily="18" charset="-78"/>
              </a:rPr>
              <a:t>التحديات التي تواجه الباحث التربوي</a:t>
            </a:r>
            <a:br>
              <a:rPr lang="en-US" dirty="0">
                <a:latin typeface="Simplified Arabic" panose="02020603050405020304" pitchFamily="18" charset="-78"/>
                <a:cs typeface="Simplified Arabic" panose="02020603050405020304" pitchFamily="18" charset="-78"/>
              </a:rPr>
            </a:br>
            <a:endParaRPr lang="ar-EG" dirty="0">
              <a:latin typeface="Simplified Arabic" panose="02020603050405020304" pitchFamily="18" charset="-78"/>
              <a:cs typeface="Simplified Arabic" panose="02020603050405020304" pitchFamily="18" charset="-78"/>
            </a:endParaRPr>
          </a:p>
        </p:txBody>
      </p:sp>
      <p:cxnSp>
        <p:nvCxnSpPr>
          <p:cNvPr id="11" name="Straight Connector 10">
            <a:extLst>
              <a:ext uri="{FF2B5EF4-FFF2-40B4-BE49-F238E27FC236}">
                <a16:creationId xmlns:a16="http://schemas.microsoft.com/office/drawing/2014/main" id="{9B5F4E67-4DB9-8422-13E5-B36FD48EC4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عنصر نائب للمحتوى 2">
            <a:extLst>
              <a:ext uri="{FF2B5EF4-FFF2-40B4-BE49-F238E27FC236}">
                <a16:creationId xmlns:a16="http://schemas.microsoft.com/office/drawing/2014/main" id="{54A6955A-9749-77ED-7B93-B53B8135D171}"/>
              </a:ext>
            </a:extLst>
          </p:cNvPr>
          <p:cNvGraphicFramePr>
            <a:graphicFrameLocks noGrp="1"/>
          </p:cNvGraphicFramePr>
          <p:nvPr>
            <p:ph idx="1"/>
            <p:extLst>
              <p:ext uri="{D42A27DB-BD31-4B8C-83A1-F6EECF244321}">
                <p14:modId xmlns:p14="http://schemas.microsoft.com/office/powerpoint/2010/main" val="3858130275"/>
              </p:ext>
            </p:extLst>
          </p:nvPr>
        </p:nvGraphicFramePr>
        <p:xfrm>
          <a:off x="5432612" y="914400"/>
          <a:ext cx="5375383"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0779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2A75ECD-A2D7-CC2C-43D3-464366BCE9E9}"/>
              </a:ext>
            </a:extLst>
          </p:cNvPr>
          <p:cNvSpPr>
            <a:spLocks noGrp="1"/>
          </p:cNvSpPr>
          <p:nvPr>
            <p:ph type="title"/>
          </p:nvPr>
        </p:nvSpPr>
        <p:spPr/>
        <p:txBody>
          <a:bodyPr/>
          <a:lstStyle/>
          <a:p>
            <a:r>
              <a:rPr lang="ar-EG" dirty="0">
                <a:latin typeface="Simplified Arabic" panose="02020603050405020304" pitchFamily="18" charset="-78"/>
                <a:cs typeface="Simplified Arabic" panose="02020603050405020304" pitchFamily="18" charset="-78"/>
              </a:rPr>
              <a:t>خاتمة</a:t>
            </a:r>
          </a:p>
        </p:txBody>
      </p:sp>
      <p:sp>
        <p:nvSpPr>
          <p:cNvPr id="3" name="عنصر نائب للمحتوى 2">
            <a:extLst>
              <a:ext uri="{FF2B5EF4-FFF2-40B4-BE49-F238E27FC236}">
                <a16:creationId xmlns:a16="http://schemas.microsoft.com/office/drawing/2014/main" id="{76305E2F-A594-3BFD-10A9-A5FCF525CCA3}"/>
              </a:ext>
            </a:extLst>
          </p:cNvPr>
          <p:cNvSpPr>
            <a:spLocks noGrp="1"/>
          </p:cNvSpPr>
          <p:nvPr>
            <p:ph idx="1"/>
          </p:nvPr>
        </p:nvSpPr>
        <p:spPr/>
        <p:txBody>
          <a:bodyPr>
            <a:normAutofit/>
          </a:bodyPr>
          <a:lstStyle/>
          <a:p>
            <a:pPr marL="0" indent="0" algn="just" rtl="1">
              <a:buNone/>
            </a:pPr>
            <a:r>
              <a:rPr lang="ar-SA" sz="2400" dirty="0"/>
              <a:t>تُعد الخطة البحثية التربوية الجاهزة أساسًا علميًا ومنهجيًا لنجاح الدراسات التعليمية، إذ تساعد الباحث على تحديد مسار دراسته بصورة واضحة ومنظمة، وتسهم في تحسين جودة البحث العلمي التربوي كما تمثل وسيلة مهمة لفهم المشكلات التعليمية </a:t>
            </a:r>
            <a:r>
              <a:rPr lang="ar-SA" sz="2400" dirty="0">
                <a:latin typeface="Simplified Arabic" panose="02020603050405020304" pitchFamily="18" charset="-78"/>
                <a:cs typeface="Simplified Arabic" panose="02020603050405020304" pitchFamily="18" charset="-78"/>
              </a:rPr>
              <a:t>وتحليلها</a:t>
            </a:r>
            <a:r>
              <a:rPr lang="ar-SA" sz="2400" dirty="0"/>
              <a:t> واقتراح الحلول المناسبة لها، الأمر الذي ينعكس إيجابًا على تطوير العملية التعليمية وتحقيق أهداف المؤسسات التربوية</a:t>
            </a:r>
            <a:r>
              <a:rPr lang="en-US" sz="2400" dirty="0"/>
              <a:t>.</a:t>
            </a:r>
          </a:p>
          <a:p>
            <a:pPr algn="just" rtl="1"/>
            <a:endParaRPr lang="ar-EG" sz="2400" dirty="0"/>
          </a:p>
        </p:txBody>
      </p:sp>
    </p:spTree>
    <p:extLst>
      <p:ext uri="{BB962C8B-B14F-4D97-AF65-F5344CB8AC3E}">
        <p14:creationId xmlns:p14="http://schemas.microsoft.com/office/powerpoint/2010/main" val="366864755"/>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docProps/app.xml><?xml version="1.0" encoding="utf-8"?>
<Properties xmlns="http://schemas.openxmlformats.org/officeDocument/2006/extended-properties" xmlns:vt="http://schemas.openxmlformats.org/officeDocument/2006/docPropsVTypes">
  <TotalTime>18</TotalTime>
  <Words>422</Words>
  <Application>Microsoft Office PowerPoint</Application>
  <PresentationFormat>شاشة عريضة</PresentationFormat>
  <Paragraphs>72</Paragraphs>
  <Slides>11</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11</vt:i4>
      </vt:variant>
    </vt:vector>
  </HeadingPairs>
  <TitlesOfParts>
    <vt:vector size="15" baseType="lpstr">
      <vt:lpstr>Arial</vt:lpstr>
      <vt:lpstr>Grandview Display</vt:lpstr>
      <vt:lpstr>Simplified Arabic</vt:lpstr>
      <vt:lpstr>DashVTI</vt:lpstr>
      <vt:lpstr>تعرف على خطة بحث تربوية جاهزة </vt:lpstr>
      <vt:lpstr>مقدمة</vt:lpstr>
      <vt:lpstr>مفهوم الخطة البحثية التربوية</vt:lpstr>
      <vt:lpstr>أهمية إعداد خطة بحث تربوية</vt:lpstr>
      <vt:lpstr>خصائص الخطة البحثية التربوية الجيدة</vt:lpstr>
      <vt:lpstr>مكونات خطة بحث تربوية جاهزة</vt:lpstr>
      <vt:lpstr>نموذج خطة بحث تربوية جاهزة</vt:lpstr>
      <vt:lpstr>الأخطاء الشائعة في إعداد الخطة التربوية</vt:lpstr>
      <vt:lpstr>معايير تقييم خطة البحث التربوية</vt:lpstr>
      <vt:lpstr>التحديات التي تواجه الباحث التربوي </vt:lpstr>
      <vt:lpstr>خاتمة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asma taha</dc:creator>
  <cp:lastModifiedBy>asma taha</cp:lastModifiedBy>
  <cp:revision>2</cp:revision>
  <dcterms:created xsi:type="dcterms:W3CDTF">2026-05-16T12:37:26Z</dcterms:created>
  <dcterms:modified xsi:type="dcterms:W3CDTF">2026-05-16T12:56:03Z</dcterms:modified>
</cp:coreProperties>
</file>