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60"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1" Type="http://schemas.openxmlformats.org/officeDocument/2006/relationships/image" Target="../media/image4.png"/></Relationships>
</file>

<file path=ppt/diagrams/_rels/data5.xml.rels><?xml version="1.0" encoding="UTF-8" standalone="yes"?>
<Relationships xmlns="http://schemas.openxmlformats.org/package/2006/relationships"><Relationship Id="rId1" Type="http://schemas.openxmlformats.org/officeDocument/2006/relationships/image" Target="../media/image4.png"/></Relationships>
</file>

<file path=ppt/diagrams/_rels/data6.xml.rels><?xml version="1.0" encoding="UTF-8" standalone="yes"?>
<Relationships xmlns="http://schemas.openxmlformats.org/package/2006/relationships"><Relationship Id="rId1" Type="http://schemas.openxmlformats.org/officeDocument/2006/relationships/image" Target="../media/image4.png"/></Relationships>
</file>

<file path=ppt/diagrams/_rels/data7.xml.rels><?xml version="1.0" encoding="UTF-8" standalone="yes"?>
<Relationships xmlns="http://schemas.openxmlformats.org/package/2006/relationships"><Relationship Id="rId1" Type="http://schemas.openxmlformats.org/officeDocument/2006/relationships/image" Target="../media/image4.png"/></Relationships>
</file>

<file path=ppt/diagrams/_rels/data8.xml.rels><?xml version="1.0" encoding="UTF-8" standalone="yes"?>
<Relationships xmlns="http://schemas.openxmlformats.org/package/2006/relationships"><Relationship Id="rId1" Type="http://schemas.openxmlformats.org/officeDocument/2006/relationships/image" Target="../media/image4.png"/></Relationships>
</file>

<file path=ppt/diagrams/_rels/data9.xml.rels><?xml version="1.0" encoding="UTF-8" standalone="yes"?>
<Relationships xmlns="http://schemas.openxmlformats.org/package/2006/relationships"><Relationship Id="rId1" Type="http://schemas.openxmlformats.org/officeDocument/2006/relationships/image" Target="../media/image4.png"/></Relationships>
</file>

<file path=ppt/diagrams/_rels/data11.xml.rels><?xml version="1.0" encoding="UTF-8" standalone="yes"?>
<Relationships xmlns="http://schemas.openxmlformats.org/package/2006/relationships"><Relationship Id="rId1" Type="http://schemas.openxmlformats.org/officeDocument/2006/relationships/image" Target="../media/image4.png"/></Relationships>
</file>

<file path=ppt/diagrams/_rels/data12.xml.rels><?xml version="1.0" encoding="UTF-8" standalone="yes"?>
<Relationships xmlns="http://schemas.openxmlformats.org/package/2006/relationships"><Relationship Id="rId1" Type="http://schemas.openxmlformats.org/officeDocument/2006/relationships/image" Target="../media/image4.png"/></Relationships>
</file>

<file path=ppt/diagrams/_rels/data13.xml.rels><?xml version="1.0" encoding="UTF-8" standalone="yes"?>
<Relationships xmlns="http://schemas.openxmlformats.org/package/2006/relationships"><Relationship Id="rId1" Type="http://schemas.openxmlformats.org/officeDocument/2006/relationships/image" Target="../media/image4.png"/></Relationships>
</file>

<file path=ppt/diagrams/_rels/data14.xml.rels><?xml version="1.0" encoding="UTF-8" standalone="yes"?>
<Relationships xmlns="http://schemas.openxmlformats.org/package/2006/relationships"><Relationship Id="rId1" Type="http://schemas.openxmlformats.org/officeDocument/2006/relationships/image" Target="../media/image4.png"/></Relationships>
</file>

<file path=ppt/diagrams/_rels/data15.xml.rels><?xml version="1.0" encoding="UTF-8" standalone="yes"?>
<Relationships xmlns="http://schemas.openxmlformats.org/package/2006/relationships"><Relationship Id="rId1" Type="http://schemas.openxmlformats.org/officeDocument/2006/relationships/image" Target="../media/image4.png"/></Relationships>
</file>

<file path=ppt/diagrams/_rels/data16.xml.rels><?xml version="1.0" encoding="UTF-8" standalone="yes"?>
<Relationships xmlns="http://schemas.openxmlformats.org/package/2006/relationships"><Relationship Id="rId1" Type="http://schemas.openxmlformats.org/officeDocument/2006/relationships/image" Target="../media/image4.png"/></Relationships>
</file>

<file path=ppt/diagrams/_rels/data17.xml.rels><?xml version="1.0" encoding="UTF-8" standalone="yes"?>
<Relationships xmlns="http://schemas.openxmlformats.org/package/2006/relationships"><Relationship Id="rId1" Type="http://schemas.openxmlformats.org/officeDocument/2006/relationships/image" Target="../media/image4.png"/></Relationships>
</file>

<file path=ppt/diagrams/_rels/data18.xml.rels><?xml version="1.0" encoding="UTF-8" standalone="yes"?>
<Relationships xmlns="http://schemas.openxmlformats.org/package/2006/relationships"><Relationship Id="rId1" Type="http://schemas.openxmlformats.org/officeDocument/2006/relationships/image" Target="../media/image4.png"/></Relationships>
</file>

<file path=ppt/diagrams/_rels/data19.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899E3-C7CE-4B98-BF78-214EE7CC352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67CD247-0CEA-403D-AA91-6C64F6AAF4A8}">
      <dgm:prSet/>
      <dgm:spPr/>
      <dgm:t>
        <a:bodyPr/>
        <a:lstStyle/>
        <a:p>
          <a:r>
            <a:rPr lang="ar-SA" b="1" dirty="0">
              <a:latin typeface="Simplified Arabic" panose="02020603050405020304" pitchFamily="18" charset="-78"/>
              <a:cs typeface="Simplified Arabic" panose="02020603050405020304" pitchFamily="18" charset="-78"/>
            </a:rPr>
            <a:t>عنوان البحث</a:t>
          </a:r>
          <a:endParaRPr lang="en-US" dirty="0">
            <a:latin typeface="Simplified Arabic" panose="02020603050405020304" pitchFamily="18" charset="-78"/>
            <a:cs typeface="Simplified Arabic" panose="02020603050405020304" pitchFamily="18" charset="-78"/>
          </a:endParaRPr>
        </a:p>
      </dgm:t>
    </dgm:pt>
    <dgm:pt modelId="{56F89BD4-E078-480C-8F2E-8DA437CE540B}" type="parTrans" cxnId="{0AB4B786-F919-4555-ADBF-2DCFC64BFEF1}">
      <dgm:prSet/>
      <dgm:spPr/>
      <dgm:t>
        <a:bodyPr/>
        <a:lstStyle/>
        <a:p>
          <a:endParaRPr lang="en-US"/>
        </a:p>
      </dgm:t>
    </dgm:pt>
    <dgm:pt modelId="{6767BB52-5E82-45F6-BF68-33C3B7324B2C}" type="sibTrans" cxnId="{0AB4B786-F919-4555-ADBF-2DCFC64BFEF1}">
      <dgm:prSet/>
      <dgm:spPr/>
      <dgm:t>
        <a:bodyPr/>
        <a:lstStyle/>
        <a:p>
          <a:endParaRPr lang="en-US"/>
        </a:p>
      </dgm:t>
    </dgm:pt>
    <dgm:pt modelId="{D87386F7-2FD8-45E1-A983-0815380652FB}">
      <dgm:prSet/>
      <dgm:spPr/>
      <dgm:t>
        <a:bodyPr/>
        <a:lstStyle/>
        <a:p>
          <a:r>
            <a:rPr lang="ar-SA" b="1" dirty="0">
              <a:latin typeface="Simplified Arabic" panose="02020603050405020304" pitchFamily="18" charset="-78"/>
              <a:cs typeface="Simplified Arabic" panose="02020603050405020304" pitchFamily="18" charset="-78"/>
            </a:rPr>
            <a:t>مشكلة البحث</a:t>
          </a:r>
          <a:endParaRPr lang="en-US" dirty="0">
            <a:latin typeface="Simplified Arabic" panose="02020603050405020304" pitchFamily="18" charset="-78"/>
            <a:cs typeface="Simplified Arabic" panose="02020603050405020304" pitchFamily="18" charset="-78"/>
          </a:endParaRPr>
        </a:p>
      </dgm:t>
    </dgm:pt>
    <dgm:pt modelId="{A37DF7DE-224D-4357-8232-46C042EE2833}" type="parTrans" cxnId="{28588CC7-CD69-424E-A22A-E9BCAA56A792}">
      <dgm:prSet/>
      <dgm:spPr/>
      <dgm:t>
        <a:bodyPr/>
        <a:lstStyle/>
        <a:p>
          <a:endParaRPr lang="en-US"/>
        </a:p>
      </dgm:t>
    </dgm:pt>
    <dgm:pt modelId="{B5A5CB29-C304-4675-8750-931305658708}" type="sibTrans" cxnId="{28588CC7-CD69-424E-A22A-E9BCAA56A792}">
      <dgm:prSet/>
      <dgm:spPr/>
      <dgm:t>
        <a:bodyPr/>
        <a:lstStyle/>
        <a:p>
          <a:endParaRPr lang="en-US"/>
        </a:p>
      </dgm:t>
    </dgm:pt>
    <dgm:pt modelId="{AE74333D-E9D5-4396-B9FE-EB172304B2FC}">
      <dgm:prSet/>
      <dgm:spPr/>
      <dgm:t>
        <a:bodyPr/>
        <a:lstStyle/>
        <a:p>
          <a:r>
            <a:rPr lang="ar-SA" b="1" dirty="0">
              <a:latin typeface="Simplified Arabic" panose="02020603050405020304" pitchFamily="18" charset="-78"/>
              <a:cs typeface="Simplified Arabic" panose="02020603050405020304" pitchFamily="18" charset="-78"/>
            </a:rPr>
            <a:t>أسئلة</a:t>
          </a:r>
          <a:r>
            <a:rPr lang="ar-SA" b="1" dirty="0"/>
            <a:t> </a:t>
          </a:r>
          <a:r>
            <a:rPr lang="ar-SA" b="1" dirty="0">
              <a:latin typeface="Simplified Arabic" panose="02020603050405020304" pitchFamily="18" charset="-78"/>
              <a:cs typeface="Simplified Arabic" panose="02020603050405020304" pitchFamily="18" charset="-78"/>
            </a:rPr>
            <a:t>البحث</a:t>
          </a:r>
          <a:endParaRPr lang="en-US" dirty="0">
            <a:latin typeface="Simplified Arabic" panose="02020603050405020304" pitchFamily="18" charset="-78"/>
            <a:cs typeface="Simplified Arabic" panose="02020603050405020304" pitchFamily="18" charset="-78"/>
          </a:endParaRPr>
        </a:p>
      </dgm:t>
    </dgm:pt>
    <dgm:pt modelId="{7A67F4F5-1E3D-4FDA-BA38-2EE043B1F3B6}" type="parTrans" cxnId="{0BCF8149-28C1-48A4-8604-F0F1C690B814}">
      <dgm:prSet/>
      <dgm:spPr/>
      <dgm:t>
        <a:bodyPr/>
        <a:lstStyle/>
        <a:p>
          <a:endParaRPr lang="en-US"/>
        </a:p>
      </dgm:t>
    </dgm:pt>
    <dgm:pt modelId="{0FE96D2F-D99D-4A91-9CB5-17EFBBE9F24C}" type="sibTrans" cxnId="{0BCF8149-28C1-48A4-8604-F0F1C690B814}">
      <dgm:prSet/>
      <dgm:spPr/>
      <dgm:t>
        <a:bodyPr/>
        <a:lstStyle/>
        <a:p>
          <a:endParaRPr lang="en-US"/>
        </a:p>
      </dgm:t>
    </dgm:pt>
    <dgm:pt modelId="{EC253D14-423D-4919-BB95-848D7AF9249D}">
      <dgm:prSet custT="1"/>
      <dgm:spPr/>
      <dgm:t>
        <a:bodyPr/>
        <a:lstStyle/>
        <a:p>
          <a:r>
            <a:rPr lang="ar-SA" sz="2400" b="1" kern="1200" dirty="0">
              <a:latin typeface="Simplified Arabic" panose="02020603050405020304" pitchFamily="18" charset="-78"/>
              <a:cs typeface="Simplified Arabic" panose="02020603050405020304" pitchFamily="18" charset="-78"/>
            </a:rPr>
            <a:t>أهمية</a:t>
          </a:r>
          <a:r>
            <a:rPr lang="ar-SA" sz="2400" b="1" kern="1200" dirty="0"/>
            <a:t> </a:t>
          </a:r>
          <a:r>
            <a:rPr lang="ar-SA" sz="2400" b="1" kern="1200" dirty="0">
              <a:solidFill>
                <a:prstClr val="white"/>
              </a:solidFill>
              <a:latin typeface="Simplified Arabic" panose="02020603050405020304" pitchFamily="18" charset="-78"/>
              <a:ea typeface="+mn-ea"/>
              <a:cs typeface="Simplified Arabic" panose="02020603050405020304" pitchFamily="18" charset="-78"/>
            </a:rPr>
            <a:t>البحث</a:t>
          </a:r>
          <a:endParaRPr lang="en-US" sz="2400" b="1" kern="1200" dirty="0">
            <a:solidFill>
              <a:prstClr val="white"/>
            </a:solidFill>
            <a:latin typeface="Simplified Arabic" panose="02020603050405020304" pitchFamily="18" charset="-78"/>
            <a:ea typeface="+mn-ea"/>
            <a:cs typeface="Simplified Arabic" panose="02020603050405020304" pitchFamily="18" charset="-78"/>
          </a:endParaRPr>
        </a:p>
      </dgm:t>
    </dgm:pt>
    <dgm:pt modelId="{2F76F3ED-8AC4-47DB-B084-63063021B124}" type="parTrans" cxnId="{9B593437-CAB0-44D0-9CF1-AC58E8FF2312}">
      <dgm:prSet/>
      <dgm:spPr/>
      <dgm:t>
        <a:bodyPr/>
        <a:lstStyle/>
        <a:p>
          <a:endParaRPr lang="en-US"/>
        </a:p>
      </dgm:t>
    </dgm:pt>
    <dgm:pt modelId="{C53E854E-D65C-4C95-9957-276FF7CEDF9C}" type="sibTrans" cxnId="{9B593437-CAB0-44D0-9CF1-AC58E8FF2312}">
      <dgm:prSet/>
      <dgm:spPr/>
      <dgm:t>
        <a:bodyPr/>
        <a:lstStyle/>
        <a:p>
          <a:endParaRPr lang="en-US"/>
        </a:p>
      </dgm:t>
    </dgm:pt>
    <dgm:pt modelId="{4CEDBAD0-08C3-4150-9BE9-395214528078}">
      <dgm:prSet/>
      <dgm:spPr/>
      <dgm:t>
        <a:bodyPr/>
        <a:lstStyle/>
        <a:p>
          <a:r>
            <a:rPr lang="ar-SA" b="1" dirty="0">
              <a:latin typeface="Simplified Arabic" panose="02020603050405020304" pitchFamily="18" charset="-78"/>
              <a:cs typeface="Simplified Arabic" panose="02020603050405020304" pitchFamily="18" charset="-78"/>
            </a:rPr>
            <a:t>أهداف البحث</a:t>
          </a:r>
          <a:endParaRPr lang="en-US" dirty="0">
            <a:latin typeface="Simplified Arabic" panose="02020603050405020304" pitchFamily="18" charset="-78"/>
            <a:cs typeface="Simplified Arabic" panose="02020603050405020304" pitchFamily="18" charset="-78"/>
          </a:endParaRPr>
        </a:p>
      </dgm:t>
    </dgm:pt>
    <dgm:pt modelId="{5C4F7519-B5E1-4AFC-8249-D0066F7D8C36}" type="parTrans" cxnId="{16F24CA8-2394-488E-AEBB-491CA3F51D0F}">
      <dgm:prSet/>
      <dgm:spPr/>
      <dgm:t>
        <a:bodyPr/>
        <a:lstStyle/>
        <a:p>
          <a:endParaRPr lang="en-US"/>
        </a:p>
      </dgm:t>
    </dgm:pt>
    <dgm:pt modelId="{F167045A-E915-4E43-9DD0-BACD050725D4}" type="sibTrans" cxnId="{16F24CA8-2394-488E-AEBB-491CA3F51D0F}">
      <dgm:prSet/>
      <dgm:spPr/>
      <dgm:t>
        <a:bodyPr/>
        <a:lstStyle/>
        <a:p>
          <a:endParaRPr lang="en-US"/>
        </a:p>
      </dgm:t>
    </dgm:pt>
    <dgm:pt modelId="{A7742BDD-A87F-43BB-86E4-F9478E4ABA55}">
      <dgm:prSet/>
      <dgm:spPr/>
      <dgm:t>
        <a:bodyPr/>
        <a:lstStyle/>
        <a:p>
          <a:r>
            <a:rPr lang="ar-SA" b="1" dirty="0">
              <a:latin typeface="Simplified Arabic" panose="02020603050405020304" pitchFamily="18" charset="-78"/>
              <a:cs typeface="Simplified Arabic" panose="02020603050405020304" pitchFamily="18" charset="-78"/>
            </a:rPr>
            <a:t>فرضيات البحث</a:t>
          </a:r>
          <a:endParaRPr lang="en-US" dirty="0">
            <a:latin typeface="Simplified Arabic" panose="02020603050405020304" pitchFamily="18" charset="-78"/>
            <a:cs typeface="Simplified Arabic" panose="02020603050405020304" pitchFamily="18" charset="-78"/>
          </a:endParaRPr>
        </a:p>
      </dgm:t>
    </dgm:pt>
    <dgm:pt modelId="{460E43FE-4E32-4358-A770-A98D54ABEBB1}" type="parTrans" cxnId="{1595AB6A-1A48-4DB5-9FC8-1AA4CF210EBE}">
      <dgm:prSet/>
      <dgm:spPr/>
      <dgm:t>
        <a:bodyPr/>
        <a:lstStyle/>
        <a:p>
          <a:endParaRPr lang="en-US"/>
        </a:p>
      </dgm:t>
    </dgm:pt>
    <dgm:pt modelId="{A799D045-E1B7-4040-A3A3-5DD8C7E80310}" type="sibTrans" cxnId="{1595AB6A-1A48-4DB5-9FC8-1AA4CF210EBE}">
      <dgm:prSet/>
      <dgm:spPr/>
      <dgm:t>
        <a:bodyPr/>
        <a:lstStyle/>
        <a:p>
          <a:endParaRPr lang="en-US"/>
        </a:p>
      </dgm:t>
    </dgm:pt>
    <dgm:pt modelId="{765D127A-DB9F-41F7-AA28-CD975D9B5DDC}">
      <dgm:prSet/>
      <dgm:spPr/>
      <dgm:t>
        <a:bodyPr/>
        <a:lstStyle/>
        <a:p>
          <a:r>
            <a:rPr lang="ar-SA" b="1" dirty="0">
              <a:latin typeface="Simplified Arabic" panose="02020603050405020304" pitchFamily="18" charset="-78"/>
              <a:cs typeface="Simplified Arabic" panose="02020603050405020304" pitchFamily="18" charset="-78"/>
            </a:rPr>
            <a:t>حدود البحث</a:t>
          </a:r>
          <a:endParaRPr lang="en-US" dirty="0">
            <a:latin typeface="Simplified Arabic" panose="02020603050405020304" pitchFamily="18" charset="-78"/>
            <a:cs typeface="Simplified Arabic" panose="02020603050405020304" pitchFamily="18" charset="-78"/>
          </a:endParaRPr>
        </a:p>
      </dgm:t>
    </dgm:pt>
    <dgm:pt modelId="{C4F3D8EC-B97F-4600-9C06-6AAB7E314AD8}" type="parTrans" cxnId="{176A1BD7-E679-4A07-91F7-B01C9C373D4F}">
      <dgm:prSet/>
      <dgm:spPr/>
      <dgm:t>
        <a:bodyPr/>
        <a:lstStyle/>
        <a:p>
          <a:endParaRPr lang="en-US"/>
        </a:p>
      </dgm:t>
    </dgm:pt>
    <dgm:pt modelId="{F2B1D643-CEC4-46D1-A8F1-4CF323A39A29}" type="sibTrans" cxnId="{176A1BD7-E679-4A07-91F7-B01C9C373D4F}">
      <dgm:prSet/>
      <dgm:spPr/>
      <dgm:t>
        <a:bodyPr/>
        <a:lstStyle/>
        <a:p>
          <a:endParaRPr lang="en-US"/>
        </a:p>
      </dgm:t>
    </dgm:pt>
    <dgm:pt modelId="{EECD1EA7-AFAB-4C2F-A8C5-BAC0CDD1BE32}">
      <dgm:prSet/>
      <dgm:spPr/>
      <dgm:t>
        <a:bodyPr/>
        <a:lstStyle/>
        <a:p>
          <a:r>
            <a:rPr lang="ar-SA" b="1" dirty="0">
              <a:latin typeface="Simplified Arabic" panose="02020603050405020304" pitchFamily="18" charset="-78"/>
              <a:cs typeface="Simplified Arabic" panose="02020603050405020304" pitchFamily="18" charset="-78"/>
            </a:rPr>
            <a:t>منهج البحث</a:t>
          </a:r>
          <a:endParaRPr lang="en-US" dirty="0">
            <a:latin typeface="Simplified Arabic" panose="02020603050405020304" pitchFamily="18" charset="-78"/>
            <a:cs typeface="Simplified Arabic" panose="02020603050405020304" pitchFamily="18" charset="-78"/>
          </a:endParaRPr>
        </a:p>
      </dgm:t>
    </dgm:pt>
    <dgm:pt modelId="{A855BABF-D8B5-42FC-AA3E-ADD55053E7C3}" type="parTrans" cxnId="{F5C03E83-E539-458C-A48F-373776409FB7}">
      <dgm:prSet/>
      <dgm:spPr/>
      <dgm:t>
        <a:bodyPr/>
        <a:lstStyle/>
        <a:p>
          <a:endParaRPr lang="en-US"/>
        </a:p>
      </dgm:t>
    </dgm:pt>
    <dgm:pt modelId="{6E57C96C-7E77-4580-9954-F66869D0E6CA}" type="sibTrans" cxnId="{F5C03E83-E539-458C-A48F-373776409FB7}">
      <dgm:prSet/>
      <dgm:spPr/>
      <dgm:t>
        <a:bodyPr/>
        <a:lstStyle/>
        <a:p>
          <a:endParaRPr lang="en-US"/>
        </a:p>
      </dgm:t>
    </dgm:pt>
    <dgm:pt modelId="{008D7E82-7FFA-4CEB-81EB-8676CA582751}">
      <dgm:prSet/>
      <dgm:spPr/>
      <dgm:t>
        <a:bodyPr/>
        <a:lstStyle/>
        <a:p>
          <a:r>
            <a:rPr lang="ar-SA" b="1" dirty="0">
              <a:latin typeface="Simplified Arabic" panose="02020603050405020304" pitchFamily="18" charset="-78"/>
              <a:cs typeface="Simplified Arabic" panose="02020603050405020304" pitchFamily="18" charset="-78"/>
            </a:rPr>
            <a:t>الإطار النظري للدراسة</a:t>
          </a:r>
          <a:endParaRPr lang="en-US" dirty="0">
            <a:latin typeface="Simplified Arabic" panose="02020603050405020304" pitchFamily="18" charset="-78"/>
            <a:cs typeface="Simplified Arabic" panose="02020603050405020304" pitchFamily="18" charset="-78"/>
          </a:endParaRPr>
        </a:p>
      </dgm:t>
    </dgm:pt>
    <dgm:pt modelId="{A5E791E7-1C6E-4705-A15C-AFC60BFDB840}" type="parTrans" cxnId="{B8EA992D-9D12-4415-A6F5-DFA71310AFFC}">
      <dgm:prSet/>
      <dgm:spPr/>
      <dgm:t>
        <a:bodyPr/>
        <a:lstStyle/>
        <a:p>
          <a:endParaRPr lang="en-US"/>
        </a:p>
      </dgm:t>
    </dgm:pt>
    <dgm:pt modelId="{B1B64D39-380B-420C-AFB1-BE50FC180153}" type="sibTrans" cxnId="{B8EA992D-9D12-4415-A6F5-DFA71310AFFC}">
      <dgm:prSet/>
      <dgm:spPr/>
      <dgm:t>
        <a:bodyPr/>
        <a:lstStyle/>
        <a:p>
          <a:endParaRPr lang="en-US"/>
        </a:p>
      </dgm:t>
    </dgm:pt>
    <dgm:pt modelId="{052CFBAF-EF89-46F5-A79C-5236DA9CEAED}">
      <dgm:prSet/>
      <dgm:spPr/>
      <dgm:t>
        <a:bodyPr/>
        <a:lstStyle/>
        <a:p>
          <a:r>
            <a:rPr lang="ar-SA" b="1" dirty="0">
              <a:latin typeface="Simplified Arabic" panose="02020603050405020304" pitchFamily="18" charset="-78"/>
              <a:cs typeface="Simplified Arabic" panose="02020603050405020304" pitchFamily="18" charset="-78"/>
            </a:rPr>
            <a:t>أسباب الفقر</a:t>
          </a:r>
          <a:endParaRPr lang="en-US" dirty="0">
            <a:latin typeface="Simplified Arabic" panose="02020603050405020304" pitchFamily="18" charset="-78"/>
            <a:cs typeface="Simplified Arabic" panose="02020603050405020304" pitchFamily="18" charset="-78"/>
          </a:endParaRPr>
        </a:p>
      </dgm:t>
    </dgm:pt>
    <dgm:pt modelId="{1F75301A-46E7-4E39-9259-654238F73E13}" type="parTrans" cxnId="{9CE9EB3C-5BC7-4240-9FFB-DE3BA26BA5A6}">
      <dgm:prSet/>
      <dgm:spPr/>
      <dgm:t>
        <a:bodyPr/>
        <a:lstStyle/>
        <a:p>
          <a:endParaRPr lang="en-US"/>
        </a:p>
      </dgm:t>
    </dgm:pt>
    <dgm:pt modelId="{2D9169DA-12D4-4EDE-A69D-1817F288C42A}" type="sibTrans" cxnId="{9CE9EB3C-5BC7-4240-9FFB-DE3BA26BA5A6}">
      <dgm:prSet/>
      <dgm:spPr/>
      <dgm:t>
        <a:bodyPr/>
        <a:lstStyle/>
        <a:p>
          <a:endParaRPr lang="en-US"/>
        </a:p>
      </dgm:t>
    </dgm:pt>
    <dgm:pt modelId="{3C35FE6F-BA1E-49C7-99CD-71F543F5CF14}">
      <dgm:prSet/>
      <dgm:spPr/>
      <dgm:t>
        <a:bodyPr/>
        <a:lstStyle/>
        <a:p>
          <a:r>
            <a:rPr lang="ar-SA" b="1" dirty="0">
              <a:latin typeface="Simplified Arabic" panose="02020603050405020304" pitchFamily="18" charset="-78"/>
              <a:cs typeface="Simplified Arabic" panose="02020603050405020304" pitchFamily="18" charset="-78"/>
            </a:rPr>
            <a:t>آثار الفقر</a:t>
          </a:r>
          <a:endParaRPr lang="en-US" dirty="0">
            <a:latin typeface="Simplified Arabic" panose="02020603050405020304" pitchFamily="18" charset="-78"/>
            <a:cs typeface="Simplified Arabic" panose="02020603050405020304" pitchFamily="18" charset="-78"/>
          </a:endParaRPr>
        </a:p>
      </dgm:t>
    </dgm:pt>
    <dgm:pt modelId="{948AC415-D367-43AF-8C1A-3AB96D66DFBE}" type="parTrans" cxnId="{6581B7B1-0917-40F2-AD1C-B50E28C74E93}">
      <dgm:prSet/>
      <dgm:spPr/>
      <dgm:t>
        <a:bodyPr/>
        <a:lstStyle/>
        <a:p>
          <a:endParaRPr lang="en-US"/>
        </a:p>
      </dgm:t>
    </dgm:pt>
    <dgm:pt modelId="{6ADAD2FF-EE42-46FE-BA64-643C1360A9B1}" type="sibTrans" cxnId="{6581B7B1-0917-40F2-AD1C-B50E28C74E93}">
      <dgm:prSet/>
      <dgm:spPr/>
      <dgm:t>
        <a:bodyPr/>
        <a:lstStyle/>
        <a:p>
          <a:endParaRPr lang="en-US"/>
        </a:p>
      </dgm:t>
    </dgm:pt>
    <dgm:pt modelId="{E07048BB-EACB-433B-9CA7-8076E378F440}">
      <dgm:prSet/>
      <dgm:spPr/>
      <dgm:t>
        <a:bodyPr/>
        <a:lstStyle/>
        <a:p>
          <a:r>
            <a:rPr lang="ar-SA" b="1" dirty="0">
              <a:latin typeface="Simplified Arabic" panose="02020603050405020304" pitchFamily="18" charset="-78"/>
              <a:cs typeface="Simplified Arabic" panose="02020603050405020304" pitchFamily="18" charset="-78"/>
            </a:rPr>
            <a:t>العلاقة بين الفقر والبطالة</a:t>
          </a:r>
          <a:endParaRPr lang="en-US" dirty="0">
            <a:latin typeface="Simplified Arabic" panose="02020603050405020304" pitchFamily="18" charset="-78"/>
            <a:cs typeface="Simplified Arabic" panose="02020603050405020304" pitchFamily="18" charset="-78"/>
          </a:endParaRPr>
        </a:p>
      </dgm:t>
    </dgm:pt>
    <dgm:pt modelId="{CC7FE1EB-6F76-43DE-B991-C062AE14F2A8}" type="parTrans" cxnId="{A36DCB03-1139-46E7-AD61-892AA17FECD6}">
      <dgm:prSet/>
      <dgm:spPr/>
      <dgm:t>
        <a:bodyPr/>
        <a:lstStyle/>
        <a:p>
          <a:endParaRPr lang="en-US"/>
        </a:p>
      </dgm:t>
    </dgm:pt>
    <dgm:pt modelId="{D0B6CBF6-DF42-4348-8AC7-7FBA8D7F5FEA}" type="sibTrans" cxnId="{A36DCB03-1139-46E7-AD61-892AA17FECD6}">
      <dgm:prSet/>
      <dgm:spPr/>
      <dgm:t>
        <a:bodyPr/>
        <a:lstStyle/>
        <a:p>
          <a:endParaRPr lang="en-US"/>
        </a:p>
      </dgm:t>
    </dgm:pt>
    <dgm:pt modelId="{DCD52EBA-DF01-43C8-BA95-942793068CE5}">
      <dgm:prSet/>
      <dgm:spPr/>
      <dgm:t>
        <a:bodyPr/>
        <a:lstStyle/>
        <a:p>
          <a:r>
            <a:rPr lang="ar-SA" b="1" dirty="0">
              <a:latin typeface="Simplified Arabic" panose="02020603050405020304" pitchFamily="18" charset="-78"/>
              <a:cs typeface="Simplified Arabic" panose="02020603050405020304" pitchFamily="18" charset="-78"/>
            </a:rPr>
            <a:t>دور التعليم في الحد من الفقر</a:t>
          </a:r>
          <a:endParaRPr lang="en-US" dirty="0">
            <a:latin typeface="Simplified Arabic" panose="02020603050405020304" pitchFamily="18" charset="-78"/>
            <a:cs typeface="Simplified Arabic" panose="02020603050405020304" pitchFamily="18" charset="-78"/>
          </a:endParaRPr>
        </a:p>
      </dgm:t>
    </dgm:pt>
    <dgm:pt modelId="{36C3CD16-333D-4ADA-B25D-129EF9BEB097}" type="parTrans" cxnId="{1AAC33A8-7DD8-422F-81A2-F3072B9716E8}">
      <dgm:prSet/>
      <dgm:spPr/>
      <dgm:t>
        <a:bodyPr/>
        <a:lstStyle/>
        <a:p>
          <a:endParaRPr lang="en-US"/>
        </a:p>
      </dgm:t>
    </dgm:pt>
    <dgm:pt modelId="{977D5257-2A86-40CD-8F61-295A5111B677}" type="sibTrans" cxnId="{1AAC33A8-7DD8-422F-81A2-F3072B9716E8}">
      <dgm:prSet/>
      <dgm:spPr/>
      <dgm:t>
        <a:bodyPr/>
        <a:lstStyle/>
        <a:p>
          <a:endParaRPr lang="en-US"/>
        </a:p>
      </dgm:t>
    </dgm:pt>
    <dgm:pt modelId="{FEA9D800-BA27-4A64-9B9F-90CAF895769C}">
      <dgm:prSet/>
      <dgm:spPr/>
      <dgm:t>
        <a:bodyPr/>
        <a:lstStyle/>
        <a:p>
          <a:r>
            <a:rPr lang="ar-SA" b="1" dirty="0">
              <a:latin typeface="Simplified Arabic" panose="02020603050405020304" pitchFamily="18" charset="-78"/>
              <a:cs typeface="Simplified Arabic" panose="02020603050405020304" pitchFamily="18" charset="-78"/>
            </a:rPr>
            <a:t>استراتيجيات مكافحة الفقر</a:t>
          </a:r>
          <a:endParaRPr lang="en-US" dirty="0">
            <a:latin typeface="Simplified Arabic" panose="02020603050405020304" pitchFamily="18" charset="-78"/>
            <a:cs typeface="Simplified Arabic" panose="02020603050405020304" pitchFamily="18" charset="-78"/>
          </a:endParaRPr>
        </a:p>
      </dgm:t>
    </dgm:pt>
    <dgm:pt modelId="{058E77EE-19D6-4E83-ADA6-F8B9855E0DD0}" type="parTrans" cxnId="{1AB42A1B-8C47-4B54-ADF5-633ABA0AC76B}">
      <dgm:prSet/>
      <dgm:spPr/>
      <dgm:t>
        <a:bodyPr/>
        <a:lstStyle/>
        <a:p>
          <a:endParaRPr lang="en-US"/>
        </a:p>
      </dgm:t>
    </dgm:pt>
    <dgm:pt modelId="{27779CA1-F8E5-4591-AD49-B582A2444918}" type="sibTrans" cxnId="{1AB42A1B-8C47-4B54-ADF5-633ABA0AC76B}">
      <dgm:prSet/>
      <dgm:spPr/>
      <dgm:t>
        <a:bodyPr/>
        <a:lstStyle/>
        <a:p>
          <a:endParaRPr lang="en-US"/>
        </a:p>
      </dgm:t>
    </dgm:pt>
    <dgm:pt modelId="{B96714BC-CCE3-4B20-85B1-4968E6B3C797}">
      <dgm:prSet/>
      <dgm:spPr/>
      <dgm:t>
        <a:bodyPr/>
        <a:lstStyle/>
        <a:p>
          <a:r>
            <a:rPr lang="ar-SA" b="1" dirty="0">
              <a:latin typeface="Simplified Arabic" panose="02020603050405020304" pitchFamily="18" charset="-78"/>
              <a:cs typeface="Simplified Arabic" panose="02020603050405020304" pitchFamily="18" charset="-78"/>
            </a:rPr>
            <a:t>الدراسات السابقة</a:t>
          </a:r>
          <a:endParaRPr lang="en-US" dirty="0">
            <a:latin typeface="Simplified Arabic" panose="02020603050405020304" pitchFamily="18" charset="-78"/>
            <a:cs typeface="Simplified Arabic" panose="02020603050405020304" pitchFamily="18" charset="-78"/>
          </a:endParaRPr>
        </a:p>
      </dgm:t>
    </dgm:pt>
    <dgm:pt modelId="{76556227-F65C-4640-864A-2AD0CA6B40BE}" type="parTrans" cxnId="{9CF85B88-724D-414D-A3C2-2B6B0CD2EF60}">
      <dgm:prSet/>
      <dgm:spPr/>
      <dgm:t>
        <a:bodyPr/>
        <a:lstStyle/>
        <a:p>
          <a:endParaRPr lang="en-US"/>
        </a:p>
      </dgm:t>
    </dgm:pt>
    <dgm:pt modelId="{70EEAE5A-615B-48AD-BE59-26D8FCDA2B2A}" type="sibTrans" cxnId="{9CF85B88-724D-414D-A3C2-2B6B0CD2EF60}">
      <dgm:prSet/>
      <dgm:spPr/>
      <dgm:t>
        <a:bodyPr/>
        <a:lstStyle/>
        <a:p>
          <a:endParaRPr lang="en-US"/>
        </a:p>
      </dgm:t>
    </dgm:pt>
    <dgm:pt modelId="{264AB00F-B1D4-481F-9A47-6AC8A6A44530}">
      <dgm:prSet/>
      <dgm:spPr/>
      <dgm:t>
        <a:bodyPr/>
        <a:lstStyle/>
        <a:p>
          <a:r>
            <a:rPr lang="ar-SA" b="1" dirty="0">
              <a:latin typeface="Simplified Arabic" panose="02020603050405020304" pitchFamily="18" charset="-78"/>
              <a:cs typeface="Simplified Arabic" panose="02020603050405020304" pitchFamily="18" charset="-78"/>
            </a:rPr>
            <a:t>أدوات جمع البيانات</a:t>
          </a:r>
          <a:endParaRPr lang="en-US" dirty="0">
            <a:latin typeface="Simplified Arabic" panose="02020603050405020304" pitchFamily="18" charset="-78"/>
            <a:cs typeface="Simplified Arabic" panose="02020603050405020304" pitchFamily="18" charset="-78"/>
          </a:endParaRPr>
        </a:p>
      </dgm:t>
    </dgm:pt>
    <dgm:pt modelId="{13623C6B-DBC9-4F2F-BB28-91734F90B8E8}" type="parTrans" cxnId="{29328D34-F6C7-455B-8F63-BAD1E33A98AF}">
      <dgm:prSet/>
      <dgm:spPr/>
      <dgm:t>
        <a:bodyPr/>
        <a:lstStyle/>
        <a:p>
          <a:endParaRPr lang="en-US"/>
        </a:p>
      </dgm:t>
    </dgm:pt>
    <dgm:pt modelId="{EDD693B8-8CA0-42E4-BFA4-CF8FBFC6B35F}" type="sibTrans" cxnId="{29328D34-F6C7-455B-8F63-BAD1E33A98AF}">
      <dgm:prSet/>
      <dgm:spPr/>
      <dgm:t>
        <a:bodyPr/>
        <a:lstStyle/>
        <a:p>
          <a:endParaRPr lang="en-US"/>
        </a:p>
      </dgm:t>
    </dgm:pt>
    <dgm:pt modelId="{883AD9B9-ED72-4332-929E-4659D83A2A21}">
      <dgm:prSet/>
      <dgm:spPr/>
      <dgm:t>
        <a:bodyPr/>
        <a:lstStyle/>
        <a:p>
          <a:r>
            <a:rPr lang="ar-SA" b="1" dirty="0">
              <a:latin typeface="Simplified Arabic" panose="02020603050405020304" pitchFamily="18" charset="-78"/>
              <a:cs typeface="Simplified Arabic" panose="02020603050405020304" pitchFamily="18" charset="-78"/>
            </a:rPr>
            <a:t>نتائج البحث المتوقعة</a:t>
          </a:r>
          <a:endParaRPr lang="en-US" dirty="0">
            <a:latin typeface="Simplified Arabic" panose="02020603050405020304" pitchFamily="18" charset="-78"/>
            <a:cs typeface="Simplified Arabic" panose="02020603050405020304" pitchFamily="18" charset="-78"/>
          </a:endParaRPr>
        </a:p>
      </dgm:t>
    </dgm:pt>
    <dgm:pt modelId="{7B240795-534E-40D0-8B26-44CF13CA4C22}" type="parTrans" cxnId="{A5F37DB7-9373-40A2-AADE-0AA1D0C1A784}">
      <dgm:prSet/>
      <dgm:spPr/>
      <dgm:t>
        <a:bodyPr/>
        <a:lstStyle/>
        <a:p>
          <a:endParaRPr lang="en-US"/>
        </a:p>
      </dgm:t>
    </dgm:pt>
    <dgm:pt modelId="{9C9CABC0-97DF-4EE5-95FF-1F9D6419924B}" type="sibTrans" cxnId="{A5F37DB7-9373-40A2-AADE-0AA1D0C1A784}">
      <dgm:prSet/>
      <dgm:spPr/>
      <dgm:t>
        <a:bodyPr/>
        <a:lstStyle/>
        <a:p>
          <a:endParaRPr lang="en-US"/>
        </a:p>
      </dgm:t>
    </dgm:pt>
    <dgm:pt modelId="{68FE9FF4-CFBC-4825-9139-EB3054FEA069}">
      <dgm:prSet/>
      <dgm:spPr/>
      <dgm:t>
        <a:bodyPr/>
        <a:lstStyle/>
        <a:p>
          <a:r>
            <a:rPr lang="ar-SA" b="1" dirty="0">
              <a:latin typeface="Simplified Arabic" panose="02020603050405020304" pitchFamily="18" charset="-78"/>
              <a:cs typeface="Simplified Arabic" panose="02020603050405020304" pitchFamily="18" charset="-78"/>
            </a:rPr>
            <a:t>التوصيات</a:t>
          </a:r>
          <a:endParaRPr lang="en-US" dirty="0">
            <a:latin typeface="Simplified Arabic" panose="02020603050405020304" pitchFamily="18" charset="-78"/>
            <a:cs typeface="Simplified Arabic" panose="02020603050405020304" pitchFamily="18" charset="-78"/>
          </a:endParaRPr>
        </a:p>
      </dgm:t>
    </dgm:pt>
    <dgm:pt modelId="{7DF312F8-F95A-4E87-B144-9AE58E087A16}" type="parTrans" cxnId="{9F30599D-7C62-4435-9532-49EAAC32D813}">
      <dgm:prSet/>
      <dgm:spPr/>
      <dgm:t>
        <a:bodyPr/>
        <a:lstStyle/>
        <a:p>
          <a:endParaRPr lang="en-US"/>
        </a:p>
      </dgm:t>
    </dgm:pt>
    <dgm:pt modelId="{C237C1AF-6CCE-45F1-A5D1-60BF2A4827A6}" type="sibTrans" cxnId="{9F30599D-7C62-4435-9532-49EAAC32D813}">
      <dgm:prSet/>
      <dgm:spPr/>
      <dgm:t>
        <a:bodyPr/>
        <a:lstStyle/>
        <a:p>
          <a:endParaRPr lang="en-US"/>
        </a:p>
      </dgm:t>
    </dgm:pt>
    <dgm:pt modelId="{20B64A34-F616-49A5-9017-77AB3A0EE873}" type="pres">
      <dgm:prSet presAssocID="{9E4899E3-C7CE-4B98-BF78-214EE7CC352A}" presName="diagram" presStyleCnt="0">
        <dgm:presLayoutVars>
          <dgm:dir/>
          <dgm:resizeHandles val="exact"/>
        </dgm:presLayoutVars>
      </dgm:prSet>
      <dgm:spPr/>
    </dgm:pt>
    <dgm:pt modelId="{D7EBAC9A-7293-4C20-87AE-B6387BB84D7A}" type="pres">
      <dgm:prSet presAssocID="{F67CD247-0CEA-403D-AA91-6C64F6AAF4A8}" presName="node" presStyleLbl="node1" presStyleIdx="0" presStyleCnt="18">
        <dgm:presLayoutVars>
          <dgm:bulletEnabled val="1"/>
        </dgm:presLayoutVars>
      </dgm:prSet>
      <dgm:spPr/>
    </dgm:pt>
    <dgm:pt modelId="{9EF479A6-988B-431D-9F82-2306992584DA}" type="pres">
      <dgm:prSet presAssocID="{6767BB52-5E82-45F6-BF68-33C3B7324B2C}" presName="sibTrans" presStyleCnt="0"/>
      <dgm:spPr/>
    </dgm:pt>
    <dgm:pt modelId="{80343D3A-0065-45CF-8624-CC79C54D5E83}" type="pres">
      <dgm:prSet presAssocID="{D87386F7-2FD8-45E1-A983-0815380652FB}" presName="node" presStyleLbl="node1" presStyleIdx="1" presStyleCnt="18">
        <dgm:presLayoutVars>
          <dgm:bulletEnabled val="1"/>
        </dgm:presLayoutVars>
      </dgm:prSet>
      <dgm:spPr/>
    </dgm:pt>
    <dgm:pt modelId="{B9303D9C-C996-45FC-8975-8490384CB2E3}" type="pres">
      <dgm:prSet presAssocID="{B5A5CB29-C304-4675-8750-931305658708}" presName="sibTrans" presStyleCnt="0"/>
      <dgm:spPr/>
    </dgm:pt>
    <dgm:pt modelId="{20398F00-1180-4AFB-850A-7E02E590011A}" type="pres">
      <dgm:prSet presAssocID="{AE74333D-E9D5-4396-B9FE-EB172304B2FC}" presName="node" presStyleLbl="node1" presStyleIdx="2" presStyleCnt="18">
        <dgm:presLayoutVars>
          <dgm:bulletEnabled val="1"/>
        </dgm:presLayoutVars>
      </dgm:prSet>
      <dgm:spPr/>
    </dgm:pt>
    <dgm:pt modelId="{BBF33BED-103B-43DB-B488-BB7B157E4C1E}" type="pres">
      <dgm:prSet presAssocID="{0FE96D2F-D99D-4A91-9CB5-17EFBBE9F24C}" presName="sibTrans" presStyleCnt="0"/>
      <dgm:spPr/>
    </dgm:pt>
    <dgm:pt modelId="{C209EEF3-3EBB-4BA4-9D89-1823AEAE8DAA}" type="pres">
      <dgm:prSet presAssocID="{EC253D14-423D-4919-BB95-848D7AF9249D}" presName="node" presStyleLbl="node1" presStyleIdx="3" presStyleCnt="18">
        <dgm:presLayoutVars>
          <dgm:bulletEnabled val="1"/>
        </dgm:presLayoutVars>
      </dgm:prSet>
      <dgm:spPr/>
    </dgm:pt>
    <dgm:pt modelId="{10A81C67-A263-4E7C-B80D-1223F35F321E}" type="pres">
      <dgm:prSet presAssocID="{C53E854E-D65C-4C95-9957-276FF7CEDF9C}" presName="sibTrans" presStyleCnt="0"/>
      <dgm:spPr/>
    </dgm:pt>
    <dgm:pt modelId="{484BB574-171C-4172-A0C8-387D1061566E}" type="pres">
      <dgm:prSet presAssocID="{4CEDBAD0-08C3-4150-9BE9-395214528078}" presName="node" presStyleLbl="node1" presStyleIdx="4" presStyleCnt="18">
        <dgm:presLayoutVars>
          <dgm:bulletEnabled val="1"/>
        </dgm:presLayoutVars>
      </dgm:prSet>
      <dgm:spPr/>
    </dgm:pt>
    <dgm:pt modelId="{FA56A960-76D3-46AE-B657-4DD7EA5F4C32}" type="pres">
      <dgm:prSet presAssocID="{F167045A-E915-4E43-9DD0-BACD050725D4}" presName="sibTrans" presStyleCnt="0"/>
      <dgm:spPr/>
    </dgm:pt>
    <dgm:pt modelId="{1CB8B461-1E98-400D-B7F4-5409BBCBDEFD}" type="pres">
      <dgm:prSet presAssocID="{A7742BDD-A87F-43BB-86E4-F9478E4ABA55}" presName="node" presStyleLbl="node1" presStyleIdx="5" presStyleCnt="18">
        <dgm:presLayoutVars>
          <dgm:bulletEnabled val="1"/>
        </dgm:presLayoutVars>
      </dgm:prSet>
      <dgm:spPr/>
    </dgm:pt>
    <dgm:pt modelId="{E427625F-0947-48EC-8C75-32EE3FAED9D2}" type="pres">
      <dgm:prSet presAssocID="{A799D045-E1B7-4040-A3A3-5DD8C7E80310}" presName="sibTrans" presStyleCnt="0"/>
      <dgm:spPr/>
    </dgm:pt>
    <dgm:pt modelId="{983FD39B-6CE4-417F-A92A-E0EE1966320B}" type="pres">
      <dgm:prSet presAssocID="{765D127A-DB9F-41F7-AA28-CD975D9B5DDC}" presName="node" presStyleLbl="node1" presStyleIdx="6" presStyleCnt="18">
        <dgm:presLayoutVars>
          <dgm:bulletEnabled val="1"/>
        </dgm:presLayoutVars>
      </dgm:prSet>
      <dgm:spPr/>
    </dgm:pt>
    <dgm:pt modelId="{AFB75334-5ECA-4491-AF15-61712AB3A428}" type="pres">
      <dgm:prSet presAssocID="{F2B1D643-CEC4-46D1-A8F1-4CF323A39A29}" presName="sibTrans" presStyleCnt="0"/>
      <dgm:spPr/>
    </dgm:pt>
    <dgm:pt modelId="{3E795B2D-2154-4C92-98CB-34EA7EC6B68F}" type="pres">
      <dgm:prSet presAssocID="{EECD1EA7-AFAB-4C2F-A8C5-BAC0CDD1BE32}" presName="node" presStyleLbl="node1" presStyleIdx="7" presStyleCnt="18">
        <dgm:presLayoutVars>
          <dgm:bulletEnabled val="1"/>
        </dgm:presLayoutVars>
      </dgm:prSet>
      <dgm:spPr/>
    </dgm:pt>
    <dgm:pt modelId="{5B1D2B24-0AE7-49B5-9839-4527C34757EB}" type="pres">
      <dgm:prSet presAssocID="{6E57C96C-7E77-4580-9954-F66869D0E6CA}" presName="sibTrans" presStyleCnt="0"/>
      <dgm:spPr/>
    </dgm:pt>
    <dgm:pt modelId="{0D24D87B-D871-4222-A430-DF67BC4FA21B}" type="pres">
      <dgm:prSet presAssocID="{008D7E82-7FFA-4CEB-81EB-8676CA582751}" presName="node" presStyleLbl="node1" presStyleIdx="8" presStyleCnt="18">
        <dgm:presLayoutVars>
          <dgm:bulletEnabled val="1"/>
        </dgm:presLayoutVars>
      </dgm:prSet>
      <dgm:spPr/>
    </dgm:pt>
    <dgm:pt modelId="{9A31E570-A6C6-4D02-AD19-58796A8CB078}" type="pres">
      <dgm:prSet presAssocID="{B1B64D39-380B-420C-AFB1-BE50FC180153}" presName="sibTrans" presStyleCnt="0"/>
      <dgm:spPr/>
    </dgm:pt>
    <dgm:pt modelId="{A380D4D8-3CEA-44BB-9379-D09256CD5DF0}" type="pres">
      <dgm:prSet presAssocID="{052CFBAF-EF89-46F5-A79C-5236DA9CEAED}" presName="node" presStyleLbl="node1" presStyleIdx="9" presStyleCnt="18">
        <dgm:presLayoutVars>
          <dgm:bulletEnabled val="1"/>
        </dgm:presLayoutVars>
      </dgm:prSet>
      <dgm:spPr/>
    </dgm:pt>
    <dgm:pt modelId="{6C48D1B0-2902-4365-BEB4-81571F0B415F}" type="pres">
      <dgm:prSet presAssocID="{2D9169DA-12D4-4EDE-A69D-1817F288C42A}" presName="sibTrans" presStyleCnt="0"/>
      <dgm:spPr/>
    </dgm:pt>
    <dgm:pt modelId="{18EEC4AE-4513-43D9-8E18-46431AF803CF}" type="pres">
      <dgm:prSet presAssocID="{3C35FE6F-BA1E-49C7-99CD-71F543F5CF14}" presName="node" presStyleLbl="node1" presStyleIdx="10" presStyleCnt="18">
        <dgm:presLayoutVars>
          <dgm:bulletEnabled val="1"/>
        </dgm:presLayoutVars>
      </dgm:prSet>
      <dgm:spPr/>
    </dgm:pt>
    <dgm:pt modelId="{B35AA530-9791-40A9-9A2A-C6421EEFA027}" type="pres">
      <dgm:prSet presAssocID="{6ADAD2FF-EE42-46FE-BA64-643C1360A9B1}" presName="sibTrans" presStyleCnt="0"/>
      <dgm:spPr/>
    </dgm:pt>
    <dgm:pt modelId="{4F8CD271-BC2B-445E-BF9E-CB507AC40372}" type="pres">
      <dgm:prSet presAssocID="{E07048BB-EACB-433B-9CA7-8076E378F440}" presName="node" presStyleLbl="node1" presStyleIdx="11" presStyleCnt="18">
        <dgm:presLayoutVars>
          <dgm:bulletEnabled val="1"/>
        </dgm:presLayoutVars>
      </dgm:prSet>
      <dgm:spPr/>
    </dgm:pt>
    <dgm:pt modelId="{6CFA5BC3-7365-4001-BE47-2508B41AFDEB}" type="pres">
      <dgm:prSet presAssocID="{D0B6CBF6-DF42-4348-8AC7-7FBA8D7F5FEA}" presName="sibTrans" presStyleCnt="0"/>
      <dgm:spPr/>
    </dgm:pt>
    <dgm:pt modelId="{703796B8-E293-4F73-B21B-9A8B88A9A0CA}" type="pres">
      <dgm:prSet presAssocID="{DCD52EBA-DF01-43C8-BA95-942793068CE5}" presName="node" presStyleLbl="node1" presStyleIdx="12" presStyleCnt="18">
        <dgm:presLayoutVars>
          <dgm:bulletEnabled val="1"/>
        </dgm:presLayoutVars>
      </dgm:prSet>
      <dgm:spPr/>
    </dgm:pt>
    <dgm:pt modelId="{4C418A6F-D03D-4765-8B39-414601DB9088}" type="pres">
      <dgm:prSet presAssocID="{977D5257-2A86-40CD-8F61-295A5111B677}" presName="sibTrans" presStyleCnt="0"/>
      <dgm:spPr/>
    </dgm:pt>
    <dgm:pt modelId="{BDFC5F26-19BF-4913-8DFC-F9470EE6E8C1}" type="pres">
      <dgm:prSet presAssocID="{FEA9D800-BA27-4A64-9B9F-90CAF895769C}" presName="node" presStyleLbl="node1" presStyleIdx="13" presStyleCnt="18">
        <dgm:presLayoutVars>
          <dgm:bulletEnabled val="1"/>
        </dgm:presLayoutVars>
      </dgm:prSet>
      <dgm:spPr/>
    </dgm:pt>
    <dgm:pt modelId="{88CDB085-75AD-4934-AD2B-4680D1A32B0B}" type="pres">
      <dgm:prSet presAssocID="{27779CA1-F8E5-4591-AD49-B582A2444918}" presName="sibTrans" presStyleCnt="0"/>
      <dgm:spPr/>
    </dgm:pt>
    <dgm:pt modelId="{FC99D6F8-4321-4326-945D-93AF03080DF1}" type="pres">
      <dgm:prSet presAssocID="{B96714BC-CCE3-4B20-85B1-4968E6B3C797}" presName="node" presStyleLbl="node1" presStyleIdx="14" presStyleCnt="18">
        <dgm:presLayoutVars>
          <dgm:bulletEnabled val="1"/>
        </dgm:presLayoutVars>
      </dgm:prSet>
      <dgm:spPr/>
    </dgm:pt>
    <dgm:pt modelId="{1CBCC28F-7628-4497-AE49-58720DAF2C7C}" type="pres">
      <dgm:prSet presAssocID="{70EEAE5A-615B-48AD-BE59-26D8FCDA2B2A}" presName="sibTrans" presStyleCnt="0"/>
      <dgm:spPr/>
    </dgm:pt>
    <dgm:pt modelId="{4F2F5A62-3B09-4D80-8953-3266502935F2}" type="pres">
      <dgm:prSet presAssocID="{264AB00F-B1D4-481F-9A47-6AC8A6A44530}" presName="node" presStyleLbl="node1" presStyleIdx="15" presStyleCnt="18">
        <dgm:presLayoutVars>
          <dgm:bulletEnabled val="1"/>
        </dgm:presLayoutVars>
      </dgm:prSet>
      <dgm:spPr/>
    </dgm:pt>
    <dgm:pt modelId="{C1C6CEE6-FF2D-4429-9D62-90BCFB05E700}" type="pres">
      <dgm:prSet presAssocID="{EDD693B8-8CA0-42E4-BFA4-CF8FBFC6B35F}" presName="sibTrans" presStyleCnt="0"/>
      <dgm:spPr/>
    </dgm:pt>
    <dgm:pt modelId="{DAE2D762-8C49-4334-A1F2-C3A4CF093E0F}" type="pres">
      <dgm:prSet presAssocID="{883AD9B9-ED72-4332-929E-4659D83A2A21}" presName="node" presStyleLbl="node1" presStyleIdx="16" presStyleCnt="18">
        <dgm:presLayoutVars>
          <dgm:bulletEnabled val="1"/>
        </dgm:presLayoutVars>
      </dgm:prSet>
      <dgm:spPr/>
    </dgm:pt>
    <dgm:pt modelId="{8431F2B7-F244-4CB0-8828-12EB5B20EE21}" type="pres">
      <dgm:prSet presAssocID="{9C9CABC0-97DF-4EE5-95FF-1F9D6419924B}" presName="sibTrans" presStyleCnt="0"/>
      <dgm:spPr/>
    </dgm:pt>
    <dgm:pt modelId="{776A241E-0140-4F25-82C6-A445BD1B38FF}" type="pres">
      <dgm:prSet presAssocID="{68FE9FF4-CFBC-4825-9139-EB3054FEA069}" presName="node" presStyleLbl="node1" presStyleIdx="17" presStyleCnt="18">
        <dgm:presLayoutVars>
          <dgm:bulletEnabled val="1"/>
        </dgm:presLayoutVars>
      </dgm:prSet>
      <dgm:spPr/>
    </dgm:pt>
  </dgm:ptLst>
  <dgm:cxnLst>
    <dgm:cxn modelId="{A36DCB03-1139-46E7-AD61-892AA17FECD6}" srcId="{9E4899E3-C7CE-4B98-BF78-214EE7CC352A}" destId="{E07048BB-EACB-433B-9CA7-8076E378F440}" srcOrd="11" destOrd="0" parTransId="{CC7FE1EB-6F76-43DE-B991-C062AE14F2A8}" sibTransId="{D0B6CBF6-DF42-4348-8AC7-7FBA8D7F5FEA}"/>
    <dgm:cxn modelId="{B9E0BE04-1316-407D-B70A-E8EF724E0F70}" type="presOf" srcId="{AE74333D-E9D5-4396-B9FE-EB172304B2FC}" destId="{20398F00-1180-4AFB-850A-7E02E590011A}" srcOrd="0" destOrd="0" presId="urn:microsoft.com/office/officeart/2005/8/layout/default"/>
    <dgm:cxn modelId="{B9AD9908-768B-417F-AF7A-F4C10667CE7E}" type="presOf" srcId="{9E4899E3-C7CE-4B98-BF78-214EE7CC352A}" destId="{20B64A34-F616-49A5-9017-77AB3A0EE873}" srcOrd="0" destOrd="0" presId="urn:microsoft.com/office/officeart/2005/8/layout/default"/>
    <dgm:cxn modelId="{5AD7720E-1F17-450A-9C5D-24A775E1E629}" type="presOf" srcId="{EECD1EA7-AFAB-4C2F-A8C5-BAC0CDD1BE32}" destId="{3E795B2D-2154-4C92-98CB-34EA7EC6B68F}" srcOrd="0" destOrd="0" presId="urn:microsoft.com/office/officeart/2005/8/layout/default"/>
    <dgm:cxn modelId="{1AB42A1B-8C47-4B54-ADF5-633ABA0AC76B}" srcId="{9E4899E3-C7CE-4B98-BF78-214EE7CC352A}" destId="{FEA9D800-BA27-4A64-9B9F-90CAF895769C}" srcOrd="13" destOrd="0" parTransId="{058E77EE-19D6-4E83-ADA6-F8B9855E0DD0}" sibTransId="{27779CA1-F8E5-4591-AD49-B582A2444918}"/>
    <dgm:cxn modelId="{8E23CC1C-E89F-4F44-BE80-DC9F2AEAC941}" type="presOf" srcId="{B96714BC-CCE3-4B20-85B1-4968E6B3C797}" destId="{FC99D6F8-4321-4326-945D-93AF03080DF1}" srcOrd="0" destOrd="0" presId="urn:microsoft.com/office/officeart/2005/8/layout/default"/>
    <dgm:cxn modelId="{AD7E5D20-291D-480E-B792-22B9F72BA895}" type="presOf" srcId="{A7742BDD-A87F-43BB-86E4-F9478E4ABA55}" destId="{1CB8B461-1E98-400D-B7F4-5409BBCBDEFD}" srcOrd="0" destOrd="0" presId="urn:microsoft.com/office/officeart/2005/8/layout/default"/>
    <dgm:cxn modelId="{AB857C20-D18B-4276-86BA-5A1B30489590}" type="presOf" srcId="{765D127A-DB9F-41F7-AA28-CD975D9B5DDC}" destId="{983FD39B-6CE4-417F-A92A-E0EE1966320B}" srcOrd="0" destOrd="0" presId="urn:microsoft.com/office/officeart/2005/8/layout/default"/>
    <dgm:cxn modelId="{B8EA992D-9D12-4415-A6F5-DFA71310AFFC}" srcId="{9E4899E3-C7CE-4B98-BF78-214EE7CC352A}" destId="{008D7E82-7FFA-4CEB-81EB-8676CA582751}" srcOrd="8" destOrd="0" parTransId="{A5E791E7-1C6E-4705-A15C-AFC60BFDB840}" sibTransId="{B1B64D39-380B-420C-AFB1-BE50FC180153}"/>
    <dgm:cxn modelId="{29328D34-F6C7-455B-8F63-BAD1E33A98AF}" srcId="{9E4899E3-C7CE-4B98-BF78-214EE7CC352A}" destId="{264AB00F-B1D4-481F-9A47-6AC8A6A44530}" srcOrd="15" destOrd="0" parTransId="{13623C6B-DBC9-4F2F-BB28-91734F90B8E8}" sibTransId="{EDD693B8-8CA0-42E4-BFA4-CF8FBFC6B35F}"/>
    <dgm:cxn modelId="{1A645036-0B0F-405C-803C-62C4592A9332}" type="presOf" srcId="{883AD9B9-ED72-4332-929E-4659D83A2A21}" destId="{DAE2D762-8C49-4334-A1F2-C3A4CF093E0F}" srcOrd="0" destOrd="0" presId="urn:microsoft.com/office/officeart/2005/8/layout/default"/>
    <dgm:cxn modelId="{9B593437-CAB0-44D0-9CF1-AC58E8FF2312}" srcId="{9E4899E3-C7CE-4B98-BF78-214EE7CC352A}" destId="{EC253D14-423D-4919-BB95-848D7AF9249D}" srcOrd="3" destOrd="0" parTransId="{2F76F3ED-8AC4-47DB-B084-63063021B124}" sibTransId="{C53E854E-D65C-4C95-9957-276FF7CEDF9C}"/>
    <dgm:cxn modelId="{E206573B-5B97-4E18-B33A-966A39CB3D49}" type="presOf" srcId="{3C35FE6F-BA1E-49C7-99CD-71F543F5CF14}" destId="{18EEC4AE-4513-43D9-8E18-46431AF803CF}" srcOrd="0" destOrd="0" presId="urn:microsoft.com/office/officeart/2005/8/layout/default"/>
    <dgm:cxn modelId="{9CE9EB3C-5BC7-4240-9FFB-DE3BA26BA5A6}" srcId="{9E4899E3-C7CE-4B98-BF78-214EE7CC352A}" destId="{052CFBAF-EF89-46F5-A79C-5236DA9CEAED}" srcOrd="9" destOrd="0" parTransId="{1F75301A-46E7-4E39-9259-654238F73E13}" sibTransId="{2D9169DA-12D4-4EDE-A69D-1817F288C42A}"/>
    <dgm:cxn modelId="{0BCF8149-28C1-48A4-8604-F0F1C690B814}" srcId="{9E4899E3-C7CE-4B98-BF78-214EE7CC352A}" destId="{AE74333D-E9D5-4396-B9FE-EB172304B2FC}" srcOrd="2" destOrd="0" parTransId="{7A67F4F5-1E3D-4FDA-BA38-2EE043B1F3B6}" sibTransId="{0FE96D2F-D99D-4A91-9CB5-17EFBBE9F24C}"/>
    <dgm:cxn modelId="{1595AB6A-1A48-4DB5-9FC8-1AA4CF210EBE}" srcId="{9E4899E3-C7CE-4B98-BF78-214EE7CC352A}" destId="{A7742BDD-A87F-43BB-86E4-F9478E4ABA55}" srcOrd="5" destOrd="0" parTransId="{460E43FE-4E32-4358-A770-A98D54ABEBB1}" sibTransId="{A799D045-E1B7-4040-A3A3-5DD8C7E80310}"/>
    <dgm:cxn modelId="{828A686C-6CBB-4734-BF21-93B3848F5438}" type="presOf" srcId="{FEA9D800-BA27-4A64-9B9F-90CAF895769C}" destId="{BDFC5F26-19BF-4913-8DFC-F9470EE6E8C1}" srcOrd="0" destOrd="0" presId="urn:microsoft.com/office/officeart/2005/8/layout/default"/>
    <dgm:cxn modelId="{952A8554-BA87-4907-A99D-37E7F9519F1E}" type="presOf" srcId="{D87386F7-2FD8-45E1-A983-0815380652FB}" destId="{80343D3A-0065-45CF-8624-CC79C54D5E83}" srcOrd="0" destOrd="0" presId="urn:microsoft.com/office/officeart/2005/8/layout/default"/>
    <dgm:cxn modelId="{6BF5307C-1632-4113-9410-33E31A952779}" type="presOf" srcId="{264AB00F-B1D4-481F-9A47-6AC8A6A44530}" destId="{4F2F5A62-3B09-4D80-8953-3266502935F2}" srcOrd="0" destOrd="0" presId="urn:microsoft.com/office/officeart/2005/8/layout/default"/>
    <dgm:cxn modelId="{F5C03E83-E539-458C-A48F-373776409FB7}" srcId="{9E4899E3-C7CE-4B98-BF78-214EE7CC352A}" destId="{EECD1EA7-AFAB-4C2F-A8C5-BAC0CDD1BE32}" srcOrd="7" destOrd="0" parTransId="{A855BABF-D8B5-42FC-AA3E-ADD55053E7C3}" sibTransId="{6E57C96C-7E77-4580-9954-F66869D0E6CA}"/>
    <dgm:cxn modelId="{0AB4B786-F919-4555-ADBF-2DCFC64BFEF1}" srcId="{9E4899E3-C7CE-4B98-BF78-214EE7CC352A}" destId="{F67CD247-0CEA-403D-AA91-6C64F6AAF4A8}" srcOrd="0" destOrd="0" parTransId="{56F89BD4-E078-480C-8F2E-8DA437CE540B}" sibTransId="{6767BB52-5E82-45F6-BF68-33C3B7324B2C}"/>
    <dgm:cxn modelId="{20EEE586-5457-4118-B248-ECD17754A5CA}" type="presOf" srcId="{052CFBAF-EF89-46F5-A79C-5236DA9CEAED}" destId="{A380D4D8-3CEA-44BB-9379-D09256CD5DF0}" srcOrd="0" destOrd="0" presId="urn:microsoft.com/office/officeart/2005/8/layout/default"/>
    <dgm:cxn modelId="{9CF85B88-724D-414D-A3C2-2B6B0CD2EF60}" srcId="{9E4899E3-C7CE-4B98-BF78-214EE7CC352A}" destId="{B96714BC-CCE3-4B20-85B1-4968E6B3C797}" srcOrd="14" destOrd="0" parTransId="{76556227-F65C-4640-864A-2AD0CA6B40BE}" sibTransId="{70EEAE5A-615B-48AD-BE59-26D8FCDA2B2A}"/>
    <dgm:cxn modelId="{A2035E9B-AC77-4FB2-9A85-64A34732624E}" type="presOf" srcId="{68FE9FF4-CFBC-4825-9139-EB3054FEA069}" destId="{776A241E-0140-4F25-82C6-A445BD1B38FF}" srcOrd="0" destOrd="0" presId="urn:microsoft.com/office/officeart/2005/8/layout/default"/>
    <dgm:cxn modelId="{9F30599D-7C62-4435-9532-49EAAC32D813}" srcId="{9E4899E3-C7CE-4B98-BF78-214EE7CC352A}" destId="{68FE9FF4-CFBC-4825-9139-EB3054FEA069}" srcOrd="17" destOrd="0" parTransId="{7DF312F8-F95A-4E87-B144-9AE58E087A16}" sibTransId="{C237C1AF-6CCE-45F1-A5D1-60BF2A4827A6}"/>
    <dgm:cxn modelId="{882EEEA0-359D-40AC-84E4-D82C049C9C88}" type="presOf" srcId="{E07048BB-EACB-433B-9CA7-8076E378F440}" destId="{4F8CD271-BC2B-445E-BF9E-CB507AC40372}" srcOrd="0" destOrd="0" presId="urn:microsoft.com/office/officeart/2005/8/layout/default"/>
    <dgm:cxn modelId="{1AAC33A8-7DD8-422F-81A2-F3072B9716E8}" srcId="{9E4899E3-C7CE-4B98-BF78-214EE7CC352A}" destId="{DCD52EBA-DF01-43C8-BA95-942793068CE5}" srcOrd="12" destOrd="0" parTransId="{36C3CD16-333D-4ADA-B25D-129EF9BEB097}" sibTransId="{977D5257-2A86-40CD-8F61-295A5111B677}"/>
    <dgm:cxn modelId="{16F24CA8-2394-488E-AEBB-491CA3F51D0F}" srcId="{9E4899E3-C7CE-4B98-BF78-214EE7CC352A}" destId="{4CEDBAD0-08C3-4150-9BE9-395214528078}" srcOrd="4" destOrd="0" parTransId="{5C4F7519-B5E1-4AFC-8249-D0066F7D8C36}" sibTransId="{F167045A-E915-4E43-9DD0-BACD050725D4}"/>
    <dgm:cxn modelId="{6F5FE4AB-2848-4BD9-BB49-283912D78AA5}" type="presOf" srcId="{F67CD247-0CEA-403D-AA91-6C64F6AAF4A8}" destId="{D7EBAC9A-7293-4C20-87AE-B6387BB84D7A}" srcOrd="0" destOrd="0" presId="urn:microsoft.com/office/officeart/2005/8/layout/default"/>
    <dgm:cxn modelId="{6581B7B1-0917-40F2-AD1C-B50E28C74E93}" srcId="{9E4899E3-C7CE-4B98-BF78-214EE7CC352A}" destId="{3C35FE6F-BA1E-49C7-99CD-71F543F5CF14}" srcOrd="10" destOrd="0" parTransId="{948AC415-D367-43AF-8C1A-3AB96D66DFBE}" sibTransId="{6ADAD2FF-EE42-46FE-BA64-643C1360A9B1}"/>
    <dgm:cxn modelId="{A5F37DB7-9373-40A2-AADE-0AA1D0C1A784}" srcId="{9E4899E3-C7CE-4B98-BF78-214EE7CC352A}" destId="{883AD9B9-ED72-4332-929E-4659D83A2A21}" srcOrd="16" destOrd="0" parTransId="{7B240795-534E-40D0-8B26-44CF13CA4C22}" sibTransId="{9C9CABC0-97DF-4EE5-95FF-1F9D6419924B}"/>
    <dgm:cxn modelId="{D52D3ABD-985F-49C7-8E4D-6DC6F5897C7C}" type="presOf" srcId="{4CEDBAD0-08C3-4150-9BE9-395214528078}" destId="{484BB574-171C-4172-A0C8-387D1061566E}" srcOrd="0" destOrd="0" presId="urn:microsoft.com/office/officeart/2005/8/layout/default"/>
    <dgm:cxn modelId="{28588CC7-CD69-424E-A22A-E9BCAA56A792}" srcId="{9E4899E3-C7CE-4B98-BF78-214EE7CC352A}" destId="{D87386F7-2FD8-45E1-A983-0815380652FB}" srcOrd="1" destOrd="0" parTransId="{A37DF7DE-224D-4357-8232-46C042EE2833}" sibTransId="{B5A5CB29-C304-4675-8750-931305658708}"/>
    <dgm:cxn modelId="{506286C9-FAE8-4C7C-AAF4-9EFFD09CD0F1}" type="presOf" srcId="{DCD52EBA-DF01-43C8-BA95-942793068CE5}" destId="{703796B8-E293-4F73-B21B-9A8B88A9A0CA}" srcOrd="0" destOrd="0" presId="urn:microsoft.com/office/officeart/2005/8/layout/default"/>
    <dgm:cxn modelId="{176A1BD7-E679-4A07-91F7-B01C9C373D4F}" srcId="{9E4899E3-C7CE-4B98-BF78-214EE7CC352A}" destId="{765D127A-DB9F-41F7-AA28-CD975D9B5DDC}" srcOrd="6" destOrd="0" parTransId="{C4F3D8EC-B97F-4600-9C06-6AAB7E314AD8}" sibTransId="{F2B1D643-CEC4-46D1-A8F1-4CF323A39A29}"/>
    <dgm:cxn modelId="{0B5EA2DD-AA05-4D78-843D-E9ADCEE9FA3A}" type="presOf" srcId="{EC253D14-423D-4919-BB95-848D7AF9249D}" destId="{C209EEF3-3EBB-4BA4-9D89-1823AEAE8DAA}" srcOrd="0" destOrd="0" presId="urn:microsoft.com/office/officeart/2005/8/layout/default"/>
    <dgm:cxn modelId="{9E8B46E6-E6E0-43CC-8899-E2D09575D6A9}" type="presOf" srcId="{008D7E82-7FFA-4CEB-81EB-8676CA582751}" destId="{0D24D87B-D871-4222-A430-DF67BC4FA21B}" srcOrd="0" destOrd="0" presId="urn:microsoft.com/office/officeart/2005/8/layout/default"/>
    <dgm:cxn modelId="{DDB2810B-244D-476E-A92D-4837484B16A8}" type="presParOf" srcId="{20B64A34-F616-49A5-9017-77AB3A0EE873}" destId="{D7EBAC9A-7293-4C20-87AE-B6387BB84D7A}" srcOrd="0" destOrd="0" presId="urn:microsoft.com/office/officeart/2005/8/layout/default"/>
    <dgm:cxn modelId="{9BDF0BF7-2125-4132-8C7C-FB71BA6D3B71}" type="presParOf" srcId="{20B64A34-F616-49A5-9017-77AB3A0EE873}" destId="{9EF479A6-988B-431D-9F82-2306992584DA}" srcOrd="1" destOrd="0" presId="urn:microsoft.com/office/officeart/2005/8/layout/default"/>
    <dgm:cxn modelId="{E8058656-50E0-4681-9BA1-15C05F9923B6}" type="presParOf" srcId="{20B64A34-F616-49A5-9017-77AB3A0EE873}" destId="{80343D3A-0065-45CF-8624-CC79C54D5E83}" srcOrd="2" destOrd="0" presId="urn:microsoft.com/office/officeart/2005/8/layout/default"/>
    <dgm:cxn modelId="{AB859AD8-8B4A-41BF-A9A8-EC4FC2247CEB}" type="presParOf" srcId="{20B64A34-F616-49A5-9017-77AB3A0EE873}" destId="{B9303D9C-C996-45FC-8975-8490384CB2E3}" srcOrd="3" destOrd="0" presId="urn:microsoft.com/office/officeart/2005/8/layout/default"/>
    <dgm:cxn modelId="{8CF2FA90-3549-4B21-849C-F6F6A55A9D71}" type="presParOf" srcId="{20B64A34-F616-49A5-9017-77AB3A0EE873}" destId="{20398F00-1180-4AFB-850A-7E02E590011A}" srcOrd="4" destOrd="0" presId="urn:microsoft.com/office/officeart/2005/8/layout/default"/>
    <dgm:cxn modelId="{BD7897A3-9CC8-40CF-B9BA-1A736C22EDE4}" type="presParOf" srcId="{20B64A34-F616-49A5-9017-77AB3A0EE873}" destId="{BBF33BED-103B-43DB-B488-BB7B157E4C1E}" srcOrd="5" destOrd="0" presId="urn:microsoft.com/office/officeart/2005/8/layout/default"/>
    <dgm:cxn modelId="{D5380472-4E97-465A-A4D4-BF4E08370B10}" type="presParOf" srcId="{20B64A34-F616-49A5-9017-77AB3A0EE873}" destId="{C209EEF3-3EBB-4BA4-9D89-1823AEAE8DAA}" srcOrd="6" destOrd="0" presId="urn:microsoft.com/office/officeart/2005/8/layout/default"/>
    <dgm:cxn modelId="{2FECBA88-112C-493A-B07D-CAA18B915A51}" type="presParOf" srcId="{20B64A34-F616-49A5-9017-77AB3A0EE873}" destId="{10A81C67-A263-4E7C-B80D-1223F35F321E}" srcOrd="7" destOrd="0" presId="urn:microsoft.com/office/officeart/2005/8/layout/default"/>
    <dgm:cxn modelId="{0E43306B-3A47-488B-925B-03BCCF9C125A}" type="presParOf" srcId="{20B64A34-F616-49A5-9017-77AB3A0EE873}" destId="{484BB574-171C-4172-A0C8-387D1061566E}" srcOrd="8" destOrd="0" presId="urn:microsoft.com/office/officeart/2005/8/layout/default"/>
    <dgm:cxn modelId="{8A53622F-AC28-494F-8312-AE5BCC8179C3}" type="presParOf" srcId="{20B64A34-F616-49A5-9017-77AB3A0EE873}" destId="{FA56A960-76D3-46AE-B657-4DD7EA5F4C32}" srcOrd="9" destOrd="0" presId="urn:microsoft.com/office/officeart/2005/8/layout/default"/>
    <dgm:cxn modelId="{A17F8CC0-514F-4B84-A6AC-DAE8A8D8368F}" type="presParOf" srcId="{20B64A34-F616-49A5-9017-77AB3A0EE873}" destId="{1CB8B461-1E98-400D-B7F4-5409BBCBDEFD}" srcOrd="10" destOrd="0" presId="urn:microsoft.com/office/officeart/2005/8/layout/default"/>
    <dgm:cxn modelId="{59E42B5F-885C-4967-89DD-D2BF0D6D5E4B}" type="presParOf" srcId="{20B64A34-F616-49A5-9017-77AB3A0EE873}" destId="{E427625F-0947-48EC-8C75-32EE3FAED9D2}" srcOrd="11" destOrd="0" presId="urn:microsoft.com/office/officeart/2005/8/layout/default"/>
    <dgm:cxn modelId="{5AC0B658-435E-4BFF-8538-DCC675DD4FED}" type="presParOf" srcId="{20B64A34-F616-49A5-9017-77AB3A0EE873}" destId="{983FD39B-6CE4-417F-A92A-E0EE1966320B}" srcOrd="12" destOrd="0" presId="urn:microsoft.com/office/officeart/2005/8/layout/default"/>
    <dgm:cxn modelId="{2E88DD94-AFB5-4A85-9D84-46C5464A17BA}" type="presParOf" srcId="{20B64A34-F616-49A5-9017-77AB3A0EE873}" destId="{AFB75334-5ECA-4491-AF15-61712AB3A428}" srcOrd="13" destOrd="0" presId="urn:microsoft.com/office/officeart/2005/8/layout/default"/>
    <dgm:cxn modelId="{6B9CCEB6-2E46-4B07-9526-1F3B8043A12B}" type="presParOf" srcId="{20B64A34-F616-49A5-9017-77AB3A0EE873}" destId="{3E795B2D-2154-4C92-98CB-34EA7EC6B68F}" srcOrd="14" destOrd="0" presId="urn:microsoft.com/office/officeart/2005/8/layout/default"/>
    <dgm:cxn modelId="{FAB7E7AC-12A1-4201-8D36-F85A14CCBB67}" type="presParOf" srcId="{20B64A34-F616-49A5-9017-77AB3A0EE873}" destId="{5B1D2B24-0AE7-49B5-9839-4527C34757EB}" srcOrd="15" destOrd="0" presId="urn:microsoft.com/office/officeart/2005/8/layout/default"/>
    <dgm:cxn modelId="{AB626FA1-D5C6-484B-A43B-3F21D1CF95D1}" type="presParOf" srcId="{20B64A34-F616-49A5-9017-77AB3A0EE873}" destId="{0D24D87B-D871-4222-A430-DF67BC4FA21B}" srcOrd="16" destOrd="0" presId="urn:microsoft.com/office/officeart/2005/8/layout/default"/>
    <dgm:cxn modelId="{1E4C76FD-A1F1-42AA-9BE2-9E5C801FAE46}" type="presParOf" srcId="{20B64A34-F616-49A5-9017-77AB3A0EE873}" destId="{9A31E570-A6C6-4D02-AD19-58796A8CB078}" srcOrd="17" destOrd="0" presId="urn:microsoft.com/office/officeart/2005/8/layout/default"/>
    <dgm:cxn modelId="{8A93CB16-C0B2-454E-803B-C6B124326335}" type="presParOf" srcId="{20B64A34-F616-49A5-9017-77AB3A0EE873}" destId="{A380D4D8-3CEA-44BB-9379-D09256CD5DF0}" srcOrd="18" destOrd="0" presId="urn:microsoft.com/office/officeart/2005/8/layout/default"/>
    <dgm:cxn modelId="{C8488F96-D82B-4D0F-8E18-17E0E23AD7E6}" type="presParOf" srcId="{20B64A34-F616-49A5-9017-77AB3A0EE873}" destId="{6C48D1B0-2902-4365-BEB4-81571F0B415F}" srcOrd="19" destOrd="0" presId="urn:microsoft.com/office/officeart/2005/8/layout/default"/>
    <dgm:cxn modelId="{1638D36F-0019-4003-A26A-F9A93DB71FC3}" type="presParOf" srcId="{20B64A34-F616-49A5-9017-77AB3A0EE873}" destId="{18EEC4AE-4513-43D9-8E18-46431AF803CF}" srcOrd="20" destOrd="0" presId="urn:microsoft.com/office/officeart/2005/8/layout/default"/>
    <dgm:cxn modelId="{6CF59E1D-EC86-4E04-A828-3D08861917C4}" type="presParOf" srcId="{20B64A34-F616-49A5-9017-77AB3A0EE873}" destId="{B35AA530-9791-40A9-9A2A-C6421EEFA027}" srcOrd="21" destOrd="0" presId="urn:microsoft.com/office/officeart/2005/8/layout/default"/>
    <dgm:cxn modelId="{71CB1E50-1029-487D-AFB0-BECEFFDBB189}" type="presParOf" srcId="{20B64A34-F616-49A5-9017-77AB3A0EE873}" destId="{4F8CD271-BC2B-445E-BF9E-CB507AC40372}" srcOrd="22" destOrd="0" presId="urn:microsoft.com/office/officeart/2005/8/layout/default"/>
    <dgm:cxn modelId="{3A4D56F0-9EDD-4C8F-B038-F947495D6B96}" type="presParOf" srcId="{20B64A34-F616-49A5-9017-77AB3A0EE873}" destId="{6CFA5BC3-7365-4001-BE47-2508B41AFDEB}" srcOrd="23" destOrd="0" presId="urn:microsoft.com/office/officeart/2005/8/layout/default"/>
    <dgm:cxn modelId="{91DE1124-B28A-4919-9ADE-23E746492E94}" type="presParOf" srcId="{20B64A34-F616-49A5-9017-77AB3A0EE873}" destId="{703796B8-E293-4F73-B21B-9A8B88A9A0CA}" srcOrd="24" destOrd="0" presId="urn:microsoft.com/office/officeart/2005/8/layout/default"/>
    <dgm:cxn modelId="{8ECBFC13-632A-4F9B-AF01-05D3D09DF004}" type="presParOf" srcId="{20B64A34-F616-49A5-9017-77AB3A0EE873}" destId="{4C418A6F-D03D-4765-8B39-414601DB9088}" srcOrd="25" destOrd="0" presId="urn:microsoft.com/office/officeart/2005/8/layout/default"/>
    <dgm:cxn modelId="{1E930043-9CCB-439E-B2D1-4CC92C66C92E}" type="presParOf" srcId="{20B64A34-F616-49A5-9017-77AB3A0EE873}" destId="{BDFC5F26-19BF-4913-8DFC-F9470EE6E8C1}" srcOrd="26" destOrd="0" presId="urn:microsoft.com/office/officeart/2005/8/layout/default"/>
    <dgm:cxn modelId="{A3AB5673-F23F-4C5A-A8AC-2FFB0A356E46}" type="presParOf" srcId="{20B64A34-F616-49A5-9017-77AB3A0EE873}" destId="{88CDB085-75AD-4934-AD2B-4680D1A32B0B}" srcOrd="27" destOrd="0" presId="urn:microsoft.com/office/officeart/2005/8/layout/default"/>
    <dgm:cxn modelId="{E7DEBA1E-9C07-48C7-B627-3E0E60287909}" type="presParOf" srcId="{20B64A34-F616-49A5-9017-77AB3A0EE873}" destId="{FC99D6F8-4321-4326-945D-93AF03080DF1}" srcOrd="28" destOrd="0" presId="urn:microsoft.com/office/officeart/2005/8/layout/default"/>
    <dgm:cxn modelId="{BA4EBFFB-D0C7-47F6-8AD5-ECCCB34309E1}" type="presParOf" srcId="{20B64A34-F616-49A5-9017-77AB3A0EE873}" destId="{1CBCC28F-7628-4497-AE49-58720DAF2C7C}" srcOrd="29" destOrd="0" presId="urn:microsoft.com/office/officeart/2005/8/layout/default"/>
    <dgm:cxn modelId="{C9B9DE03-9156-4405-A502-04F2AF874A30}" type="presParOf" srcId="{20B64A34-F616-49A5-9017-77AB3A0EE873}" destId="{4F2F5A62-3B09-4D80-8953-3266502935F2}" srcOrd="30" destOrd="0" presId="urn:microsoft.com/office/officeart/2005/8/layout/default"/>
    <dgm:cxn modelId="{C534C69A-149D-4364-9E97-A884BFE4E47A}" type="presParOf" srcId="{20B64A34-F616-49A5-9017-77AB3A0EE873}" destId="{C1C6CEE6-FF2D-4429-9D62-90BCFB05E700}" srcOrd="31" destOrd="0" presId="urn:microsoft.com/office/officeart/2005/8/layout/default"/>
    <dgm:cxn modelId="{EC9430EE-EDBF-4AEA-B965-A39BC9752074}" type="presParOf" srcId="{20B64A34-F616-49A5-9017-77AB3A0EE873}" destId="{DAE2D762-8C49-4334-A1F2-C3A4CF093E0F}" srcOrd="32" destOrd="0" presId="urn:microsoft.com/office/officeart/2005/8/layout/default"/>
    <dgm:cxn modelId="{E342C9C9-6462-43E9-81AD-87148F85F578}" type="presParOf" srcId="{20B64A34-F616-49A5-9017-77AB3A0EE873}" destId="{8431F2B7-F244-4CB0-8828-12EB5B20EE21}" srcOrd="33" destOrd="0" presId="urn:microsoft.com/office/officeart/2005/8/layout/default"/>
    <dgm:cxn modelId="{B9E63FE3-62E8-4C7B-8EDF-F8F3E23D8A51}" type="presParOf" srcId="{20B64A34-F616-49A5-9017-77AB3A0EE873}" destId="{776A241E-0140-4F25-82C6-A445BD1B38FF}" srcOrd="34"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C94333-26DC-422A-A996-86DBA47B1B8C}"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799538CA-22BB-4AEE-9525-1827AA562906}">
      <dgm:prSet/>
      <dgm:spPr/>
      <dgm:t>
        <a:bodyPr/>
        <a:lstStyle/>
        <a:p>
          <a:r>
            <a:rPr lang="ar-SA" b="1"/>
            <a:t>أمثلة لعناوين بحث عن الفقر</a:t>
          </a:r>
          <a:r>
            <a:rPr lang="en-US" b="1"/>
            <a:t>:</a:t>
          </a:r>
          <a:endParaRPr lang="en-US"/>
        </a:p>
      </dgm:t>
    </dgm:pt>
    <dgm:pt modelId="{9BB3B07A-F8F4-44D2-AA20-D2AFC5C8A84C}" type="parTrans" cxnId="{48935DC1-4284-4E35-B3FF-287938ADE6A1}">
      <dgm:prSet/>
      <dgm:spPr/>
      <dgm:t>
        <a:bodyPr/>
        <a:lstStyle/>
        <a:p>
          <a:endParaRPr lang="en-US"/>
        </a:p>
      </dgm:t>
    </dgm:pt>
    <dgm:pt modelId="{D177189F-A7A9-45A4-8AC4-7F5BFFC8E8ED}" type="sibTrans" cxnId="{48935DC1-4284-4E35-B3FF-287938ADE6A1}">
      <dgm:prSet/>
      <dgm:spPr/>
      <dgm:t>
        <a:bodyPr/>
        <a:lstStyle/>
        <a:p>
          <a:endParaRPr lang="en-US"/>
        </a:p>
      </dgm:t>
    </dgm:pt>
    <dgm:pt modelId="{4929B3B8-ED37-4E7D-8079-932F5D3D0F33}">
      <dgm:prSet/>
      <dgm:spPr/>
      <dgm:t>
        <a:bodyPr/>
        <a:lstStyle/>
        <a:p>
          <a:r>
            <a:rPr lang="ar-SA"/>
            <a:t>الفقر وأثره في التنمية الاجتماعية: دراسة تحليلية </a:t>
          </a:r>
          <a:endParaRPr lang="en-US"/>
        </a:p>
      </dgm:t>
    </dgm:pt>
    <dgm:pt modelId="{15CBC7E7-06BF-455A-8A77-79D3BCD3FA70}" type="parTrans" cxnId="{71FB3346-2229-435D-A69D-EEB5979D427D}">
      <dgm:prSet/>
      <dgm:spPr/>
      <dgm:t>
        <a:bodyPr/>
        <a:lstStyle/>
        <a:p>
          <a:endParaRPr lang="en-US"/>
        </a:p>
      </dgm:t>
    </dgm:pt>
    <dgm:pt modelId="{15B06C01-6AA0-411B-A0AD-6B46D69C18FC}" type="sibTrans" cxnId="{71FB3346-2229-435D-A69D-EEB5979D427D}">
      <dgm:prSet/>
      <dgm:spPr/>
      <dgm:t>
        <a:bodyPr/>
        <a:lstStyle/>
        <a:p>
          <a:endParaRPr lang="en-US"/>
        </a:p>
      </dgm:t>
    </dgm:pt>
    <dgm:pt modelId="{F7DFE20E-6B6A-4257-B84D-984E7F5AC9F8}">
      <dgm:prSet/>
      <dgm:spPr/>
      <dgm:t>
        <a:bodyPr/>
        <a:lstStyle/>
        <a:p>
          <a:r>
            <a:rPr lang="ar-SA"/>
            <a:t>أسباب الفقر وآثاره الاقتصادية والاجتماعية </a:t>
          </a:r>
          <a:endParaRPr lang="en-US"/>
        </a:p>
      </dgm:t>
    </dgm:pt>
    <dgm:pt modelId="{53AEF13D-3D9F-4CB4-B9DF-301594A81E85}" type="parTrans" cxnId="{14125D28-7727-4322-B035-C32341766D72}">
      <dgm:prSet/>
      <dgm:spPr/>
      <dgm:t>
        <a:bodyPr/>
        <a:lstStyle/>
        <a:p>
          <a:endParaRPr lang="en-US"/>
        </a:p>
      </dgm:t>
    </dgm:pt>
    <dgm:pt modelId="{9B462EC9-9C0B-4A25-B5CE-D16C9AEEDF35}" type="sibTrans" cxnId="{14125D28-7727-4322-B035-C32341766D72}">
      <dgm:prSet/>
      <dgm:spPr/>
      <dgm:t>
        <a:bodyPr/>
        <a:lstStyle/>
        <a:p>
          <a:endParaRPr lang="en-US"/>
        </a:p>
      </dgm:t>
    </dgm:pt>
    <dgm:pt modelId="{43DE3372-CBC5-4EE3-9058-519B3FF68861}">
      <dgm:prSet/>
      <dgm:spPr/>
      <dgm:t>
        <a:bodyPr/>
        <a:lstStyle/>
        <a:p>
          <a:r>
            <a:rPr lang="ar-SA"/>
            <a:t>دور السياسات الحكومية في الحد من ظاهرة الفقر </a:t>
          </a:r>
          <a:endParaRPr lang="en-US"/>
        </a:p>
      </dgm:t>
    </dgm:pt>
    <dgm:pt modelId="{CC4FFDE9-9854-4576-A522-742153A72F4B}" type="parTrans" cxnId="{17E13D51-5737-4461-95C7-79838BF8B1B5}">
      <dgm:prSet/>
      <dgm:spPr/>
      <dgm:t>
        <a:bodyPr/>
        <a:lstStyle/>
        <a:p>
          <a:endParaRPr lang="en-US"/>
        </a:p>
      </dgm:t>
    </dgm:pt>
    <dgm:pt modelId="{EA8FCB81-7839-4175-B93F-4A3D8F3A0F4A}" type="sibTrans" cxnId="{17E13D51-5737-4461-95C7-79838BF8B1B5}">
      <dgm:prSet/>
      <dgm:spPr/>
      <dgm:t>
        <a:bodyPr/>
        <a:lstStyle/>
        <a:p>
          <a:endParaRPr lang="en-US"/>
        </a:p>
      </dgm:t>
    </dgm:pt>
    <dgm:pt modelId="{24DC9826-C6B1-4D8E-BF6B-24043411399A}">
      <dgm:prSet/>
      <dgm:spPr/>
      <dgm:t>
        <a:bodyPr/>
        <a:lstStyle/>
        <a:p>
          <a:r>
            <a:rPr lang="ar-SA"/>
            <a:t>الفقر وعلاقته بالبطالة في المجتمع </a:t>
          </a:r>
          <a:endParaRPr lang="en-US"/>
        </a:p>
      </dgm:t>
    </dgm:pt>
    <dgm:pt modelId="{D45B6E3F-0E94-4E5A-95FC-8BAA0A027392}" type="parTrans" cxnId="{AA73A52F-F467-4B2D-91F3-FC0ACC222A91}">
      <dgm:prSet/>
      <dgm:spPr/>
      <dgm:t>
        <a:bodyPr/>
        <a:lstStyle/>
        <a:p>
          <a:endParaRPr lang="en-US"/>
        </a:p>
      </dgm:t>
    </dgm:pt>
    <dgm:pt modelId="{69260108-C3CB-4BEF-B9BD-20C8CA31DD4F}" type="sibTrans" cxnId="{AA73A52F-F467-4B2D-91F3-FC0ACC222A91}">
      <dgm:prSet/>
      <dgm:spPr/>
      <dgm:t>
        <a:bodyPr/>
        <a:lstStyle/>
        <a:p>
          <a:endParaRPr lang="en-US"/>
        </a:p>
      </dgm:t>
    </dgm:pt>
    <dgm:pt modelId="{58A037D7-7D70-4A4A-A2D3-619B2838FDAF}">
      <dgm:prSet/>
      <dgm:spPr/>
      <dgm:t>
        <a:bodyPr/>
        <a:lstStyle/>
        <a:p>
          <a:r>
            <a:rPr lang="ar-SA"/>
            <a:t>الآثار الاجتماعية للفقر على الأسرة </a:t>
          </a:r>
          <a:endParaRPr lang="en-US"/>
        </a:p>
      </dgm:t>
    </dgm:pt>
    <dgm:pt modelId="{21C71075-9B3B-4585-BF8C-F88943C800AE}" type="parTrans" cxnId="{4DFC2DCB-BEF8-4D68-89E7-F288A40D6C22}">
      <dgm:prSet/>
      <dgm:spPr/>
      <dgm:t>
        <a:bodyPr/>
        <a:lstStyle/>
        <a:p>
          <a:endParaRPr lang="en-US"/>
        </a:p>
      </dgm:t>
    </dgm:pt>
    <dgm:pt modelId="{1AE4E73F-E149-4C33-A25B-D786A7E2D1B5}" type="sibTrans" cxnId="{4DFC2DCB-BEF8-4D68-89E7-F288A40D6C22}">
      <dgm:prSet/>
      <dgm:spPr/>
      <dgm:t>
        <a:bodyPr/>
        <a:lstStyle/>
        <a:p>
          <a:endParaRPr lang="en-US"/>
        </a:p>
      </dgm:t>
    </dgm:pt>
    <dgm:pt modelId="{66425350-6A7D-44D4-A58C-F31678B2098B}">
      <dgm:prSet/>
      <dgm:spPr/>
      <dgm:t>
        <a:bodyPr/>
        <a:lstStyle/>
        <a:p>
          <a:r>
            <a:rPr lang="ar-SA"/>
            <a:t>استراتيجيات مكافحة الفقر وتحقيق التنمية المستدامة </a:t>
          </a:r>
          <a:endParaRPr lang="en-US"/>
        </a:p>
      </dgm:t>
    </dgm:pt>
    <dgm:pt modelId="{13FDE828-5BC2-47F2-9FCD-A126CFF5DD69}" type="parTrans" cxnId="{99DB8E0E-EB6B-4FE2-9422-D08286769C37}">
      <dgm:prSet/>
      <dgm:spPr/>
      <dgm:t>
        <a:bodyPr/>
        <a:lstStyle/>
        <a:p>
          <a:endParaRPr lang="en-US"/>
        </a:p>
      </dgm:t>
    </dgm:pt>
    <dgm:pt modelId="{308E821F-E917-40E9-9F2A-E29DD185F244}" type="sibTrans" cxnId="{99DB8E0E-EB6B-4FE2-9422-D08286769C37}">
      <dgm:prSet/>
      <dgm:spPr/>
      <dgm:t>
        <a:bodyPr/>
        <a:lstStyle/>
        <a:p>
          <a:endParaRPr lang="en-US"/>
        </a:p>
      </dgm:t>
    </dgm:pt>
    <dgm:pt modelId="{4659C138-29ED-466C-9628-013C42F3982A}" type="pres">
      <dgm:prSet presAssocID="{E7C94333-26DC-422A-A996-86DBA47B1B8C}" presName="Name0" presStyleCnt="0">
        <dgm:presLayoutVars>
          <dgm:dir/>
          <dgm:resizeHandles val="exact"/>
        </dgm:presLayoutVars>
      </dgm:prSet>
      <dgm:spPr/>
    </dgm:pt>
    <dgm:pt modelId="{A330A826-1B6B-4FEF-8F22-2CE8E1058504}" type="pres">
      <dgm:prSet presAssocID="{799538CA-22BB-4AEE-9525-1827AA562906}" presName="node" presStyleLbl="node1" presStyleIdx="0" presStyleCnt="7">
        <dgm:presLayoutVars>
          <dgm:bulletEnabled val="1"/>
        </dgm:presLayoutVars>
      </dgm:prSet>
      <dgm:spPr/>
    </dgm:pt>
    <dgm:pt modelId="{EB4CF344-5ADF-4CA0-8458-E6EA6FB907FB}" type="pres">
      <dgm:prSet presAssocID="{D177189F-A7A9-45A4-8AC4-7F5BFFC8E8ED}" presName="sibTrans" presStyleLbl="sibTrans1D1" presStyleIdx="0" presStyleCnt="6"/>
      <dgm:spPr/>
    </dgm:pt>
    <dgm:pt modelId="{F76C4E4D-71EE-40E4-8B45-339EA607E362}" type="pres">
      <dgm:prSet presAssocID="{D177189F-A7A9-45A4-8AC4-7F5BFFC8E8ED}" presName="connectorText" presStyleLbl="sibTrans1D1" presStyleIdx="0" presStyleCnt="6"/>
      <dgm:spPr/>
    </dgm:pt>
    <dgm:pt modelId="{F4AE9EB9-B1E7-4A5E-908D-7704A6139158}" type="pres">
      <dgm:prSet presAssocID="{4929B3B8-ED37-4E7D-8079-932F5D3D0F33}" presName="node" presStyleLbl="node1" presStyleIdx="1" presStyleCnt="7">
        <dgm:presLayoutVars>
          <dgm:bulletEnabled val="1"/>
        </dgm:presLayoutVars>
      </dgm:prSet>
      <dgm:spPr/>
    </dgm:pt>
    <dgm:pt modelId="{F436BC8E-09E1-4E8C-A298-F338E3DEE2A5}" type="pres">
      <dgm:prSet presAssocID="{15B06C01-6AA0-411B-A0AD-6B46D69C18FC}" presName="sibTrans" presStyleLbl="sibTrans1D1" presStyleIdx="1" presStyleCnt="6"/>
      <dgm:spPr/>
    </dgm:pt>
    <dgm:pt modelId="{FC9C7E9C-74B0-4941-9D44-B29F051EAD68}" type="pres">
      <dgm:prSet presAssocID="{15B06C01-6AA0-411B-A0AD-6B46D69C18FC}" presName="connectorText" presStyleLbl="sibTrans1D1" presStyleIdx="1" presStyleCnt="6"/>
      <dgm:spPr/>
    </dgm:pt>
    <dgm:pt modelId="{DEF88103-F7C3-4533-8FB2-ED96741D5AAD}" type="pres">
      <dgm:prSet presAssocID="{F7DFE20E-6B6A-4257-B84D-984E7F5AC9F8}" presName="node" presStyleLbl="node1" presStyleIdx="2" presStyleCnt="7">
        <dgm:presLayoutVars>
          <dgm:bulletEnabled val="1"/>
        </dgm:presLayoutVars>
      </dgm:prSet>
      <dgm:spPr/>
    </dgm:pt>
    <dgm:pt modelId="{1FEDD5A3-BB20-40E0-A613-493BF57F7B0E}" type="pres">
      <dgm:prSet presAssocID="{9B462EC9-9C0B-4A25-B5CE-D16C9AEEDF35}" presName="sibTrans" presStyleLbl="sibTrans1D1" presStyleIdx="2" presStyleCnt="6"/>
      <dgm:spPr/>
    </dgm:pt>
    <dgm:pt modelId="{7E519875-90D2-42C7-BD78-ABB368B67B4A}" type="pres">
      <dgm:prSet presAssocID="{9B462EC9-9C0B-4A25-B5CE-D16C9AEEDF35}" presName="connectorText" presStyleLbl="sibTrans1D1" presStyleIdx="2" presStyleCnt="6"/>
      <dgm:spPr/>
    </dgm:pt>
    <dgm:pt modelId="{C752E6B8-362E-42CC-ADE7-67D172E15469}" type="pres">
      <dgm:prSet presAssocID="{43DE3372-CBC5-4EE3-9058-519B3FF68861}" presName="node" presStyleLbl="node1" presStyleIdx="3" presStyleCnt="7">
        <dgm:presLayoutVars>
          <dgm:bulletEnabled val="1"/>
        </dgm:presLayoutVars>
      </dgm:prSet>
      <dgm:spPr/>
    </dgm:pt>
    <dgm:pt modelId="{E482EA21-B5F6-441E-BC40-C745D4B3EF1A}" type="pres">
      <dgm:prSet presAssocID="{EA8FCB81-7839-4175-B93F-4A3D8F3A0F4A}" presName="sibTrans" presStyleLbl="sibTrans1D1" presStyleIdx="3" presStyleCnt="6"/>
      <dgm:spPr/>
    </dgm:pt>
    <dgm:pt modelId="{B48DC5C0-DE64-4511-88E8-8A73D3618771}" type="pres">
      <dgm:prSet presAssocID="{EA8FCB81-7839-4175-B93F-4A3D8F3A0F4A}" presName="connectorText" presStyleLbl="sibTrans1D1" presStyleIdx="3" presStyleCnt="6"/>
      <dgm:spPr/>
    </dgm:pt>
    <dgm:pt modelId="{4C3EDC62-1758-4B26-8398-FBACDC788C97}" type="pres">
      <dgm:prSet presAssocID="{24DC9826-C6B1-4D8E-BF6B-24043411399A}" presName="node" presStyleLbl="node1" presStyleIdx="4" presStyleCnt="7">
        <dgm:presLayoutVars>
          <dgm:bulletEnabled val="1"/>
        </dgm:presLayoutVars>
      </dgm:prSet>
      <dgm:spPr/>
    </dgm:pt>
    <dgm:pt modelId="{0B96E26C-A8B1-4359-AEFB-99E171B67EC8}" type="pres">
      <dgm:prSet presAssocID="{69260108-C3CB-4BEF-B9BD-20C8CA31DD4F}" presName="sibTrans" presStyleLbl="sibTrans1D1" presStyleIdx="4" presStyleCnt="6"/>
      <dgm:spPr/>
    </dgm:pt>
    <dgm:pt modelId="{DEAFBD11-AF5E-4C4F-9E84-B9A9E0D62123}" type="pres">
      <dgm:prSet presAssocID="{69260108-C3CB-4BEF-B9BD-20C8CA31DD4F}" presName="connectorText" presStyleLbl="sibTrans1D1" presStyleIdx="4" presStyleCnt="6"/>
      <dgm:spPr/>
    </dgm:pt>
    <dgm:pt modelId="{EB925E69-4232-44A0-9824-942A9D1EF7EA}" type="pres">
      <dgm:prSet presAssocID="{58A037D7-7D70-4A4A-A2D3-619B2838FDAF}" presName="node" presStyleLbl="node1" presStyleIdx="5" presStyleCnt="7">
        <dgm:presLayoutVars>
          <dgm:bulletEnabled val="1"/>
        </dgm:presLayoutVars>
      </dgm:prSet>
      <dgm:spPr/>
    </dgm:pt>
    <dgm:pt modelId="{E0DFDB84-76D2-4380-A589-ECDEFFA8FE81}" type="pres">
      <dgm:prSet presAssocID="{1AE4E73F-E149-4C33-A25B-D786A7E2D1B5}" presName="sibTrans" presStyleLbl="sibTrans1D1" presStyleIdx="5" presStyleCnt="6"/>
      <dgm:spPr/>
    </dgm:pt>
    <dgm:pt modelId="{62A296F9-40F8-4486-B9B0-FF058F63FAF3}" type="pres">
      <dgm:prSet presAssocID="{1AE4E73F-E149-4C33-A25B-D786A7E2D1B5}" presName="connectorText" presStyleLbl="sibTrans1D1" presStyleIdx="5" presStyleCnt="6"/>
      <dgm:spPr/>
    </dgm:pt>
    <dgm:pt modelId="{9536CAE8-781F-41F7-94E3-2038C489E0D5}" type="pres">
      <dgm:prSet presAssocID="{66425350-6A7D-44D4-A58C-F31678B2098B}" presName="node" presStyleLbl="node1" presStyleIdx="6" presStyleCnt="7">
        <dgm:presLayoutVars>
          <dgm:bulletEnabled val="1"/>
        </dgm:presLayoutVars>
      </dgm:prSet>
      <dgm:spPr/>
    </dgm:pt>
  </dgm:ptLst>
  <dgm:cxnLst>
    <dgm:cxn modelId="{99DB8E0E-EB6B-4FE2-9422-D08286769C37}" srcId="{E7C94333-26DC-422A-A996-86DBA47B1B8C}" destId="{66425350-6A7D-44D4-A58C-F31678B2098B}" srcOrd="6" destOrd="0" parTransId="{13FDE828-5BC2-47F2-9FCD-A126CFF5DD69}" sibTransId="{308E821F-E917-40E9-9F2A-E29DD185F244}"/>
    <dgm:cxn modelId="{9399131E-3326-46B2-9C3A-6B0E1C21737A}" type="presOf" srcId="{43DE3372-CBC5-4EE3-9058-519B3FF68861}" destId="{C752E6B8-362E-42CC-ADE7-67D172E15469}" srcOrd="0" destOrd="0" presId="urn:microsoft.com/office/officeart/2016/7/layout/RepeatingBendingProcessNew"/>
    <dgm:cxn modelId="{A09E8A20-64F9-4BB2-BA4C-5742CEFC5282}" type="presOf" srcId="{1AE4E73F-E149-4C33-A25B-D786A7E2D1B5}" destId="{E0DFDB84-76D2-4380-A589-ECDEFFA8FE81}" srcOrd="0" destOrd="0" presId="urn:microsoft.com/office/officeart/2016/7/layout/RepeatingBendingProcessNew"/>
    <dgm:cxn modelId="{14125D28-7727-4322-B035-C32341766D72}" srcId="{E7C94333-26DC-422A-A996-86DBA47B1B8C}" destId="{F7DFE20E-6B6A-4257-B84D-984E7F5AC9F8}" srcOrd="2" destOrd="0" parTransId="{53AEF13D-3D9F-4CB4-B9DF-301594A81E85}" sibTransId="{9B462EC9-9C0B-4A25-B5CE-D16C9AEEDF35}"/>
    <dgm:cxn modelId="{8395842E-FC6C-436B-AC36-D9981695788D}" type="presOf" srcId="{69260108-C3CB-4BEF-B9BD-20C8CA31DD4F}" destId="{DEAFBD11-AF5E-4C4F-9E84-B9A9E0D62123}" srcOrd="1" destOrd="0" presId="urn:microsoft.com/office/officeart/2016/7/layout/RepeatingBendingProcessNew"/>
    <dgm:cxn modelId="{AA73A52F-F467-4B2D-91F3-FC0ACC222A91}" srcId="{E7C94333-26DC-422A-A996-86DBA47B1B8C}" destId="{24DC9826-C6B1-4D8E-BF6B-24043411399A}" srcOrd="4" destOrd="0" parTransId="{D45B6E3F-0E94-4E5A-95FC-8BAA0A027392}" sibTransId="{69260108-C3CB-4BEF-B9BD-20C8CA31DD4F}"/>
    <dgm:cxn modelId="{B96ACA5E-FAA4-41B9-9B63-C1226DDA366C}" type="presOf" srcId="{58A037D7-7D70-4A4A-A2D3-619B2838FDAF}" destId="{EB925E69-4232-44A0-9824-942A9D1EF7EA}" srcOrd="0" destOrd="0" presId="urn:microsoft.com/office/officeart/2016/7/layout/RepeatingBendingProcessNew"/>
    <dgm:cxn modelId="{8495F15F-A59C-4242-9B94-9F881393E146}" type="presOf" srcId="{69260108-C3CB-4BEF-B9BD-20C8CA31DD4F}" destId="{0B96E26C-A8B1-4359-AEFB-99E171B67EC8}" srcOrd="0" destOrd="0" presId="urn:microsoft.com/office/officeart/2016/7/layout/RepeatingBendingProcessNew"/>
    <dgm:cxn modelId="{71FB3346-2229-435D-A69D-EEB5979D427D}" srcId="{E7C94333-26DC-422A-A996-86DBA47B1B8C}" destId="{4929B3B8-ED37-4E7D-8079-932F5D3D0F33}" srcOrd="1" destOrd="0" parTransId="{15CBC7E7-06BF-455A-8A77-79D3BCD3FA70}" sibTransId="{15B06C01-6AA0-411B-A0AD-6B46D69C18FC}"/>
    <dgm:cxn modelId="{17E13D51-5737-4461-95C7-79838BF8B1B5}" srcId="{E7C94333-26DC-422A-A996-86DBA47B1B8C}" destId="{43DE3372-CBC5-4EE3-9058-519B3FF68861}" srcOrd="3" destOrd="0" parTransId="{CC4FFDE9-9854-4576-A522-742153A72F4B}" sibTransId="{EA8FCB81-7839-4175-B93F-4A3D8F3A0F4A}"/>
    <dgm:cxn modelId="{66084E53-444F-4D23-A8B2-2FEB0A84D19D}" type="presOf" srcId="{9B462EC9-9C0B-4A25-B5CE-D16C9AEEDF35}" destId="{7E519875-90D2-42C7-BD78-ABB368B67B4A}" srcOrd="1" destOrd="0" presId="urn:microsoft.com/office/officeart/2016/7/layout/RepeatingBendingProcessNew"/>
    <dgm:cxn modelId="{68E00577-40C0-4EC2-86B0-EC7448ED3A29}" type="presOf" srcId="{24DC9826-C6B1-4D8E-BF6B-24043411399A}" destId="{4C3EDC62-1758-4B26-8398-FBACDC788C97}" srcOrd="0" destOrd="0" presId="urn:microsoft.com/office/officeart/2016/7/layout/RepeatingBendingProcessNew"/>
    <dgm:cxn modelId="{2DF48177-7C45-48A0-B1BE-556D8D24D2A1}" type="presOf" srcId="{D177189F-A7A9-45A4-8AC4-7F5BFFC8E8ED}" destId="{EB4CF344-5ADF-4CA0-8458-E6EA6FB907FB}" srcOrd="0" destOrd="0" presId="urn:microsoft.com/office/officeart/2016/7/layout/RepeatingBendingProcessNew"/>
    <dgm:cxn modelId="{AC2DDF58-1516-4812-B679-A791C0BF4862}" type="presOf" srcId="{15B06C01-6AA0-411B-A0AD-6B46D69C18FC}" destId="{FC9C7E9C-74B0-4941-9D44-B29F051EAD68}" srcOrd="1" destOrd="0" presId="urn:microsoft.com/office/officeart/2016/7/layout/RepeatingBendingProcessNew"/>
    <dgm:cxn modelId="{B91F2A80-C7EA-405D-A963-2804AFD66D96}" type="presOf" srcId="{66425350-6A7D-44D4-A58C-F31678B2098B}" destId="{9536CAE8-781F-41F7-94E3-2038C489E0D5}" srcOrd="0" destOrd="0" presId="urn:microsoft.com/office/officeart/2016/7/layout/RepeatingBendingProcessNew"/>
    <dgm:cxn modelId="{1653D092-60E3-4CE0-AD2D-0F87D2752FAB}" type="presOf" srcId="{799538CA-22BB-4AEE-9525-1827AA562906}" destId="{A330A826-1B6B-4FEF-8F22-2CE8E1058504}" srcOrd="0" destOrd="0" presId="urn:microsoft.com/office/officeart/2016/7/layout/RepeatingBendingProcessNew"/>
    <dgm:cxn modelId="{53A4959B-E6E4-4D39-92A3-B9CC68EFCC88}" type="presOf" srcId="{E7C94333-26DC-422A-A996-86DBA47B1B8C}" destId="{4659C138-29ED-466C-9628-013C42F3982A}" srcOrd="0" destOrd="0" presId="urn:microsoft.com/office/officeart/2016/7/layout/RepeatingBendingProcessNew"/>
    <dgm:cxn modelId="{F06F229E-A551-4FE5-9B09-2989F2BC44AC}" type="presOf" srcId="{EA8FCB81-7839-4175-B93F-4A3D8F3A0F4A}" destId="{B48DC5C0-DE64-4511-88E8-8A73D3618771}" srcOrd="1" destOrd="0" presId="urn:microsoft.com/office/officeart/2016/7/layout/RepeatingBendingProcessNew"/>
    <dgm:cxn modelId="{DC7287A4-0772-4F10-BF22-01DC77960742}" type="presOf" srcId="{EA8FCB81-7839-4175-B93F-4A3D8F3A0F4A}" destId="{E482EA21-B5F6-441E-BC40-C745D4B3EF1A}" srcOrd="0" destOrd="0" presId="urn:microsoft.com/office/officeart/2016/7/layout/RepeatingBendingProcessNew"/>
    <dgm:cxn modelId="{D5F53BAF-C7D3-46B6-990B-1239F9E563D9}" type="presOf" srcId="{9B462EC9-9C0B-4A25-B5CE-D16C9AEEDF35}" destId="{1FEDD5A3-BB20-40E0-A613-493BF57F7B0E}" srcOrd="0" destOrd="0" presId="urn:microsoft.com/office/officeart/2016/7/layout/RepeatingBendingProcessNew"/>
    <dgm:cxn modelId="{48935DC1-4284-4E35-B3FF-287938ADE6A1}" srcId="{E7C94333-26DC-422A-A996-86DBA47B1B8C}" destId="{799538CA-22BB-4AEE-9525-1827AA562906}" srcOrd="0" destOrd="0" parTransId="{9BB3B07A-F8F4-44D2-AA20-D2AFC5C8A84C}" sibTransId="{D177189F-A7A9-45A4-8AC4-7F5BFFC8E8ED}"/>
    <dgm:cxn modelId="{4DFC2DCB-BEF8-4D68-89E7-F288A40D6C22}" srcId="{E7C94333-26DC-422A-A996-86DBA47B1B8C}" destId="{58A037D7-7D70-4A4A-A2D3-619B2838FDAF}" srcOrd="5" destOrd="0" parTransId="{21C71075-9B3B-4585-BF8C-F88943C800AE}" sibTransId="{1AE4E73F-E149-4C33-A25B-D786A7E2D1B5}"/>
    <dgm:cxn modelId="{521B30D2-FC90-4920-BB8B-9531AE162225}" type="presOf" srcId="{F7DFE20E-6B6A-4257-B84D-984E7F5AC9F8}" destId="{DEF88103-F7C3-4533-8FB2-ED96741D5AAD}" srcOrd="0" destOrd="0" presId="urn:microsoft.com/office/officeart/2016/7/layout/RepeatingBendingProcessNew"/>
    <dgm:cxn modelId="{3CBD1BD7-175E-4329-8B1C-4D61C965A8D0}" type="presOf" srcId="{4929B3B8-ED37-4E7D-8079-932F5D3D0F33}" destId="{F4AE9EB9-B1E7-4A5E-908D-7704A6139158}" srcOrd="0" destOrd="0" presId="urn:microsoft.com/office/officeart/2016/7/layout/RepeatingBendingProcessNew"/>
    <dgm:cxn modelId="{6D16F6DD-B7C2-491C-A262-929E448565BC}" type="presOf" srcId="{D177189F-A7A9-45A4-8AC4-7F5BFFC8E8ED}" destId="{F76C4E4D-71EE-40E4-8B45-339EA607E362}" srcOrd="1" destOrd="0" presId="urn:microsoft.com/office/officeart/2016/7/layout/RepeatingBendingProcessNew"/>
    <dgm:cxn modelId="{6073A8E7-BA32-4248-9F21-0893CA944D92}" type="presOf" srcId="{15B06C01-6AA0-411B-A0AD-6B46D69C18FC}" destId="{F436BC8E-09E1-4E8C-A298-F338E3DEE2A5}" srcOrd="0" destOrd="0" presId="urn:microsoft.com/office/officeart/2016/7/layout/RepeatingBendingProcessNew"/>
    <dgm:cxn modelId="{DE3CBCEA-3E3E-4727-A5F2-36FE693223C4}" type="presOf" srcId="{1AE4E73F-E149-4C33-A25B-D786A7E2D1B5}" destId="{62A296F9-40F8-4486-B9B0-FF058F63FAF3}" srcOrd="1" destOrd="0" presId="urn:microsoft.com/office/officeart/2016/7/layout/RepeatingBendingProcessNew"/>
    <dgm:cxn modelId="{1A7978F2-D42C-4F84-BD48-BDB8BB73936C}" type="presParOf" srcId="{4659C138-29ED-466C-9628-013C42F3982A}" destId="{A330A826-1B6B-4FEF-8F22-2CE8E1058504}" srcOrd="0" destOrd="0" presId="urn:microsoft.com/office/officeart/2016/7/layout/RepeatingBendingProcessNew"/>
    <dgm:cxn modelId="{1971788A-FFED-46E3-9B5F-10C2F69984D7}" type="presParOf" srcId="{4659C138-29ED-466C-9628-013C42F3982A}" destId="{EB4CF344-5ADF-4CA0-8458-E6EA6FB907FB}" srcOrd="1" destOrd="0" presId="urn:microsoft.com/office/officeart/2016/7/layout/RepeatingBendingProcessNew"/>
    <dgm:cxn modelId="{C2A478A4-80B3-4999-A643-003B0372AE01}" type="presParOf" srcId="{EB4CF344-5ADF-4CA0-8458-E6EA6FB907FB}" destId="{F76C4E4D-71EE-40E4-8B45-339EA607E362}" srcOrd="0" destOrd="0" presId="urn:microsoft.com/office/officeart/2016/7/layout/RepeatingBendingProcessNew"/>
    <dgm:cxn modelId="{281F8B92-6C8C-4277-9236-B44F06D7826F}" type="presParOf" srcId="{4659C138-29ED-466C-9628-013C42F3982A}" destId="{F4AE9EB9-B1E7-4A5E-908D-7704A6139158}" srcOrd="2" destOrd="0" presId="urn:microsoft.com/office/officeart/2016/7/layout/RepeatingBendingProcessNew"/>
    <dgm:cxn modelId="{033D3D27-CE65-4DD9-903A-0B65FAD3FA85}" type="presParOf" srcId="{4659C138-29ED-466C-9628-013C42F3982A}" destId="{F436BC8E-09E1-4E8C-A298-F338E3DEE2A5}" srcOrd="3" destOrd="0" presId="urn:microsoft.com/office/officeart/2016/7/layout/RepeatingBendingProcessNew"/>
    <dgm:cxn modelId="{7A7C96D3-F4B6-45F5-8871-55473D44E0DC}" type="presParOf" srcId="{F436BC8E-09E1-4E8C-A298-F338E3DEE2A5}" destId="{FC9C7E9C-74B0-4941-9D44-B29F051EAD68}" srcOrd="0" destOrd="0" presId="urn:microsoft.com/office/officeart/2016/7/layout/RepeatingBendingProcessNew"/>
    <dgm:cxn modelId="{32E96EFC-10B3-4679-9D4F-D8D97999DFFC}" type="presParOf" srcId="{4659C138-29ED-466C-9628-013C42F3982A}" destId="{DEF88103-F7C3-4533-8FB2-ED96741D5AAD}" srcOrd="4" destOrd="0" presId="urn:microsoft.com/office/officeart/2016/7/layout/RepeatingBendingProcessNew"/>
    <dgm:cxn modelId="{4A48072F-D73D-4673-898F-8F75B4821683}" type="presParOf" srcId="{4659C138-29ED-466C-9628-013C42F3982A}" destId="{1FEDD5A3-BB20-40E0-A613-493BF57F7B0E}" srcOrd="5" destOrd="0" presId="urn:microsoft.com/office/officeart/2016/7/layout/RepeatingBendingProcessNew"/>
    <dgm:cxn modelId="{A00252CC-E062-49C9-BCD0-021355FEBE5F}" type="presParOf" srcId="{1FEDD5A3-BB20-40E0-A613-493BF57F7B0E}" destId="{7E519875-90D2-42C7-BD78-ABB368B67B4A}" srcOrd="0" destOrd="0" presId="urn:microsoft.com/office/officeart/2016/7/layout/RepeatingBendingProcessNew"/>
    <dgm:cxn modelId="{02CFE45C-407E-4742-BC2B-4B4C9C155105}" type="presParOf" srcId="{4659C138-29ED-466C-9628-013C42F3982A}" destId="{C752E6B8-362E-42CC-ADE7-67D172E15469}" srcOrd="6" destOrd="0" presId="urn:microsoft.com/office/officeart/2016/7/layout/RepeatingBendingProcessNew"/>
    <dgm:cxn modelId="{8920665C-437E-4EC3-AF7F-BF0C8C0B83F2}" type="presParOf" srcId="{4659C138-29ED-466C-9628-013C42F3982A}" destId="{E482EA21-B5F6-441E-BC40-C745D4B3EF1A}" srcOrd="7" destOrd="0" presId="urn:microsoft.com/office/officeart/2016/7/layout/RepeatingBendingProcessNew"/>
    <dgm:cxn modelId="{FC5EEAB4-E548-48D9-A971-19F606B15029}" type="presParOf" srcId="{E482EA21-B5F6-441E-BC40-C745D4B3EF1A}" destId="{B48DC5C0-DE64-4511-88E8-8A73D3618771}" srcOrd="0" destOrd="0" presId="urn:microsoft.com/office/officeart/2016/7/layout/RepeatingBendingProcessNew"/>
    <dgm:cxn modelId="{7E5107C8-42B8-4F8F-A156-E999C26A0E44}" type="presParOf" srcId="{4659C138-29ED-466C-9628-013C42F3982A}" destId="{4C3EDC62-1758-4B26-8398-FBACDC788C97}" srcOrd="8" destOrd="0" presId="urn:microsoft.com/office/officeart/2016/7/layout/RepeatingBendingProcessNew"/>
    <dgm:cxn modelId="{B6469189-AA51-4DBF-9186-B2EC6D800B7E}" type="presParOf" srcId="{4659C138-29ED-466C-9628-013C42F3982A}" destId="{0B96E26C-A8B1-4359-AEFB-99E171B67EC8}" srcOrd="9" destOrd="0" presId="urn:microsoft.com/office/officeart/2016/7/layout/RepeatingBendingProcessNew"/>
    <dgm:cxn modelId="{2163E36F-17C4-4719-9459-E92AC18E3F11}" type="presParOf" srcId="{0B96E26C-A8B1-4359-AEFB-99E171B67EC8}" destId="{DEAFBD11-AF5E-4C4F-9E84-B9A9E0D62123}" srcOrd="0" destOrd="0" presId="urn:microsoft.com/office/officeart/2016/7/layout/RepeatingBendingProcessNew"/>
    <dgm:cxn modelId="{E0E37C7B-FBBF-4ACD-8C12-0C0757137AF0}" type="presParOf" srcId="{4659C138-29ED-466C-9628-013C42F3982A}" destId="{EB925E69-4232-44A0-9824-942A9D1EF7EA}" srcOrd="10" destOrd="0" presId="urn:microsoft.com/office/officeart/2016/7/layout/RepeatingBendingProcessNew"/>
    <dgm:cxn modelId="{525B06E1-91FD-4B8E-A6A7-A93A2ED9B5C3}" type="presParOf" srcId="{4659C138-29ED-466C-9628-013C42F3982A}" destId="{E0DFDB84-76D2-4380-A589-ECDEFFA8FE81}" srcOrd="11" destOrd="0" presId="urn:microsoft.com/office/officeart/2016/7/layout/RepeatingBendingProcessNew"/>
    <dgm:cxn modelId="{78EA5EEF-55E4-433B-B55C-E912020D6ED6}" type="presParOf" srcId="{E0DFDB84-76D2-4380-A589-ECDEFFA8FE81}" destId="{62A296F9-40F8-4486-B9B0-FF058F63FAF3}" srcOrd="0" destOrd="0" presId="urn:microsoft.com/office/officeart/2016/7/layout/RepeatingBendingProcessNew"/>
    <dgm:cxn modelId="{00091506-03C5-4ADA-93CE-6333902BACDE}" type="presParOf" srcId="{4659C138-29ED-466C-9628-013C42F3982A}" destId="{9536CAE8-781F-41F7-94E3-2038C489E0D5}" srcOrd="12"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C85DBA-95AD-45C6-A068-218F0869462C}"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042D170C-2405-4C02-B084-64F70A9BDD80}">
      <dgm:prSet custT="1"/>
      <dgm:spPr/>
      <dgm:t>
        <a:bodyPr/>
        <a:lstStyle/>
        <a:p>
          <a:r>
            <a:rPr lang="ar-SA" sz="1600" dirty="0">
              <a:latin typeface="Simplified Arabic" panose="02020603050405020304" pitchFamily="18" charset="-78"/>
              <a:cs typeface="Simplified Arabic" panose="02020603050405020304" pitchFamily="18" charset="-78"/>
            </a:rPr>
            <a:t>تُعد مشكلة البحث الأساس الذي تُبنى عليه الدراسة العلمية، إذ تعبّر عن القضية أو الظاهرة التي يسعى الباحث إلى فهمها وتحليلها</a:t>
          </a:r>
          <a:endParaRPr lang="en-US" sz="1600" dirty="0">
            <a:latin typeface="Simplified Arabic" panose="02020603050405020304" pitchFamily="18" charset="-78"/>
            <a:cs typeface="Simplified Arabic" panose="02020603050405020304" pitchFamily="18" charset="-78"/>
          </a:endParaRPr>
        </a:p>
      </dgm:t>
    </dgm:pt>
    <dgm:pt modelId="{04AB67CC-609E-4750-A508-78548BE0EFCA}" type="parTrans" cxnId="{713FB4D7-3944-4FF9-9DC4-49A6326FE1F5}">
      <dgm:prSet/>
      <dgm:spPr/>
      <dgm:t>
        <a:bodyPr/>
        <a:lstStyle/>
        <a:p>
          <a:endParaRPr lang="en-US"/>
        </a:p>
      </dgm:t>
    </dgm:pt>
    <dgm:pt modelId="{D2DB5FDC-E241-4217-A3F8-97F86201456F}" type="sibTrans" cxnId="{713FB4D7-3944-4FF9-9DC4-49A6326FE1F5}">
      <dgm:prSet/>
      <dgm:spPr/>
      <dgm:t>
        <a:bodyPr/>
        <a:lstStyle/>
        <a:p>
          <a:endParaRPr lang="en-US"/>
        </a:p>
      </dgm:t>
    </dgm:pt>
    <dgm:pt modelId="{848786FE-393C-4741-9CC4-3AB33A036691}">
      <dgm:prSet custT="1"/>
      <dgm:spPr/>
      <dgm:t>
        <a:bodyPr/>
        <a:lstStyle/>
        <a:p>
          <a:r>
            <a:rPr lang="ar-SA" sz="3200" b="1" dirty="0">
              <a:latin typeface="Simplified Arabic" panose="02020603050405020304" pitchFamily="18" charset="-78"/>
              <a:cs typeface="Simplified Arabic" panose="02020603050405020304" pitchFamily="18" charset="-78"/>
            </a:rPr>
            <a:t>مشكلة البحث عن الفقر</a:t>
          </a:r>
          <a:endParaRPr lang="en-US" sz="3200" dirty="0">
            <a:latin typeface="Simplified Arabic" panose="02020603050405020304" pitchFamily="18" charset="-78"/>
            <a:cs typeface="Simplified Arabic" panose="02020603050405020304" pitchFamily="18" charset="-78"/>
          </a:endParaRPr>
        </a:p>
      </dgm:t>
    </dgm:pt>
    <dgm:pt modelId="{4335E499-805A-406A-9D4B-DEA30A749CB8}" type="parTrans" cxnId="{91EB0C09-3380-419C-8516-1BFC43536555}">
      <dgm:prSet/>
      <dgm:spPr/>
      <dgm:t>
        <a:bodyPr/>
        <a:lstStyle/>
        <a:p>
          <a:endParaRPr lang="en-US"/>
        </a:p>
      </dgm:t>
    </dgm:pt>
    <dgm:pt modelId="{DEE0AD39-F1F0-42E4-B70F-264D2DABD8E7}" type="sibTrans" cxnId="{91EB0C09-3380-419C-8516-1BFC43536555}">
      <dgm:prSet/>
      <dgm:spPr/>
      <dgm:t>
        <a:bodyPr/>
        <a:lstStyle/>
        <a:p>
          <a:endParaRPr lang="en-US"/>
        </a:p>
      </dgm:t>
    </dgm:pt>
    <dgm:pt modelId="{56E2364E-7A8D-47E1-A491-6B3364D88C0E}">
      <dgm:prSet custT="1"/>
      <dgm:spPr/>
      <dgm:t>
        <a:bodyPr/>
        <a:lstStyle/>
        <a:p>
          <a:r>
            <a:rPr lang="ar-SA" sz="1600" dirty="0">
              <a:latin typeface="Simplified Arabic" panose="02020603050405020304" pitchFamily="18" charset="-78"/>
              <a:cs typeface="Simplified Arabic" panose="02020603050405020304" pitchFamily="18" charset="-78"/>
            </a:rPr>
            <a:t>تتمثل مشكلة البحث في تزايد معدلات الفقر في كثير من المجتمعات، وما ينتج عنه من آثار اقتصادية واجتماعية ونفسية تؤثر في الأفراد والأسر والمجتمع بصورة عامة. وعلى الرغم من الجهود الحكومية والمؤسساتية المبذولة لمكافحة الفقر، فإن هذه المشكلة لا تزال قائمة وتتفاقم في بعض البيئات نتيجة لعوامل متعددة مثل البطالة، وضعف التعليم، والتفاوت الاقتصادي، وارتفاع الأسعار، وضعف فرص التنمية</a:t>
          </a:r>
          <a:r>
            <a:rPr lang="en-US" sz="1600" dirty="0">
              <a:latin typeface="Simplified Arabic" panose="02020603050405020304" pitchFamily="18" charset="-78"/>
              <a:cs typeface="Simplified Arabic" panose="02020603050405020304" pitchFamily="18" charset="-78"/>
            </a:rPr>
            <a:t>.</a:t>
          </a:r>
        </a:p>
      </dgm:t>
    </dgm:pt>
    <dgm:pt modelId="{4CD87532-DF22-43CE-B984-13F40F504090}" type="parTrans" cxnId="{09BC1D2F-FBD3-4C52-9C02-B48E183A4F59}">
      <dgm:prSet/>
      <dgm:spPr/>
      <dgm:t>
        <a:bodyPr/>
        <a:lstStyle/>
        <a:p>
          <a:endParaRPr lang="en-US"/>
        </a:p>
      </dgm:t>
    </dgm:pt>
    <dgm:pt modelId="{3DA22F56-4AE5-4086-8EA6-B0E4F2C45B47}" type="sibTrans" cxnId="{09BC1D2F-FBD3-4C52-9C02-B48E183A4F59}">
      <dgm:prSet/>
      <dgm:spPr/>
      <dgm:t>
        <a:bodyPr/>
        <a:lstStyle/>
        <a:p>
          <a:endParaRPr lang="en-US"/>
        </a:p>
      </dgm:t>
    </dgm:pt>
    <dgm:pt modelId="{69265903-7D26-484E-9D4E-59CFCEEC07A6}" type="pres">
      <dgm:prSet presAssocID="{7AC85DBA-95AD-45C6-A068-218F0869462C}" presName="Name0" presStyleCnt="0">
        <dgm:presLayoutVars>
          <dgm:dir/>
          <dgm:animLvl val="lvl"/>
          <dgm:resizeHandles val="exact"/>
        </dgm:presLayoutVars>
      </dgm:prSet>
      <dgm:spPr/>
    </dgm:pt>
    <dgm:pt modelId="{A18EDAFA-DFC0-44C7-83AF-11C6C01FE2E8}" type="pres">
      <dgm:prSet presAssocID="{56E2364E-7A8D-47E1-A491-6B3364D88C0E}" presName="boxAndChildren" presStyleCnt="0"/>
      <dgm:spPr/>
    </dgm:pt>
    <dgm:pt modelId="{8E6ED7E9-F8F0-4C66-B30F-F0CD27AE689A}" type="pres">
      <dgm:prSet presAssocID="{56E2364E-7A8D-47E1-A491-6B3364D88C0E}" presName="parentTextBox" presStyleLbl="node1" presStyleIdx="0" presStyleCnt="3"/>
      <dgm:spPr/>
    </dgm:pt>
    <dgm:pt modelId="{7B9730D4-713D-4BC9-ACD3-4D8507C83062}" type="pres">
      <dgm:prSet presAssocID="{DEE0AD39-F1F0-42E4-B70F-264D2DABD8E7}" presName="sp" presStyleCnt="0"/>
      <dgm:spPr/>
    </dgm:pt>
    <dgm:pt modelId="{1B5E625F-4DD1-48E4-B358-FE7636D50E2A}" type="pres">
      <dgm:prSet presAssocID="{848786FE-393C-4741-9CC4-3AB33A036691}" presName="arrowAndChildren" presStyleCnt="0"/>
      <dgm:spPr/>
    </dgm:pt>
    <dgm:pt modelId="{3A02A08C-2914-4F62-BC34-B4A316E27629}" type="pres">
      <dgm:prSet presAssocID="{848786FE-393C-4741-9CC4-3AB33A036691}" presName="parentTextArrow" presStyleLbl="node1" presStyleIdx="1" presStyleCnt="3"/>
      <dgm:spPr/>
    </dgm:pt>
    <dgm:pt modelId="{764C97BF-B9D2-4879-B53C-D4B92CFBE35B}" type="pres">
      <dgm:prSet presAssocID="{D2DB5FDC-E241-4217-A3F8-97F86201456F}" presName="sp" presStyleCnt="0"/>
      <dgm:spPr/>
    </dgm:pt>
    <dgm:pt modelId="{01793BFF-D674-4F69-9C89-F8C8C39A0AB6}" type="pres">
      <dgm:prSet presAssocID="{042D170C-2405-4C02-B084-64F70A9BDD80}" presName="arrowAndChildren" presStyleCnt="0"/>
      <dgm:spPr/>
    </dgm:pt>
    <dgm:pt modelId="{C87F8E1C-CD66-4A88-A0C0-70B3471F8F1B}" type="pres">
      <dgm:prSet presAssocID="{042D170C-2405-4C02-B084-64F70A9BDD80}" presName="parentTextArrow" presStyleLbl="node1" presStyleIdx="2" presStyleCnt="3"/>
      <dgm:spPr/>
    </dgm:pt>
  </dgm:ptLst>
  <dgm:cxnLst>
    <dgm:cxn modelId="{91EB0C09-3380-419C-8516-1BFC43536555}" srcId="{7AC85DBA-95AD-45C6-A068-218F0869462C}" destId="{848786FE-393C-4741-9CC4-3AB33A036691}" srcOrd="1" destOrd="0" parTransId="{4335E499-805A-406A-9D4B-DEA30A749CB8}" sibTransId="{DEE0AD39-F1F0-42E4-B70F-264D2DABD8E7}"/>
    <dgm:cxn modelId="{09BC1D2F-FBD3-4C52-9C02-B48E183A4F59}" srcId="{7AC85DBA-95AD-45C6-A068-218F0869462C}" destId="{56E2364E-7A8D-47E1-A491-6B3364D88C0E}" srcOrd="2" destOrd="0" parTransId="{4CD87532-DF22-43CE-B984-13F40F504090}" sibTransId="{3DA22F56-4AE5-4086-8EA6-B0E4F2C45B47}"/>
    <dgm:cxn modelId="{1FECD961-7D83-4176-82D9-C9EFB29A5A24}" type="presOf" srcId="{7AC85DBA-95AD-45C6-A068-218F0869462C}" destId="{69265903-7D26-484E-9D4E-59CFCEEC07A6}" srcOrd="0" destOrd="0" presId="urn:microsoft.com/office/officeart/2005/8/layout/process4"/>
    <dgm:cxn modelId="{4F2454A2-DFCC-4483-A862-F088F6AE43A4}" type="presOf" srcId="{042D170C-2405-4C02-B084-64F70A9BDD80}" destId="{C87F8E1C-CD66-4A88-A0C0-70B3471F8F1B}" srcOrd="0" destOrd="0" presId="urn:microsoft.com/office/officeart/2005/8/layout/process4"/>
    <dgm:cxn modelId="{A426C4C4-C128-4864-A512-960923B8E3C0}" type="presOf" srcId="{848786FE-393C-4741-9CC4-3AB33A036691}" destId="{3A02A08C-2914-4F62-BC34-B4A316E27629}" srcOrd="0" destOrd="0" presId="urn:microsoft.com/office/officeart/2005/8/layout/process4"/>
    <dgm:cxn modelId="{713FB4D7-3944-4FF9-9DC4-49A6326FE1F5}" srcId="{7AC85DBA-95AD-45C6-A068-218F0869462C}" destId="{042D170C-2405-4C02-B084-64F70A9BDD80}" srcOrd="0" destOrd="0" parTransId="{04AB67CC-609E-4750-A508-78548BE0EFCA}" sibTransId="{D2DB5FDC-E241-4217-A3F8-97F86201456F}"/>
    <dgm:cxn modelId="{E870B4EF-D2DF-4AA7-A90A-D08C807184DC}" type="presOf" srcId="{56E2364E-7A8D-47E1-A491-6B3364D88C0E}" destId="{8E6ED7E9-F8F0-4C66-B30F-F0CD27AE689A}" srcOrd="0" destOrd="0" presId="urn:microsoft.com/office/officeart/2005/8/layout/process4"/>
    <dgm:cxn modelId="{654D002E-64B0-4F0C-A981-3183FFEA7D57}" type="presParOf" srcId="{69265903-7D26-484E-9D4E-59CFCEEC07A6}" destId="{A18EDAFA-DFC0-44C7-83AF-11C6C01FE2E8}" srcOrd="0" destOrd="0" presId="urn:microsoft.com/office/officeart/2005/8/layout/process4"/>
    <dgm:cxn modelId="{7FEC7601-A67C-400C-8323-32D1BA3D3B1D}" type="presParOf" srcId="{A18EDAFA-DFC0-44C7-83AF-11C6C01FE2E8}" destId="{8E6ED7E9-F8F0-4C66-B30F-F0CD27AE689A}" srcOrd="0" destOrd="0" presId="urn:microsoft.com/office/officeart/2005/8/layout/process4"/>
    <dgm:cxn modelId="{960D0232-E14F-429E-A167-612A1230B063}" type="presParOf" srcId="{69265903-7D26-484E-9D4E-59CFCEEC07A6}" destId="{7B9730D4-713D-4BC9-ACD3-4D8507C83062}" srcOrd="1" destOrd="0" presId="urn:microsoft.com/office/officeart/2005/8/layout/process4"/>
    <dgm:cxn modelId="{30A3903D-0CB9-420F-8EEE-270A830AC26D}" type="presParOf" srcId="{69265903-7D26-484E-9D4E-59CFCEEC07A6}" destId="{1B5E625F-4DD1-48E4-B358-FE7636D50E2A}" srcOrd="2" destOrd="0" presId="urn:microsoft.com/office/officeart/2005/8/layout/process4"/>
    <dgm:cxn modelId="{5A26725C-EB5A-4877-B9F9-7B10C88A9752}" type="presParOf" srcId="{1B5E625F-4DD1-48E4-B358-FE7636D50E2A}" destId="{3A02A08C-2914-4F62-BC34-B4A316E27629}" srcOrd="0" destOrd="0" presId="urn:microsoft.com/office/officeart/2005/8/layout/process4"/>
    <dgm:cxn modelId="{D42BB492-D933-43DA-9541-A048EA26E04C}" type="presParOf" srcId="{69265903-7D26-484E-9D4E-59CFCEEC07A6}" destId="{764C97BF-B9D2-4879-B53C-D4B92CFBE35B}" srcOrd="3" destOrd="0" presId="urn:microsoft.com/office/officeart/2005/8/layout/process4"/>
    <dgm:cxn modelId="{D1EF539C-B198-49D3-A1B4-B8E3FFAA2669}" type="presParOf" srcId="{69265903-7D26-484E-9D4E-59CFCEEC07A6}" destId="{01793BFF-D674-4F69-9C89-F8C8C39A0AB6}" srcOrd="4" destOrd="0" presId="urn:microsoft.com/office/officeart/2005/8/layout/process4"/>
    <dgm:cxn modelId="{1D84BCA5-7BB1-48AE-9DF4-5DCE609359F3}" type="presParOf" srcId="{01793BFF-D674-4F69-9C89-F8C8C39A0AB6}" destId="{C87F8E1C-CD66-4A88-A0C0-70B3471F8F1B}" srcOrd="0" destOrd="0" presId="urn:microsoft.com/office/officeart/2005/8/layout/process4"/>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D5FF3F-3E2C-4FCC-B197-5FBD6896A58F}"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24849935-3F6C-44B7-A6A1-BD7431BB4878}">
      <dgm:prSet/>
      <dgm:spPr/>
      <dgm:t>
        <a:bodyPr/>
        <a:lstStyle/>
        <a:p>
          <a:r>
            <a:rPr lang="ar-SA" b="1"/>
            <a:t>السؤال الرئيس</a:t>
          </a:r>
          <a:endParaRPr lang="en-US"/>
        </a:p>
      </dgm:t>
    </dgm:pt>
    <dgm:pt modelId="{A4CB6D8C-8AE7-4C23-A071-EFCEEC1EC847}" type="parTrans" cxnId="{607A1446-DEEE-4652-B9CF-849FDC0CF45C}">
      <dgm:prSet/>
      <dgm:spPr/>
      <dgm:t>
        <a:bodyPr/>
        <a:lstStyle/>
        <a:p>
          <a:endParaRPr lang="en-US"/>
        </a:p>
      </dgm:t>
    </dgm:pt>
    <dgm:pt modelId="{F20E40A6-AE7B-41E1-B506-1EF31C120F1F}" type="sibTrans" cxnId="{607A1446-DEEE-4652-B9CF-849FDC0CF45C}">
      <dgm:prSet/>
      <dgm:spPr/>
      <dgm:t>
        <a:bodyPr/>
        <a:lstStyle/>
        <a:p>
          <a:endParaRPr lang="en-US"/>
        </a:p>
      </dgm:t>
    </dgm:pt>
    <dgm:pt modelId="{362D47D4-2E16-4E42-9E26-038564F9AB30}">
      <dgm:prSet/>
      <dgm:spPr/>
      <dgm:t>
        <a:bodyPr/>
        <a:lstStyle/>
        <a:p>
          <a:r>
            <a:rPr lang="ar-SA"/>
            <a:t>ما طبيعة ظاهرة الفقر وأسبابها وآثارها وسبل الحد منها؟</a:t>
          </a:r>
          <a:endParaRPr lang="en-US"/>
        </a:p>
      </dgm:t>
    </dgm:pt>
    <dgm:pt modelId="{DD4DC7F6-1F9D-42F8-A381-E9A073F34F9D}" type="parTrans" cxnId="{9FF709E2-E4C2-4C28-A34B-5DAE353A6FAD}">
      <dgm:prSet/>
      <dgm:spPr/>
      <dgm:t>
        <a:bodyPr/>
        <a:lstStyle/>
        <a:p>
          <a:endParaRPr lang="en-US"/>
        </a:p>
      </dgm:t>
    </dgm:pt>
    <dgm:pt modelId="{F0DE5455-C3DA-4AD8-8389-B97205E68E6F}" type="sibTrans" cxnId="{9FF709E2-E4C2-4C28-A34B-5DAE353A6FAD}">
      <dgm:prSet/>
      <dgm:spPr/>
      <dgm:t>
        <a:bodyPr/>
        <a:lstStyle/>
        <a:p>
          <a:endParaRPr lang="en-US"/>
        </a:p>
      </dgm:t>
    </dgm:pt>
    <dgm:pt modelId="{3019C057-3B93-4BD1-8FCC-44E46D08C654}">
      <dgm:prSet/>
      <dgm:spPr/>
      <dgm:t>
        <a:bodyPr/>
        <a:lstStyle/>
        <a:p>
          <a:r>
            <a:rPr lang="ar-SA" b="1"/>
            <a:t>الأسئلة الفرعية</a:t>
          </a:r>
          <a:endParaRPr lang="en-US"/>
        </a:p>
      </dgm:t>
    </dgm:pt>
    <dgm:pt modelId="{CC7D8E80-A3C9-4B03-AC5B-D07581B95413}" type="parTrans" cxnId="{080FA0FB-BCC3-4977-9631-F66DCB310310}">
      <dgm:prSet/>
      <dgm:spPr/>
      <dgm:t>
        <a:bodyPr/>
        <a:lstStyle/>
        <a:p>
          <a:endParaRPr lang="en-US"/>
        </a:p>
      </dgm:t>
    </dgm:pt>
    <dgm:pt modelId="{C5C6A1B0-1A30-4270-BDFA-0084458FEBE7}" type="sibTrans" cxnId="{080FA0FB-BCC3-4977-9631-F66DCB310310}">
      <dgm:prSet/>
      <dgm:spPr/>
      <dgm:t>
        <a:bodyPr/>
        <a:lstStyle/>
        <a:p>
          <a:endParaRPr lang="en-US"/>
        </a:p>
      </dgm:t>
    </dgm:pt>
    <dgm:pt modelId="{E52210F9-ED6D-46CB-B530-6530441EAC77}">
      <dgm:prSet/>
      <dgm:spPr/>
      <dgm:t>
        <a:bodyPr/>
        <a:lstStyle/>
        <a:p>
          <a:r>
            <a:rPr lang="ar-SA"/>
            <a:t>ما مفهوم الفقر وأنواعه المختلفة؟ </a:t>
          </a:r>
          <a:endParaRPr lang="en-US"/>
        </a:p>
      </dgm:t>
    </dgm:pt>
    <dgm:pt modelId="{477918F6-CCA4-4DA7-BF71-7AC144BA22BA}" type="parTrans" cxnId="{6057D4E8-17C6-4DD3-84F1-A6F2476973AD}">
      <dgm:prSet/>
      <dgm:spPr/>
      <dgm:t>
        <a:bodyPr/>
        <a:lstStyle/>
        <a:p>
          <a:endParaRPr lang="en-US"/>
        </a:p>
      </dgm:t>
    </dgm:pt>
    <dgm:pt modelId="{0FEC3463-EC43-497E-94BE-A9A4BC00098F}" type="sibTrans" cxnId="{6057D4E8-17C6-4DD3-84F1-A6F2476973AD}">
      <dgm:prSet/>
      <dgm:spPr/>
      <dgm:t>
        <a:bodyPr/>
        <a:lstStyle/>
        <a:p>
          <a:endParaRPr lang="en-US"/>
        </a:p>
      </dgm:t>
    </dgm:pt>
    <dgm:pt modelId="{475F8951-9A3F-480E-B6E8-83D40F7F581D}">
      <dgm:prSet/>
      <dgm:spPr/>
      <dgm:t>
        <a:bodyPr/>
        <a:lstStyle/>
        <a:p>
          <a:r>
            <a:rPr lang="ar-SA"/>
            <a:t>ما أهم أسباب انتشار الفقر؟ </a:t>
          </a:r>
          <a:endParaRPr lang="en-US"/>
        </a:p>
      </dgm:t>
    </dgm:pt>
    <dgm:pt modelId="{BE53F879-B188-4E35-AC32-34818375FB70}" type="parTrans" cxnId="{CA44375A-2983-4ADD-9326-438BCC8DB712}">
      <dgm:prSet/>
      <dgm:spPr/>
      <dgm:t>
        <a:bodyPr/>
        <a:lstStyle/>
        <a:p>
          <a:endParaRPr lang="en-US"/>
        </a:p>
      </dgm:t>
    </dgm:pt>
    <dgm:pt modelId="{81C06FEA-6873-4440-BB1E-B2AF78738658}" type="sibTrans" cxnId="{CA44375A-2983-4ADD-9326-438BCC8DB712}">
      <dgm:prSet/>
      <dgm:spPr/>
      <dgm:t>
        <a:bodyPr/>
        <a:lstStyle/>
        <a:p>
          <a:endParaRPr lang="en-US"/>
        </a:p>
      </dgm:t>
    </dgm:pt>
    <dgm:pt modelId="{BD6346ED-A9B3-4C95-81FE-CC763F1EBC0B}">
      <dgm:prSet/>
      <dgm:spPr/>
      <dgm:t>
        <a:bodyPr/>
        <a:lstStyle/>
        <a:p>
          <a:r>
            <a:rPr lang="ar-SA"/>
            <a:t>ما الآثار الاجتماعية للفقر؟ </a:t>
          </a:r>
          <a:endParaRPr lang="en-US"/>
        </a:p>
      </dgm:t>
    </dgm:pt>
    <dgm:pt modelId="{DEA62970-2DA0-4706-B326-9E64A87E88A8}" type="parTrans" cxnId="{36F9BCB4-A3CA-4B74-BFA8-DB8AE58FAFF0}">
      <dgm:prSet/>
      <dgm:spPr/>
      <dgm:t>
        <a:bodyPr/>
        <a:lstStyle/>
        <a:p>
          <a:endParaRPr lang="en-US"/>
        </a:p>
      </dgm:t>
    </dgm:pt>
    <dgm:pt modelId="{583EE689-1CEB-47BB-97CB-62A5D9CC838D}" type="sibTrans" cxnId="{36F9BCB4-A3CA-4B74-BFA8-DB8AE58FAFF0}">
      <dgm:prSet/>
      <dgm:spPr/>
      <dgm:t>
        <a:bodyPr/>
        <a:lstStyle/>
        <a:p>
          <a:endParaRPr lang="en-US"/>
        </a:p>
      </dgm:t>
    </dgm:pt>
    <dgm:pt modelId="{9D691E6F-CAFB-4FC8-A8C7-901D81877792}">
      <dgm:prSet/>
      <dgm:spPr/>
      <dgm:t>
        <a:bodyPr/>
        <a:lstStyle/>
        <a:p>
          <a:r>
            <a:rPr lang="ar-SA"/>
            <a:t>ما الآثار الاقتصادية للفقر؟ </a:t>
          </a:r>
          <a:endParaRPr lang="en-US"/>
        </a:p>
      </dgm:t>
    </dgm:pt>
    <dgm:pt modelId="{00924BCA-0F0F-4540-8D62-C5CF729A02CE}" type="parTrans" cxnId="{8CCCAB50-3312-4E66-BEC4-17B762A7CE6D}">
      <dgm:prSet/>
      <dgm:spPr/>
      <dgm:t>
        <a:bodyPr/>
        <a:lstStyle/>
        <a:p>
          <a:endParaRPr lang="en-US"/>
        </a:p>
      </dgm:t>
    </dgm:pt>
    <dgm:pt modelId="{8671F443-E829-4285-99DA-7106BE906299}" type="sibTrans" cxnId="{8CCCAB50-3312-4E66-BEC4-17B762A7CE6D}">
      <dgm:prSet/>
      <dgm:spPr/>
      <dgm:t>
        <a:bodyPr/>
        <a:lstStyle/>
        <a:p>
          <a:endParaRPr lang="en-US"/>
        </a:p>
      </dgm:t>
    </dgm:pt>
    <dgm:pt modelId="{877783DA-38B9-4AB1-94FD-0E202B84DF94}">
      <dgm:prSet/>
      <dgm:spPr/>
      <dgm:t>
        <a:bodyPr/>
        <a:lstStyle/>
        <a:p>
          <a:r>
            <a:rPr lang="ar-SA"/>
            <a:t>ما العلاقة بين الفقر والبطالة؟ </a:t>
          </a:r>
          <a:endParaRPr lang="en-US"/>
        </a:p>
      </dgm:t>
    </dgm:pt>
    <dgm:pt modelId="{4639CBBC-79ED-42D8-978B-E8B4A3A0087C}" type="parTrans" cxnId="{13814041-31B2-43F3-9882-6205C68C8303}">
      <dgm:prSet/>
      <dgm:spPr/>
      <dgm:t>
        <a:bodyPr/>
        <a:lstStyle/>
        <a:p>
          <a:endParaRPr lang="en-US"/>
        </a:p>
      </dgm:t>
    </dgm:pt>
    <dgm:pt modelId="{48ECC754-7F9B-44E1-AD66-2AD2902B22D0}" type="sibTrans" cxnId="{13814041-31B2-43F3-9882-6205C68C8303}">
      <dgm:prSet/>
      <dgm:spPr/>
      <dgm:t>
        <a:bodyPr/>
        <a:lstStyle/>
        <a:p>
          <a:endParaRPr lang="en-US"/>
        </a:p>
      </dgm:t>
    </dgm:pt>
    <dgm:pt modelId="{801720DE-07EA-40E8-8C1B-082E5C8CD7A4}">
      <dgm:prSet/>
      <dgm:spPr/>
      <dgm:t>
        <a:bodyPr/>
        <a:lstStyle/>
        <a:p>
          <a:r>
            <a:rPr lang="ar-SA"/>
            <a:t>ما دور التعليم في الحد من الفقر؟ </a:t>
          </a:r>
          <a:endParaRPr lang="en-US"/>
        </a:p>
      </dgm:t>
    </dgm:pt>
    <dgm:pt modelId="{F13EAE02-4316-4F48-A46E-9A26BF630931}" type="parTrans" cxnId="{6DC5AB22-BBF9-4157-8AA9-EF82EE96B61C}">
      <dgm:prSet/>
      <dgm:spPr/>
      <dgm:t>
        <a:bodyPr/>
        <a:lstStyle/>
        <a:p>
          <a:endParaRPr lang="en-US"/>
        </a:p>
      </dgm:t>
    </dgm:pt>
    <dgm:pt modelId="{7B1E80D8-EC9D-47F8-96E7-A1C0BBA58953}" type="sibTrans" cxnId="{6DC5AB22-BBF9-4157-8AA9-EF82EE96B61C}">
      <dgm:prSet/>
      <dgm:spPr/>
      <dgm:t>
        <a:bodyPr/>
        <a:lstStyle/>
        <a:p>
          <a:endParaRPr lang="en-US"/>
        </a:p>
      </dgm:t>
    </dgm:pt>
    <dgm:pt modelId="{F18D67F9-490B-4879-B833-3C1AB5FEB73A}">
      <dgm:prSet/>
      <dgm:spPr/>
      <dgm:t>
        <a:bodyPr/>
        <a:lstStyle/>
        <a:p>
          <a:r>
            <a:rPr lang="ar-SA"/>
            <a:t>ما دور الحكومات والمؤسسات في مكافحة الفقر؟ </a:t>
          </a:r>
          <a:endParaRPr lang="en-US"/>
        </a:p>
      </dgm:t>
    </dgm:pt>
    <dgm:pt modelId="{CCAABE9D-5A47-4A47-8420-CA9959ECD462}" type="parTrans" cxnId="{E4ABA090-A2C3-448F-9FA9-AEA29766BA1C}">
      <dgm:prSet/>
      <dgm:spPr/>
      <dgm:t>
        <a:bodyPr/>
        <a:lstStyle/>
        <a:p>
          <a:endParaRPr lang="en-US"/>
        </a:p>
      </dgm:t>
    </dgm:pt>
    <dgm:pt modelId="{C8E8CD61-C042-42DE-A767-A47E08415E07}" type="sibTrans" cxnId="{E4ABA090-A2C3-448F-9FA9-AEA29766BA1C}">
      <dgm:prSet/>
      <dgm:spPr/>
      <dgm:t>
        <a:bodyPr/>
        <a:lstStyle/>
        <a:p>
          <a:endParaRPr lang="en-US"/>
        </a:p>
      </dgm:t>
    </dgm:pt>
    <dgm:pt modelId="{117E0CCA-D299-4445-B409-8690EA092475}">
      <dgm:prSet/>
      <dgm:spPr/>
      <dgm:t>
        <a:bodyPr/>
        <a:lstStyle/>
        <a:p>
          <a:r>
            <a:rPr lang="ar-SA"/>
            <a:t>ما أبرز الاستراتيجيات العالمية الناجحة في الحد من الفقر؟ </a:t>
          </a:r>
          <a:endParaRPr lang="en-US"/>
        </a:p>
      </dgm:t>
    </dgm:pt>
    <dgm:pt modelId="{C432EC39-1ADE-480C-9994-CB2EDB7CEE96}" type="parTrans" cxnId="{96B5C4E1-7164-4902-ACE4-37D22F41E8C6}">
      <dgm:prSet/>
      <dgm:spPr/>
      <dgm:t>
        <a:bodyPr/>
        <a:lstStyle/>
        <a:p>
          <a:endParaRPr lang="en-US"/>
        </a:p>
      </dgm:t>
    </dgm:pt>
    <dgm:pt modelId="{3CF72550-CB55-46FF-B2A3-A70D2DAD0AC4}" type="sibTrans" cxnId="{96B5C4E1-7164-4902-ACE4-37D22F41E8C6}">
      <dgm:prSet/>
      <dgm:spPr/>
      <dgm:t>
        <a:bodyPr/>
        <a:lstStyle/>
        <a:p>
          <a:endParaRPr lang="en-US"/>
        </a:p>
      </dgm:t>
    </dgm:pt>
    <dgm:pt modelId="{8B5DADED-65EB-442E-AC06-935FBCC1BDF8}" type="pres">
      <dgm:prSet presAssocID="{D5D5FF3F-3E2C-4FCC-B197-5FBD6896A58F}" presName="diagram" presStyleCnt="0">
        <dgm:presLayoutVars>
          <dgm:dir/>
          <dgm:resizeHandles val="exact"/>
        </dgm:presLayoutVars>
      </dgm:prSet>
      <dgm:spPr/>
    </dgm:pt>
    <dgm:pt modelId="{ABA1BBDA-12BB-4CDE-A3C8-05A76BACE36C}" type="pres">
      <dgm:prSet presAssocID="{24849935-3F6C-44B7-A6A1-BD7431BB4878}" presName="node" presStyleLbl="node1" presStyleIdx="0" presStyleCnt="11">
        <dgm:presLayoutVars>
          <dgm:bulletEnabled val="1"/>
        </dgm:presLayoutVars>
      </dgm:prSet>
      <dgm:spPr/>
    </dgm:pt>
    <dgm:pt modelId="{6AE4552C-0A45-48D2-82FB-1A261A6A3014}" type="pres">
      <dgm:prSet presAssocID="{F20E40A6-AE7B-41E1-B506-1EF31C120F1F}" presName="sibTrans" presStyleLbl="sibTrans2D1" presStyleIdx="0" presStyleCnt="10"/>
      <dgm:spPr/>
    </dgm:pt>
    <dgm:pt modelId="{F90FD28B-4654-47C9-B2F3-4A7A91AC855C}" type="pres">
      <dgm:prSet presAssocID="{F20E40A6-AE7B-41E1-B506-1EF31C120F1F}" presName="connectorText" presStyleLbl="sibTrans2D1" presStyleIdx="0" presStyleCnt="10"/>
      <dgm:spPr/>
    </dgm:pt>
    <dgm:pt modelId="{34144426-3981-450A-9A80-976721AFC18C}" type="pres">
      <dgm:prSet presAssocID="{362D47D4-2E16-4E42-9E26-038564F9AB30}" presName="node" presStyleLbl="node1" presStyleIdx="1" presStyleCnt="11">
        <dgm:presLayoutVars>
          <dgm:bulletEnabled val="1"/>
        </dgm:presLayoutVars>
      </dgm:prSet>
      <dgm:spPr/>
    </dgm:pt>
    <dgm:pt modelId="{7E35A288-6EF7-4D6C-ACF5-20C8FA65FFCD}" type="pres">
      <dgm:prSet presAssocID="{F0DE5455-C3DA-4AD8-8389-B97205E68E6F}" presName="sibTrans" presStyleLbl="sibTrans2D1" presStyleIdx="1" presStyleCnt="10"/>
      <dgm:spPr/>
    </dgm:pt>
    <dgm:pt modelId="{606165B9-48B7-4B12-8D09-6C5817414CAE}" type="pres">
      <dgm:prSet presAssocID="{F0DE5455-C3DA-4AD8-8389-B97205E68E6F}" presName="connectorText" presStyleLbl="sibTrans2D1" presStyleIdx="1" presStyleCnt="10"/>
      <dgm:spPr/>
    </dgm:pt>
    <dgm:pt modelId="{50C00E44-F861-475C-8F36-AC9F3906D503}" type="pres">
      <dgm:prSet presAssocID="{3019C057-3B93-4BD1-8FCC-44E46D08C654}" presName="node" presStyleLbl="node1" presStyleIdx="2" presStyleCnt="11">
        <dgm:presLayoutVars>
          <dgm:bulletEnabled val="1"/>
        </dgm:presLayoutVars>
      </dgm:prSet>
      <dgm:spPr/>
    </dgm:pt>
    <dgm:pt modelId="{2C004FB0-8876-481D-8FAA-6AFC41622C83}" type="pres">
      <dgm:prSet presAssocID="{C5C6A1B0-1A30-4270-BDFA-0084458FEBE7}" presName="sibTrans" presStyleLbl="sibTrans2D1" presStyleIdx="2" presStyleCnt="10"/>
      <dgm:spPr/>
    </dgm:pt>
    <dgm:pt modelId="{703391BD-CC1E-4E7A-B2BB-52813732A84B}" type="pres">
      <dgm:prSet presAssocID="{C5C6A1B0-1A30-4270-BDFA-0084458FEBE7}" presName="connectorText" presStyleLbl="sibTrans2D1" presStyleIdx="2" presStyleCnt="10"/>
      <dgm:spPr/>
    </dgm:pt>
    <dgm:pt modelId="{6C53F277-BCB3-4C4F-B908-046E5994A940}" type="pres">
      <dgm:prSet presAssocID="{E52210F9-ED6D-46CB-B530-6530441EAC77}" presName="node" presStyleLbl="node1" presStyleIdx="3" presStyleCnt="11">
        <dgm:presLayoutVars>
          <dgm:bulletEnabled val="1"/>
        </dgm:presLayoutVars>
      </dgm:prSet>
      <dgm:spPr/>
    </dgm:pt>
    <dgm:pt modelId="{DB5D5686-3B9F-403A-8B35-57BD12F20F5C}" type="pres">
      <dgm:prSet presAssocID="{0FEC3463-EC43-497E-94BE-A9A4BC00098F}" presName="sibTrans" presStyleLbl="sibTrans2D1" presStyleIdx="3" presStyleCnt="10"/>
      <dgm:spPr/>
    </dgm:pt>
    <dgm:pt modelId="{52273A9D-0C71-4CE8-B32D-40D12EDD1A6E}" type="pres">
      <dgm:prSet presAssocID="{0FEC3463-EC43-497E-94BE-A9A4BC00098F}" presName="connectorText" presStyleLbl="sibTrans2D1" presStyleIdx="3" presStyleCnt="10"/>
      <dgm:spPr/>
    </dgm:pt>
    <dgm:pt modelId="{896A7E0A-2FDC-4353-9545-FC278BF70068}" type="pres">
      <dgm:prSet presAssocID="{475F8951-9A3F-480E-B6E8-83D40F7F581D}" presName="node" presStyleLbl="node1" presStyleIdx="4" presStyleCnt="11">
        <dgm:presLayoutVars>
          <dgm:bulletEnabled val="1"/>
        </dgm:presLayoutVars>
      </dgm:prSet>
      <dgm:spPr/>
    </dgm:pt>
    <dgm:pt modelId="{3B6FA2E2-3E21-433F-8D41-65E68C380776}" type="pres">
      <dgm:prSet presAssocID="{81C06FEA-6873-4440-BB1E-B2AF78738658}" presName="sibTrans" presStyleLbl="sibTrans2D1" presStyleIdx="4" presStyleCnt="10"/>
      <dgm:spPr/>
    </dgm:pt>
    <dgm:pt modelId="{F4D694CB-4152-4898-A385-9B3797FA0850}" type="pres">
      <dgm:prSet presAssocID="{81C06FEA-6873-4440-BB1E-B2AF78738658}" presName="connectorText" presStyleLbl="sibTrans2D1" presStyleIdx="4" presStyleCnt="10"/>
      <dgm:spPr/>
    </dgm:pt>
    <dgm:pt modelId="{C538F770-A855-43C5-BC11-B222D3139BA7}" type="pres">
      <dgm:prSet presAssocID="{BD6346ED-A9B3-4C95-81FE-CC763F1EBC0B}" presName="node" presStyleLbl="node1" presStyleIdx="5" presStyleCnt="11">
        <dgm:presLayoutVars>
          <dgm:bulletEnabled val="1"/>
        </dgm:presLayoutVars>
      </dgm:prSet>
      <dgm:spPr/>
    </dgm:pt>
    <dgm:pt modelId="{3F89FB98-6DDC-415D-9D8D-AFBA927C3DF8}" type="pres">
      <dgm:prSet presAssocID="{583EE689-1CEB-47BB-97CB-62A5D9CC838D}" presName="sibTrans" presStyleLbl="sibTrans2D1" presStyleIdx="5" presStyleCnt="10"/>
      <dgm:spPr/>
    </dgm:pt>
    <dgm:pt modelId="{02996E00-52A4-4842-80DE-3CD1E84F1504}" type="pres">
      <dgm:prSet presAssocID="{583EE689-1CEB-47BB-97CB-62A5D9CC838D}" presName="connectorText" presStyleLbl="sibTrans2D1" presStyleIdx="5" presStyleCnt="10"/>
      <dgm:spPr/>
    </dgm:pt>
    <dgm:pt modelId="{77BEE8E5-83C3-4821-9778-F5778C63D362}" type="pres">
      <dgm:prSet presAssocID="{9D691E6F-CAFB-4FC8-A8C7-901D81877792}" presName="node" presStyleLbl="node1" presStyleIdx="6" presStyleCnt="11">
        <dgm:presLayoutVars>
          <dgm:bulletEnabled val="1"/>
        </dgm:presLayoutVars>
      </dgm:prSet>
      <dgm:spPr/>
    </dgm:pt>
    <dgm:pt modelId="{C8EDD81A-FBC9-4E11-9398-5A082CFEB644}" type="pres">
      <dgm:prSet presAssocID="{8671F443-E829-4285-99DA-7106BE906299}" presName="sibTrans" presStyleLbl="sibTrans2D1" presStyleIdx="6" presStyleCnt="10"/>
      <dgm:spPr/>
    </dgm:pt>
    <dgm:pt modelId="{1C18D882-6935-44C9-80B3-F452FBB62FFF}" type="pres">
      <dgm:prSet presAssocID="{8671F443-E829-4285-99DA-7106BE906299}" presName="connectorText" presStyleLbl="sibTrans2D1" presStyleIdx="6" presStyleCnt="10"/>
      <dgm:spPr/>
    </dgm:pt>
    <dgm:pt modelId="{5DE57429-C0AC-4BCB-BAD2-AAC624354938}" type="pres">
      <dgm:prSet presAssocID="{877783DA-38B9-4AB1-94FD-0E202B84DF94}" presName="node" presStyleLbl="node1" presStyleIdx="7" presStyleCnt="11">
        <dgm:presLayoutVars>
          <dgm:bulletEnabled val="1"/>
        </dgm:presLayoutVars>
      </dgm:prSet>
      <dgm:spPr/>
    </dgm:pt>
    <dgm:pt modelId="{D7EF84A3-1367-4E62-A38B-65EF6F4D6E1F}" type="pres">
      <dgm:prSet presAssocID="{48ECC754-7F9B-44E1-AD66-2AD2902B22D0}" presName="sibTrans" presStyleLbl="sibTrans2D1" presStyleIdx="7" presStyleCnt="10"/>
      <dgm:spPr/>
    </dgm:pt>
    <dgm:pt modelId="{30EB4954-C521-4244-8F98-A9533B1A17CA}" type="pres">
      <dgm:prSet presAssocID="{48ECC754-7F9B-44E1-AD66-2AD2902B22D0}" presName="connectorText" presStyleLbl="sibTrans2D1" presStyleIdx="7" presStyleCnt="10"/>
      <dgm:spPr/>
    </dgm:pt>
    <dgm:pt modelId="{41CE6F13-F6C7-455B-B00B-19C2ABCB62E6}" type="pres">
      <dgm:prSet presAssocID="{801720DE-07EA-40E8-8C1B-082E5C8CD7A4}" presName="node" presStyleLbl="node1" presStyleIdx="8" presStyleCnt="11">
        <dgm:presLayoutVars>
          <dgm:bulletEnabled val="1"/>
        </dgm:presLayoutVars>
      </dgm:prSet>
      <dgm:spPr/>
    </dgm:pt>
    <dgm:pt modelId="{0B7C76B9-0A2B-4771-B5D8-7471F3DAAFB6}" type="pres">
      <dgm:prSet presAssocID="{7B1E80D8-EC9D-47F8-96E7-A1C0BBA58953}" presName="sibTrans" presStyleLbl="sibTrans2D1" presStyleIdx="8" presStyleCnt="10"/>
      <dgm:spPr/>
    </dgm:pt>
    <dgm:pt modelId="{E2220017-6623-4F74-A6A0-C8D13501DBF3}" type="pres">
      <dgm:prSet presAssocID="{7B1E80D8-EC9D-47F8-96E7-A1C0BBA58953}" presName="connectorText" presStyleLbl="sibTrans2D1" presStyleIdx="8" presStyleCnt="10"/>
      <dgm:spPr/>
    </dgm:pt>
    <dgm:pt modelId="{F4B17DE2-A50A-4847-819F-BE1B9A30F3F3}" type="pres">
      <dgm:prSet presAssocID="{F18D67F9-490B-4879-B833-3C1AB5FEB73A}" presName="node" presStyleLbl="node1" presStyleIdx="9" presStyleCnt="11">
        <dgm:presLayoutVars>
          <dgm:bulletEnabled val="1"/>
        </dgm:presLayoutVars>
      </dgm:prSet>
      <dgm:spPr/>
    </dgm:pt>
    <dgm:pt modelId="{AF77BCF8-E57E-426C-B5BC-322CA2B96428}" type="pres">
      <dgm:prSet presAssocID="{C8E8CD61-C042-42DE-A767-A47E08415E07}" presName="sibTrans" presStyleLbl="sibTrans2D1" presStyleIdx="9" presStyleCnt="10"/>
      <dgm:spPr/>
    </dgm:pt>
    <dgm:pt modelId="{B1F0125A-8A5A-427F-AB32-6A17B5DEAE3F}" type="pres">
      <dgm:prSet presAssocID="{C8E8CD61-C042-42DE-A767-A47E08415E07}" presName="connectorText" presStyleLbl="sibTrans2D1" presStyleIdx="9" presStyleCnt="10"/>
      <dgm:spPr/>
    </dgm:pt>
    <dgm:pt modelId="{9AEE04A7-ED70-45F7-A4F4-5DCD4B4ED53B}" type="pres">
      <dgm:prSet presAssocID="{117E0CCA-D299-4445-B409-8690EA092475}" presName="node" presStyleLbl="node1" presStyleIdx="10" presStyleCnt="11">
        <dgm:presLayoutVars>
          <dgm:bulletEnabled val="1"/>
        </dgm:presLayoutVars>
      </dgm:prSet>
      <dgm:spPr/>
    </dgm:pt>
  </dgm:ptLst>
  <dgm:cxnLst>
    <dgm:cxn modelId="{C2669F01-ADB6-4B70-91E4-9ECBA2A402CD}" type="presOf" srcId="{E52210F9-ED6D-46CB-B530-6530441EAC77}" destId="{6C53F277-BCB3-4C4F-B908-046E5994A940}" srcOrd="0" destOrd="0" presId="urn:microsoft.com/office/officeart/2005/8/layout/process5"/>
    <dgm:cxn modelId="{05FF961A-0BA5-4E08-9A42-98C78A3A26A4}" type="presOf" srcId="{F0DE5455-C3DA-4AD8-8389-B97205E68E6F}" destId="{606165B9-48B7-4B12-8D09-6C5817414CAE}" srcOrd="1" destOrd="0" presId="urn:microsoft.com/office/officeart/2005/8/layout/process5"/>
    <dgm:cxn modelId="{CA8A9F1B-E2E7-4DC6-B8C3-9D82886775CE}" type="presOf" srcId="{F20E40A6-AE7B-41E1-B506-1EF31C120F1F}" destId="{F90FD28B-4654-47C9-B2F3-4A7A91AC855C}" srcOrd="1" destOrd="0" presId="urn:microsoft.com/office/officeart/2005/8/layout/process5"/>
    <dgm:cxn modelId="{6DC5AB22-BBF9-4157-8AA9-EF82EE96B61C}" srcId="{D5D5FF3F-3E2C-4FCC-B197-5FBD6896A58F}" destId="{801720DE-07EA-40E8-8C1B-082E5C8CD7A4}" srcOrd="8" destOrd="0" parTransId="{F13EAE02-4316-4F48-A46E-9A26BF630931}" sibTransId="{7B1E80D8-EC9D-47F8-96E7-A1C0BBA58953}"/>
    <dgm:cxn modelId="{75EC3D24-5C71-44CD-A58C-1C7A2A348028}" type="presOf" srcId="{9D691E6F-CAFB-4FC8-A8C7-901D81877792}" destId="{77BEE8E5-83C3-4821-9778-F5778C63D362}" srcOrd="0" destOrd="0" presId="urn:microsoft.com/office/officeart/2005/8/layout/process5"/>
    <dgm:cxn modelId="{E866CC25-B18F-46B8-93A6-32368744D34E}" type="presOf" srcId="{117E0CCA-D299-4445-B409-8690EA092475}" destId="{9AEE04A7-ED70-45F7-A4F4-5DCD4B4ED53B}" srcOrd="0" destOrd="0" presId="urn:microsoft.com/office/officeart/2005/8/layout/process5"/>
    <dgm:cxn modelId="{7FBA4E26-8BB2-4F68-A879-B24CC5C7E52C}" type="presOf" srcId="{362D47D4-2E16-4E42-9E26-038564F9AB30}" destId="{34144426-3981-450A-9A80-976721AFC18C}" srcOrd="0" destOrd="0" presId="urn:microsoft.com/office/officeart/2005/8/layout/process5"/>
    <dgm:cxn modelId="{E4610D3A-D0BF-4EE4-AC77-5495B53D3DE7}" type="presOf" srcId="{C5C6A1B0-1A30-4270-BDFA-0084458FEBE7}" destId="{703391BD-CC1E-4E7A-B2BB-52813732A84B}" srcOrd="1" destOrd="0" presId="urn:microsoft.com/office/officeart/2005/8/layout/process5"/>
    <dgm:cxn modelId="{00F2635C-89CB-4EEF-9BB0-136823687A3A}" type="presOf" srcId="{BD6346ED-A9B3-4C95-81FE-CC763F1EBC0B}" destId="{C538F770-A855-43C5-BC11-B222D3139BA7}" srcOrd="0" destOrd="0" presId="urn:microsoft.com/office/officeart/2005/8/layout/process5"/>
    <dgm:cxn modelId="{13814041-31B2-43F3-9882-6205C68C8303}" srcId="{D5D5FF3F-3E2C-4FCC-B197-5FBD6896A58F}" destId="{877783DA-38B9-4AB1-94FD-0E202B84DF94}" srcOrd="7" destOrd="0" parTransId="{4639CBBC-79ED-42D8-978B-E8B4A3A0087C}" sibTransId="{48ECC754-7F9B-44E1-AD66-2AD2902B22D0}"/>
    <dgm:cxn modelId="{B2FB4445-F9A4-4CD8-BB79-351B19719296}" type="presOf" srcId="{7B1E80D8-EC9D-47F8-96E7-A1C0BBA58953}" destId="{0B7C76B9-0A2B-4771-B5D8-7471F3DAAFB6}" srcOrd="0" destOrd="0" presId="urn:microsoft.com/office/officeart/2005/8/layout/process5"/>
    <dgm:cxn modelId="{3A4DA845-6C1E-49BC-B795-DEF7758FD0DC}" type="presOf" srcId="{48ECC754-7F9B-44E1-AD66-2AD2902B22D0}" destId="{30EB4954-C521-4244-8F98-A9533B1A17CA}" srcOrd="1" destOrd="0" presId="urn:microsoft.com/office/officeart/2005/8/layout/process5"/>
    <dgm:cxn modelId="{607A1446-DEEE-4652-B9CF-849FDC0CF45C}" srcId="{D5D5FF3F-3E2C-4FCC-B197-5FBD6896A58F}" destId="{24849935-3F6C-44B7-A6A1-BD7431BB4878}" srcOrd="0" destOrd="0" parTransId="{A4CB6D8C-8AE7-4C23-A071-EFCEEC1EC847}" sibTransId="{F20E40A6-AE7B-41E1-B506-1EF31C120F1F}"/>
    <dgm:cxn modelId="{6F81E266-4AF2-4D0F-B20D-D546E0107F28}" type="presOf" srcId="{8671F443-E829-4285-99DA-7106BE906299}" destId="{C8EDD81A-FBC9-4E11-9398-5A082CFEB644}" srcOrd="0" destOrd="0" presId="urn:microsoft.com/office/officeart/2005/8/layout/process5"/>
    <dgm:cxn modelId="{8CCCAB50-3312-4E66-BEC4-17B762A7CE6D}" srcId="{D5D5FF3F-3E2C-4FCC-B197-5FBD6896A58F}" destId="{9D691E6F-CAFB-4FC8-A8C7-901D81877792}" srcOrd="6" destOrd="0" parTransId="{00924BCA-0F0F-4540-8D62-C5CF729A02CE}" sibTransId="{8671F443-E829-4285-99DA-7106BE906299}"/>
    <dgm:cxn modelId="{3D9ED672-48CB-4999-A872-FF2BB6311B62}" type="presOf" srcId="{877783DA-38B9-4AB1-94FD-0E202B84DF94}" destId="{5DE57429-C0AC-4BCB-BAD2-AAC624354938}" srcOrd="0" destOrd="0" presId="urn:microsoft.com/office/officeart/2005/8/layout/process5"/>
    <dgm:cxn modelId="{C30F8C76-B5F1-4929-989A-842971F06B45}" type="presOf" srcId="{7B1E80D8-EC9D-47F8-96E7-A1C0BBA58953}" destId="{E2220017-6623-4F74-A6A0-C8D13501DBF3}" srcOrd="1" destOrd="0" presId="urn:microsoft.com/office/officeart/2005/8/layout/process5"/>
    <dgm:cxn modelId="{270A9677-5307-406C-A8FF-0030ECEBFF51}" type="presOf" srcId="{48ECC754-7F9B-44E1-AD66-2AD2902B22D0}" destId="{D7EF84A3-1367-4E62-A38B-65EF6F4D6E1F}" srcOrd="0" destOrd="0" presId="urn:microsoft.com/office/officeart/2005/8/layout/process5"/>
    <dgm:cxn modelId="{87763178-CBAF-41D2-AE53-612CEEEBC93F}" type="presOf" srcId="{8671F443-E829-4285-99DA-7106BE906299}" destId="{1C18D882-6935-44C9-80B3-F452FBB62FFF}" srcOrd="1" destOrd="0" presId="urn:microsoft.com/office/officeart/2005/8/layout/process5"/>
    <dgm:cxn modelId="{CA44375A-2983-4ADD-9326-438BCC8DB712}" srcId="{D5D5FF3F-3E2C-4FCC-B197-5FBD6896A58F}" destId="{475F8951-9A3F-480E-B6E8-83D40F7F581D}" srcOrd="4" destOrd="0" parTransId="{BE53F879-B188-4E35-AC32-34818375FB70}" sibTransId="{81C06FEA-6873-4440-BB1E-B2AF78738658}"/>
    <dgm:cxn modelId="{DD317C7C-B95D-4A0B-99E1-F0F43D9FEA11}" type="presOf" srcId="{C5C6A1B0-1A30-4270-BDFA-0084458FEBE7}" destId="{2C004FB0-8876-481D-8FAA-6AFC41622C83}" srcOrd="0" destOrd="0" presId="urn:microsoft.com/office/officeart/2005/8/layout/process5"/>
    <dgm:cxn modelId="{B00FB27C-A516-42C9-9063-8C1B7D204501}" type="presOf" srcId="{81C06FEA-6873-4440-BB1E-B2AF78738658}" destId="{F4D694CB-4152-4898-A385-9B3797FA0850}" srcOrd="1" destOrd="0" presId="urn:microsoft.com/office/officeart/2005/8/layout/process5"/>
    <dgm:cxn modelId="{E4ABA090-A2C3-448F-9FA9-AEA29766BA1C}" srcId="{D5D5FF3F-3E2C-4FCC-B197-5FBD6896A58F}" destId="{F18D67F9-490B-4879-B833-3C1AB5FEB73A}" srcOrd="9" destOrd="0" parTransId="{CCAABE9D-5A47-4A47-8420-CA9959ECD462}" sibTransId="{C8E8CD61-C042-42DE-A767-A47E08415E07}"/>
    <dgm:cxn modelId="{CFD3AB90-E46D-4284-9597-9B1FD9B26E9F}" type="presOf" srcId="{F20E40A6-AE7B-41E1-B506-1EF31C120F1F}" destId="{6AE4552C-0A45-48D2-82FB-1A261A6A3014}" srcOrd="0" destOrd="0" presId="urn:microsoft.com/office/officeart/2005/8/layout/process5"/>
    <dgm:cxn modelId="{02094C96-4151-4980-B9B7-FA4059E21045}" type="presOf" srcId="{0FEC3463-EC43-497E-94BE-A9A4BC00098F}" destId="{52273A9D-0C71-4CE8-B32D-40D12EDD1A6E}" srcOrd="1" destOrd="0" presId="urn:microsoft.com/office/officeart/2005/8/layout/process5"/>
    <dgm:cxn modelId="{0D6A1A97-7361-45C1-9B23-98FC64E4EADA}" type="presOf" srcId="{475F8951-9A3F-480E-B6E8-83D40F7F581D}" destId="{896A7E0A-2FDC-4353-9545-FC278BF70068}" srcOrd="0" destOrd="0" presId="urn:microsoft.com/office/officeart/2005/8/layout/process5"/>
    <dgm:cxn modelId="{2FA150A2-0064-4733-9052-05D14D4F5C74}" type="presOf" srcId="{0FEC3463-EC43-497E-94BE-A9A4BC00098F}" destId="{DB5D5686-3B9F-403A-8B35-57BD12F20F5C}" srcOrd="0" destOrd="0" presId="urn:microsoft.com/office/officeart/2005/8/layout/process5"/>
    <dgm:cxn modelId="{79D5A4A4-5AE3-4B1F-87F9-8BBD13B953B0}" type="presOf" srcId="{583EE689-1CEB-47BB-97CB-62A5D9CC838D}" destId="{3F89FB98-6DDC-415D-9D8D-AFBA927C3DF8}" srcOrd="0" destOrd="0" presId="urn:microsoft.com/office/officeart/2005/8/layout/process5"/>
    <dgm:cxn modelId="{AEDC1EB2-2EDF-411C-B75D-7CCB5A6C7A91}" type="presOf" srcId="{D5D5FF3F-3E2C-4FCC-B197-5FBD6896A58F}" destId="{8B5DADED-65EB-442E-AC06-935FBCC1BDF8}" srcOrd="0" destOrd="0" presId="urn:microsoft.com/office/officeart/2005/8/layout/process5"/>
    <dgm:cxn modelId="{36F9BCB4-A3CA-4B74-BFA8-DB8AE58FAFF0}" srcId="{D5D5FF3F-3E2C-4FCC-B197-5FBD6896A58F}" destId="{BD6346ED-A9B3-4C95-81FE-CC763F1EBC0B}" srcOrd="5" destOrd="0" parTransId="{DEA62970-2DA0-4706-B326-9E64A87E88A8}" sibTransId="{583EE689-1CEB-47BB-97CB-62A5D9CC838D}"/>
    <dgm:cxn modelId="{DD950FB6-021D-4954-8F37-CF9ED783ACC6}" type="presOf" srcId="{F18D67F9-490B-4879-B833-3C1AB5FEB73A}" destId="{F4B17DE2-A50A-4847-819F-BE1B9A30F3F3}" srcOrd="0" destOrd="0" presId="urn:microsoft.com/office/officeart/2005/8/layout/process5"/>
    <dgm:cxn modelId="{1901CECB-0AEC-4FCE-B142-E209D7A29EE4}" type="presOf" srcId="{3019C057-3B93-4BD1-8FCC-44E46D08C654}" destId="{50C00E44-F861-475C-8F36-AC9F3906D503}" srcOrd="0" destOrd="0" presId="urn:microsoft.com/office/officeart/2005/8/layout/process5"/>
    <dgm:cxn modelId="{0A9828D2-DCAE-4A16-9C3E-364502E7BC20}" type="presOf" srcId="{801720DE-07EA-40E8-8C1B-082E5C8CD7A4}" destId="{41CE6F13-F6C7-455B-B00B-19C2ABCB62E6}" srcOrd="0" destOrd="0" presId="urn:microsoft.com/office/officeart/2005/8/layout/process5"/>
    <dgm:cxn modelId="{71CDB5DC-EE62-4648-9E5D-7F6BFB344EFD}" type="presOf" srcId="{81C06FEA-6873-4440-BB1E-B2AF78738658}" destId="{3B6FA2E2-3E21-433F-8D41-65E68C380776}" srcOrd="0" destOrd="0" presId="urn:microsoft.com/office/officeart/2005/8/layout/process5"/>
    <dgm:cxn modelId="{96B5C4E1-7164-4902-ACE4-37D22F41E8C6}" srcId="{D5D5FF3F-3E2C-4FCC-B197-5FBD6896A58F}" destId="{117E0CCA-D299-4445-B409-8690EA092475}" srcOrd="10" destOrd="0" parTransId="{C432EC39-1ADE-480C-9994-CB2EDB7CEE96}" sibTransId="{3CF72550-CB55-46FF-B2A3-A70D2DAD0AC4}"/>
    <dgm:cxn modelId="{9FF709E2-E4C2-4C28-A34B-5DAE353A6FAD}" srcId="{D5D5FF3F-3E2C-4FCC-B197-5FBD6896A58F}" destId="{362D47D4-2E16-4E42-9E26-038564F9AB30}" srcOrd="1" destOrd="0" parTransId="{DD4DC7F6-1F9D-42F8-A381-E9A073F34F9D}" sibTransId="{F0DE5455-C3DA-4AD8-8389-B97205E68E6F}"/>
    <dgm:cxn modelId="{52D195E3-B285-438C-ACAB-CC26F47D161B}" type="presOf" srcId="{F0DE5455-C3DA-4AD8-8389-B97205E68E6F}" destId="{7E35A288-6EF7-4D6C-ACF5-20C8FA65FFCD}" srcOrd="0" destOrd="0" presId="urn:microsoft.com/office/officeart/2005/8/layout/process5"/>
    <dgm:cxn modelId="{6057D4E8-17C6-4DD3-84F1-A6F2476973AD}" srcId="{D5D5FF3F-3E2C-4FCC-B197-5FBD6896A58F}" destId="{E52210F9-ED6D-46CB-B530-6530441EAC77}" srcOrd="3" destOrd="0" parTransId="{477918F6-CCA4-4DA7-BF71-7AC144BA22BA}" sibTransId="{0FEC3463-EC43-497E-94BE-A9A4BC00098F}"/>
    <dgm:cxn modelId="{FB3E52F9-85F5-49E0-AA38-5C4CE1685B48}" type="presOf" srcId="{24849935-3F6C-44B7-A6A1-BD7431BB4878}" destId="{ABA1BBDA-12BB-4CDE-A3C8-05A76BACE36C}" srcOrd="0" destOrd="0" presId="urn:microsoft.com/office/officeart/2005/8/layout/process5"/>
    <dgm:cxn modelId="{C0A513FB-E181-4D6F-81C4-372221724529}" type="presOf" srcId="{C8E8CD61-C042-42DE-A767-A47E08415E07}" destId="{AF77BCF8-E57E-426C-B5BC-322CA2B96428}" srcOrd="0" destOrd="0" presId="urn:microsoft.com/office/officeart/2005/8/layout/process5"/>
    <dgm:cxn modelId="{080FA0FB-BCC3-4977-9631-F66DCB310310}" srcId="{D5D5FF3F-3E2C-4FCC-B197-5FBD6896A58F}" destId="{3019C057-3B93-4BD1-8FCC-44E46D08C654}" srcOrd="2" destOrd="0" parTransId="{CC7D8E80-A3C9-4B03-AC5B-D07581B95413}" sibTransId="{C5C6A1B0-1A30-4270-BDFA-0084458FEBE7}"/>
    <dgm:cxn modelId="{6F7767FD-F979-465E-9C42-8FC70D6E013E}" type="presOf" srcId="{C8E8CD61-C042-42DE-A767-A47E08415E07}" destId="{B1F0125A-8A5A-427F-AB32-6A17B5DEAE3F}" srcOrd="1" destOrd="0" presId="urn:microsoft.com/office/officeart/2005/8/layout/process5"/>
    <dgm:cxn modelId="{A5606AFD-FD49-47F3-ABCB-0833D37A9C59}" type="presOf" srcId="{583EE689-1CEB-47BB-97CB-62A5D9CC838D}" destId="{02996E00-52A4-4842-80DE-3CD1E84F1504}" srcOrd="1" destOrd="0" presId="urn:microsoft.com/office/officeart/2005/8/layout/process5"/>
    <dgm:cxn modelId="{4F0124DB-05F6-40E8-97BB-F794EFB5E660}" type="presParOf" srcId="{8B5DADED-65EB-442E-AC06-935FBCC1BDF8}" destId="{ABA1BBDA-12BB-4CDE-A3C8-05A76BACE36C}" srcOrd="0" destOrd="0" presId="urn:microsoft.com/office/officeart/2005/8/layout/process5"/>
    <dgm:cxn modelId="{819D1A6C-BCA7-401A-B9A7-6D3BFA93E1EF}" type="presParOf" srcId="{8B5DADED-65EB-442E-AC06-935FBCC1BDF8}" destId="{6AE4552C-0A45-48D2-82FB-1A261A6A3014}" srcOrd="1" destOrd="0" presId="urn:microsoft.com/office/officeart/2005/8/layout/process5"/>
    <dgm:cxn modelId="{E9C2FE6B-28BF-478C-A4D7-2CFA2A4387BA}" type="presParOf" srcId="{6AE4552C-0A45-48D2-82FB-1A261A6A3014}" destId="{F90FD28B-4654-47C9-B2F3-4A7A91AC855C}" srcOrd="0" destOrd="0" presId="urn:microsoft.com/office/officeart/2005/8/layout/process5"/>
    <dgm:cxn modelId="{C497F736-B200-4325-A6BF-015E8EC580A3}" type="presParOf" srcId="{8B5DADED-65EB-442E-AC06-935FBCC1BDF8}" destId="{34144426-3981-450A-9A80-976721AFC18C}" srcOrd="2" destOrd="0" presId="urn:microsoft.com/office/officeart/2005/8/layout/process5"/>
    <dgm:cxn modelId="{A1295F3A-59B6-4592-B0AA-951F2779C3CF}" type="presParOf" srcId="{8B5DADED-65EB-442E-AC06-935FBCC1BDF8}" destId="{7E35A288-6EF7-4D6C-ACF5-20C8FA65FFCD}" srcOrd="3" destOrd="0" presId="urn:microsoft.com/office/officeart/2005/8/layout/process5"/>
    <dgm:cxn modelId="{6060391D-25F8-4523-9A73-4CC3686D5A22}" type="presParOf" srcId="{7E35A288-6EF7-4D6C-ACF5-20C8FA65FFCD}" destId="{606165B9-48B7-4B12-8D09-6C5817414CAE}" srcOrd="0" destOrd="0" presId="urn:microsoft.com/office/officeart/2005/8/layout/process5"/>
    <dgm:cxn modelId="{A7E8D721-9954-439A-A5F1-5AB9BBA91EF4}" type="presParOf" srcId="{8B5DADED-65EB-442E-AC06-935FBCC1BDF8}" destId="{50C00E44-F861-475C-8F36-AC9F3906D503}" srcOrd="4" destOrd="0" presId="urn:microsoft.com/office/officeart/2005/8/layout/process5"/>
    <dgm:cxn modelId="{6D58141F-0BD4-4283-86EB-948F5E5A3A14}" type="presParOf" srcId="{8B5DADED-65EB-442E-AC06-935FBCC1BDF8}" destId="{2C004FB0-8876-481D-8FAA-6AFC41622C83}" srcOrd="5" destOrd="0" presId="urn:microsoft.com/office/officeart/2005/8/layout/process5"/>
    <dgm:cxn modelId="{934F5289-BA77-4BD6-B40E-6A458B528113}" type="presParOf" srcId="{2C004FB0-8876-481D-8FAA-6AFC41622C83}" destId="{703391BD-CC1E-4E7A-B2BB-52813732A84B}" srcOrd="0" destOrd="0" presId="urn:microsoft.com/office/officeart/2005/8/layout/process5"/>
    <dgm:cxn modelId="{BFA8D75C-EF1F-45D4-B9BE-E7AA091C819F}" type="presParOf" srcId="{8B5DADED-65EB-442E-AC06-935FBCC1BDF8}" destId="{6C53F277-BCB3-4C4F-B908-046E5994A940}" srcOrd="6" destOrd="0" presId="urn:microsoft.com/office/officeart/2005/8/layout/process5"/>
    <dgm:cxn modelId="{697BD29B-B477-4938-A250-E1684F2FF9DA}" type="presParOf" srcId="{8B5DADED-65EB-442E-AC06-935FBCC1BDF8}" destId="{DB5D5686-3B9F-403A-8B35-57BD12F20F5C}" srcOrd="7" destOrd="0" presId="urn:microsoft.com/office/officeart/2005/8/layout/process5"/>
    <dgm:cxn modelId="{BBA3CEFB-0D56-4340-BC1A-3EB602F701AF}" type="presParOf" srcId="{DB5D5686-3B9F-403A-8B35-57BD12F20F5C}" destId="{52273A9D-0C71-4CE8-B32D-40D12EDD1A6E}" srcOrd="0" destOrd="0" presId="urn:microsoft.com/office/officeart/2005/8/layout/process5"/>
    <dgm:cxn modelId="{761E8F92-8492-4BE2-90CB-22104E95D10A}" type="presParOf" srcId="{8B5DADED-65EB-442E-AC06-935FBCC1BDF8}" destId="{896A7E0A-2FDC-4353-9545-FC278BF70068}" srcOrd="8" destOrd="0" presId="urn:microsoft.com/office/officeart/2005/8/layout/process5"/>
    <dgm:cxn modelId="{C991C281-74E5-4105-9E83-A41606DA8964}" type="presParOf" srcId="{8B5DADED-65EB-442E-AC06-935FBCC1BDF8}" destId="{3B6FA2E2-3E21-433F-8D41-65E68C380776}" srcOrd="9" destOrd="0" presId="urn:microsoft.com/office/officeart/2005/8/layout/process5"/>
    <dgm:cxn modelId="{73FE2C3F-D156-4E1C-952D-184259B402DD}" type="presParOf" srcId="{3B6FA2E2-3E21-433F-8D41-65E68C380776}" destId="{F4D694CB-4152-4898-A385-9B3797FA0850}" srcOrd="0" destOrd="0" presId="urn:microsoft.com/office/officeart/2005/8/layout/process5"/>
    <dgm:cxn modelId="{AEA1A02A-241E-4CBA-9402-BFD202A71805}" type="presParOf" srcId="{8B5DADED-65EB-442E-AC06-935FBCC1BDF8}" destId="{C538F770-A855-43C5-BC11-B222D3139BA7}" srcOrd="10" destOrd="0" presId="urn:microsoft.com/office/officeart/2005/8/layout/process5"/>
    <dgm:cxn modelId="{15FEF989-7F13-4CF5-AE45-E9527A6F47D4}" type="presParOf" srcId="{8B5DADED-65EB-442E-AC06-935FBCC1BDF8}" destId="{3F89FB98-6DDC-415D-9D8D-AFBA927C3DF8}" srcOrd="11" destOrd="0" presId="urn:microsoft.com/office/officeart/2005/8/layout/process5"/>
    <dgm:cxn modelId="{76FC7991-3DD7-40C3-A278-7B13B6AF45A4}" type="presParOf" srcId="{3F89FB98-6DDC-415D-9D8D-AFBA927C3DF8}" destId="{02996E00-52A4-4842-80DE-3CD1E84F1504}" srcOrd="0" destOrd="0" presId="urn:microsoft.com/office/officeart/2005/8/layout/process5"/>
    <dgm:cxn modelId="{145A0E66-C029-4C61-8C38-0E6B5828E0EA}" type="presParOf" srcId="{8B5DADED-65EB-442E-AC06-935FBCC1BDF8}" destId="{77BEE8E5-83C3-4821-9778-F5778C63D362}" srcOrd="12" destOrd="0" presId="urn:microsoft.com/office/officeart/2005/8/layout/process5"/>
    <dgm:cxn modelId="{A1CFA97D-6337-4A89-8C7E-2150C5F20DEA}" type="presParOf" srcId="{8B5DADED-65EB-442E-AC06-935FBCC1BDF8}" destId="{C8EDD81A-FBC9-4E11-9398-5A082CFEB644}" srcOrd="13" destOrd="0" presId="urn:microsoft.com/office/officeart/2005/8/layout/process5"/>
    <dgm:cxn modelId="{95D00818-E81D-4C13-B599-45AF912DC192}" type="presParOf" srcId="{C8EDD81A-FBC9-4E11-9398-5A082CFEB644}" destId="{1C18D882-6935-44C9-80B3-F452FBB62FFF}" srcOrd="0" destOrd="0" presId="urn:microsoft.com/office/officeart/2005/8/layout/process5"/>
    <dgm:cxn modelId="{C5767507-9AC7-4ED1-9F71-369DDBAC6B35}" type="presParOf" srcId="{8B5DADED-65EB-442E-AC06-935FBCC1BDF8}" destId="{5DE57429-C0AC-4BCB-BAD2-AAC624354938}" srcOrd="14" destOrd="0" presId="urn:microsoft.com/office/officeart/2005/8/layout/process5"/>
    <dgm:cxn modelId="{F3280EB1-E3AD-49A7-8233-6829546A7FD6}" type="presParOf" srcId="{8B5DADED-65EB-442E-AC06-935FBCC1BDF8}" destId="{D7EF84A3-1367-4E62-A38B-65EF6F4D6E1F}" srcOrd="15" destOrd="0" presId="urn:microsoft.com/office/officeart/2005/8/layout/process5"/>
    <dgm:cxn modelId="{DEDD60D1-0D49-4985-9842-8BD2D1377D6D}" type="presParOf" srcId="{D7EF84A3-1367-4E62-A38B-65EF6F4D6E1F}" destId="{30EB4954-C521-4244-8F98-A9533B1A17CA}" srcOrd="0" destOrd="0" presId="urn:microsoft.com/office/officeart/2005/8/layout/process5"/>
    <dgm:cxn modelId="{BAA21AFE-5064-46F2-A3D3-4C29D610D8D3}" type="presParOf" srcId="{8B5DADED-65EB-442E-AC06-935FBCC1BDF8}" destId="{41CE6F13-F6C7-455B-B00B-19C2ABCB62E6}" srcOrd="16" destOrd="0" presId="urn:microsoft.com/office/officeart/2005/8/layout/process5"/>
    <dgm:cxn modelId="{AA267E73-BA14-4FA6-944F-2AC3CAF884B9}" type="presParOf" srcId="{8B5DADED-65EB-442E-AC06-935FBCC1BDF8}" destId="{0B7C76B9-0A2B-4771-B5D8-7471F3DAAFB6}" srcOrd="17" destOrd="0" presId="urn:microsoft.com/office/officeart/2005/8/layout/process5"/>
    <dgm:cxn modelId="{459124B9-C6D2-4388-884C-A8B12C5F382D}" type="presParOf" srcId="{0B7C76B9-0A2B-4771-B5D8-7471F3DAAFB6}" destId="{E2220017-6623-4F74-A6A0-C8D13501DBF3}" srcOrd="0" destOrd="0" presId="urn:microsoft.com/office/officeart/2005/8/layout/process5"/>
    <dgm:cxn modelId="{4D38A47E-871C-4584-8412-DE2777195CAC}" type="presParOf" srcId="{8B5DADED-65EB-442E-AC06-935FBCC1BDF8}" destId="{F4B17DE2-A50A-4847-819F-BE1B9A30F3F3}" srcOrd="18" destOrd="0" presId="urn:microsoft.com/office/officeart/2005/8/layout/process5"/>
    <dgm:cxn modelId="{83A8DC70-53B6-4251-9AB4-AF0FF7AB8A4D}" type="presParOf" srcId="{8B5DADED-65EB-442E-AC06-935FBCC1BDF8}" destId="{AF77BCF8-E57E-426C-B5BC-322CA2B96428}" srcOrd="19" destOrd="0" presId="urn:microsoft.com/office/officeart/2005/8/layout/process5"/>
    <dgm:cxn modelId="{8FF48622-F1D6-4429-867B-D277D9B1150E}" type="presParOf" srcId="{AF77BCF8-E57E-426C-B5BC-322CA2B96428}" destId="{B1F0125A-8A5A-427F-AB32-6A17B5DEAE3F}" srcOrd="0" destOrd="0" presId="urn:microsoft.com/office/officeart/2005/8/layout/process5"/>
    <dgm:cxn modelId="{6B8FDF73-8327-4117-A2AF-B499E2846DF1}" type="presParOf" srcId="{8B5DADED-65EB-442E-AC06-935FBCC1BDF8}" destId="{9AEE04A7-ED70-45F7-A4F4-5DCD4B4ED53B}" srcOrd="20" destOrd="0" presId="urn:microsoft.com/office/officeart/2005/8/layout/process5"/>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68AF24-49DD-4D04-B28E-FFA033410299}"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41B3AEF0-1F80-4B39-ABC5-CB626F0697F1}">
      <dgm:prSet custT="1"/>
      <dgm:spPr/>
      <dgm:t>
        <a:bodyPr/>
        <a:lstStyle/>
        <a:p>
          <a:r>
            <a:rPr lang="ar-SA" sz="1800" b="1" dirty="0">
              <a:latin typeface="Simplified Arabic" panose="02020603050405020304" pitchFamily="18" charset="-78"/>
              <a:cs typeface="Simplified Arabic" panose="02020603050405020304" pitchFamily="18" charset="-78"/>
            </a:rPr>
            <a:t>الأهمية العلمية</a:t>
          </a:r>
          <a:endParaRPr lang="en-US" sz="1800" dirty="0">
            <a:latin typeface="Simplified Arabic" panose="02020603050405020304" pitchFamily="18" charset="-78"/>
            <a:cs typeface="Simplified Arabic" panose="02020603050405020304" pitchFamily="18" charset="-78"/>
          </a:endParaRPr>
        </a:p>
      </dgm:t>
    </dgm:pt>
    <dgm:pt modelId="{32D6A589-0DD5-4316-966C-21772E90CE86}" type="parTrans" cxnId="{68187E2E-FC02-4925-8575-AAD196B25A72}">
      <dgm:prSet/>
      <dgm:spPr/>
      <dgm:t>
        <a:bodyPr/>
        <a:lstStyle/>
        <a:p>
          <a:endParaRPr lang="en-US"/>
        </a:p>
      </dgm:t>
    </dgm:pt>
    <dgm:pt modelId="{0A1207D9-E815-4738-B8E5-EED9EBF66E8B}" type="sibTrans" cxnId="{68187E2E-FC02-4925-8575-AAD196B25A72}">
      <dgm:prSet custT="1"/>
      <dgm:spPr/>
      <dgm:t>
        <a:bodyPr/>
        <a:lstStyle/>
        <a:p>
          <a:endParaRPr lang="en-US" sz="1800"/>
        </a:p>
      </dgm:t>
    </dgm:pt>
    <dgm:pt modelId="{B4FF579F-59FA-43A8-9BE9-1BD633EC3E23}">
      <dgm:prSet custT="1"/>
      <dgm:spPr/>
      <dgm:t>
        <a:bodyPr/>
        <a:lstStyle/>
        <a:p>
          <a:r>
            <a:rPr lang="ar-SA" sz="1800" dirty="0">
              <a:latin typeface="Simplified Arabic" panose="02020603050405020304" pitchFamily="18" charset="-78"/>
              <a:cs typeface="Simplified Arabic" panose="02020603050405020304" pitchFamily="18" charset="-78"/>
            </a:rPr>
            <a:t>إثراء الدراسات المتعلقة بالفقر</a:t>
          </a:r>
          <a:r>
            <a:rPr lang="en-US" sz="1800" dirty="0">
              <a:latin typeface="Simplified Arabic" panose="02020603050405020304" pitchFamily="18" charset="-78"/>
              <a:cs typeface="Simplified Arabic" panose="02020603050405020304" pitchFamily="18" charset="-78"/>
            </a:rPr>
            <a:t>. </a:t>
          </a:r>
        </a:p>
      </dgm:t>
    </dgm:pt>
    <dgm:pt modelId="{0F0C4872-6234-4B32-9238-02F85AECB1AF}" type="parTrans" cxnId="{71479A08-6F4E-40DB-8478-E6EB236FF0AD}">
      <dgm:prSet/>
      <dgm:spPr/>
      <dgm:t>
        <a:bodyPr/>
        <a:lstStyle/>
        <a:p>
          <a:endParaRPr lang="en-US"/>
        </a:p>
      </dgm:t>
    </dgm:pt>
    <dgm:pt modelId="{EA6B2A11-4227-45CE-9820-9493E1118F81}" type="sibTrans" cxnId="{71479A08-6F4E-40DB-8478-E6EB236FF0AD}">
      <dgm:prSet custT="1"/>
      <dgm:spPr/>
      <dgm:t>
        <a:bodyPr/>
        <a:lstStyle/>
        <a:p>
          <a:endParaRPr lang="en-US" sz="1800"/>
        </a:p>
      </dgm:t>
    </dgm:pt>
    <dgm:pt modelId="{2B0A2F4E-A3BB-4FD4-9060-B28EBF998758}">
      <dgm:prSet custT="1"/>
      <dgm:spPr/>
      <dgm:t>
        <a:bodyPr/>
        <a:lstStyle/>
        <a:p>
          <a:r>
            <a:rPr lang="ar-SA" sz="1800" dirty="0">
              <a:latin typeface="Simplified Arabic" panose="02020603050405020304" pitchFamily="18" charset="-78"/>
              <a:cs typeface="Simplified Arabic" panose="02020603050405020304" pitchFamily="18" charset="-78"/>
            </a:rPr>
            <a:t>توفير إطار نظري يساعد الباحثين</a:t>
          </a:r>
          <a:r>
            <a:rPr lang="en-US" sz="1800" dirty="0">
              <a:latin typeface="Simplified Arabic" panose="02020603050405020304" pitchFamily="18" charset="-78"/>
              <a:cs typeface="Simplified Arabic" panose="02020603050405020304" pitchFamily="18" charset="-78"/>
            </a:rPr>
            <a:t>. </a:t>
          </a:r>
        </a:p>
      </dgm:t>
    </dgm:pt>
    <dgm:pt modelId="{70DAB1B1-18AE-4B2A-BD0A-73649AEE92A2}" type="parTrans" cxnId="{358177B3-C0A0-43FE-8FB2-53867240626F}">
      <dgm:prSet/>
      <dgm:spPr/>
      <dgm:t>
        <a:bodyPr/>
        <a:lstStyle/>
        <a:p>
          <a:endParaRPr lang="en-US"/>
        </a:p>
      </dgm:t>
    </dgm:pt>
    <dgm:pt modelId="{6DCF1544-FCF4-4A39-9323-41921015F2B2}" type="sibTrans" cxnId="{358177B3-C0A0-43FE-8FB2-53867240626F}">
      <dgm:prSet custT="1"/>
      <dgm:spPr/>
      <dgm:t>
        <a:bodyPr/>
        <a:lstStyle/>
        <a:p>
          <a:endParaRPr lang="en-US" sz="1800"/>
        </a:p>
      </dgm:t>
    </dgm:pt>
    <dgm:pt modelId="{9304CCA9-C2B7-49A1-8C2D-B78D9C55457D}">
      <dgm:prSet custT="1"/>
      <dgm:spPr/>
      <dgm:t>
        <a:bodyPr/>
        <a:lstStyle/>
        <a:p>
          <a:r>
            <a:rPr lang="ar-SA" sz="1800" dirty="0">
              <a:latin typeface="Simplified Arabic" panose="02020603050405020304" pitchFamily="18" charset="-78"/>
              <a:cs typeface="Simplified Arabic" panose="02020603050405020304" pitchFamily="18" charset="-78"/>
            </a:rPr>
            <a:t>فهم الأبعاد المتعددة للظاهرة</a:t>
          </a:r>
          <a:r>
            <a:rPr lang="en-US" sz="1800" dirty="0">
              <a:latin typeface="Simplified Arabic" panose="02020603050405020304" pitchFamily="18" charset="-78"/>
              <a:cs typeface="Simplified Arabic" panose="02020603050405020304" pitchFamily="18" charset="-78"/>
            </a:rPr>
            <a:t>. </a:t>
          </a:r>
        </a:p>
      </dgm:t>
    </dgm:pt>
    <dgm:pt modelId="{69F0F185-D98A-4C26-930D-7C1C6CD7E47C}" type="parTrans" cxnId="{50D2AE35-1CBF-4053-B90D-5DFE9C403293}">
      <dgm:prSet/>
      <dgm:spPr/>
      <dgm:t>
        <a:bodyPr/>
        <a:lstStyle/>
        <a:p>
          <a:endParaRPr lang="en-US"/>
        </a:p>
      </dgm:t>
    </dgm:pt>
    <dgm:pt modelId="{523989AF-261B-4783-A33C-39A138BBA859}" type="sibTrans" cxnId="{50D2AE35-1CBF-4053-B90D-5DFE9C403293}">
      <dgm:prSet custT="1"/>
      <dgm:spPr/>
      <dgm:t>
        <a:bodyPr/>
        <a:lstStyle/>
        <a:p>
          <a:endParaRPr lang="en-US" sz="1800"/>
        </a:p>
      </dgm:t>
    </dgm:pt>
    <dgm:pt modelId="{7BA98F27-F3AB-4CE2-B9DB-8F6C9CBDF58C}">
      <dgm:prSet custT="1"/>
      <dgm:spPr/>
      <dgm:t>
        <a:bodyPr/>
        <a:lstStyle/>
        <a:p>
          <a:r>
            <a:rPr lang="ar-SA" sz="1800" dirty="0">
              <a:latin typeface="Simplified Arabic" panose="02020603050405020304" pitchFamily="18" charset="-78"/>
              <a:cs typeface="Simplified Arabic" panose="02020603050405020304" pitchFamily="18" charset="-78"/>
            </a:rPr>
            <a:t>دعم برامج الحماية الاجتماعية</a:t>
          </a:r>
          <a:r>
            <a:rPr lang="en-US" sz="1800" dirty="0">
              <a:latin typeface="Simplified Arabic" panose="02020603050405020304" pitchFamily="18" charset="-78"/>
              <a:cs typeface="Simplified Arabic" panose="02020603050405020304" pitchFamily="18" charset="-78"/>
            </a:rPr>
            <a:t>. </a:t>
          </a:r>
        </a:p>
      </dgm:t>
    </dgm:pt>
    <dgm:pt modelId="{5A067DC5-EB10-4A1B-9851-A4B1A655243E}" type="parTrans" cxnId="{19B5CE8A-1FCD-4F5D-8CF8-631DA8A304DF}">
      <dgm:prSet/>
      <dgm:spPr/>
      <dgm:t>
        <a:bodyPr/>
        <a:lstStyle/>
        <a:p>
          <a:endParaRPr lang="en-US"/>
        </a:p>
      </dgm:t>
    </dgm:pt>
    <dgm:pt modelId="{D66B32BA-57D6-43DD-A10A-118C8B34A6FA}" type="sibTrans" cxnId="{19B5CE8A-1FCD-4F5D-8CF8-631DA8A304DF}">
      <dgm:prSet custT="1"/>
      <dgm:spPr/>
      <dgm:t>
        <a:bodyPr/>
        <a:lstStyle/>
        <a:p>
          <a:endParaRPr lang="en-US" sz="1800"/>
        </a:p>
      </dgm:t>
    </dgm:pt>
    <dgm:pt modelId="{143537FD-6710-4D9B-8B35-BFC9BE1B2812}">
      <dgm:prSet custT="1"/>
      <dgm:spPr/>
      <dgm:t>
        <a:bodyPr/>
        <a:lstStyle/>
        <a:p>
          <a:r>
            <a:rPr lang="ar-SA" sz="1800" dirty="0">
              <a:latin typeface="Simplified Arabic" panose="02020603050405020304" pitchFamily="18" charset="-78"/>
              <a:cs typeface="Simplified Arabic" panose="02020603050405020304" pitchFamily="18" charset="-78"/>
            </a:rPr>
            <a:t>تحسين مستوى المعيشة</a:t>
          </a:r>
          <a:r>
            <a:rPr lang="en-US" sz="1800" dirty="0">
              <a:latin typeface="Simplified Arabic" panose="02020603050405020304" pitchFamily="18" charset="-78"/>
              <a:cs typeface="Simplified Arabic" panose="02020603050405020304" pitchFamily="18" charset="-78"/>
            </a:rPr>
            <a:t>. </a:t>
          </a:r>
        </a:p>
      </dgm:t>
    </dgm:pt>
    <dgm:pt modelId="{848F9A9C-F67A-4F54-B63F-74D09D727AD3}" type="parTrans" cxnId="{E05AD60F-9D4B-422E-A541-EB20950025E4}">
      <dgm:prSet/>
      <dgm:spPr/>
      <dgm:t>
        <a:bodyPr/>
        <a:lstStyle/>
        <a:p>
          <a:endParaRPr lang="en-US"/>
        </a:p>
      </dgm:t>
    </dgm:pt>
    <dgm:pt modelId="{48EC01F5-FCA4-4F57-BBC6-B983D8168433}" type="sibTrans" cxnId="{E05AD60F-9D4B-422E-A541-EB20950025E4}">
      <dgm:prSet custT="1"/>
      <dgm:spPr/>
      <dgm:t>
        <a:bodyPr/>
        <a:lstStyle/>
        <a:p>
          <a:endParaRPr lang="en-US" sz="1800"/>
        </a:p>
      </dgm:t>
    </dgm:pt>
    <dgm:pt modelId="{89D090DF-0B75-4A55-A67F-864754C5A18E}">
      <dgm:prSet custT="1"/>
      <dgm:spPr/>
      <dgm:t>
        <a:bodyPr/>
        <a:lstStyle/>
        <a:p>
          <a:r>
            <a:rPr lang="ar-SA" sz="1800" dirty="0">
              <a:latin typeface="Simplified Arabic" panose="02020603050405020304" pitchFamily="18" charset="-78"/>
              <a:cs typeface="Simplified Arabic" panose="02020603050405020304" pitchFamily="18" charset="-78"/>
            </a:rPr>
            <a:t>تعزيز الوعي المجتمعي</a:t>
          </a:r>
          <a:r>
            <a:rPr lang="en-US" sz="1800" dirty="0">
              <a:latin typeface="Simplified Arabic" panose="02020603050405020304" pitchFamily="18" charset="-78"/>
              <a:cs typeface="Simplified Arabic" panose="02020603050405020304" pitchFamily="18" charset="-78"/>
            </a:rPr>
            <a:t>. </a:t>
          </a:r>
        </a:p>
      </dgm:t>
    </dgm:pt>
    <dgm:pt modelId="{225AF34E-DF7A-4B71-9C7E-3F6EF0260829}" type="parTrans" cxnId="{DC416CBE-5E29-48F5-88FC-AD4628F7EB22}">
      <dgm:prSet/>
      <dgm:spPr/>
      <dgm:t>
        <a:bodyPr/>
        <a:lstStyle/>
        <a:p>
          <a:endParaRPr lang="en-US"/>
        </a:p>
      </dgm:t>
    </dgm:pt>
    <dgm:pt modelId="{480F2C12-BCCD-4A4B-9A66-D20FCEB59A99}" type="sibTrans" cxnId="{DC416CBE-5E29-48F5-88FC-AD4628F7EB22}">
      <dgm:prSet custT="1"/>
      <dgm:spPr/>
      <dgm:t>
        <a:bodyPr/>
        <a:lstStyle/>
        <a:p>
          <a:endParaRPr lang="en-US" sz="1800"/>
        </a:p>
      </dgm:t>
    </dgm:pt>
    <dgm:pt modelId="{664E24CE-7784-47A4-9FB3-80060726CA43}">
      <dgm:prSet custT="1"/>
      <dgm:spPr/>
      <dgm:t>
        <a:bodyPr/>
        <a:lstStyle/>
        <a:p>
          <a:r>
            <a:rPr lang="ar-SA" sz="1800" dirty="0">
              <a:latin typeface="Simplified Arabic" panose="02020603050405020304" pitchFamily="18" charset="-78"/>
              <a:cs typeface="Simplified Arabic" panose="02020603050405020304" pitchFamily="18" charset="-78"/>
            </a:rPr>
            <a:t>تقليل المشكلات الاجتماعية الناتجة عن الفقر</a:t>
          </a:r>
          <a:r>
            <a:rPr lang="en-US" sz="1800" dirty="0">
              <a:latin typeface="Simplified Arabic" panose="02020603050405020304" pitchFamily="18" charset="-78"/>
              <a:cs typeface="Simplified Arabic" panose="02020603050405020304" pitchFamily="18" charset="-78"/>
            </a:rPr>
            <a:t>. </a:t>
          </a:r>
        </a:p>
      </dgm:t>
    </dgm:pt>
    <dgm:pt modelId="{4F314B48-88C3-40F6-B62A-EBD996DBC34D}" type="parTrans" cxnId="{A0B00592-6CC7-43F7-AF4E-201576244D69}">
      <dgm:prSet/>
      <dgm:spPr/>
      <dgm:t>
        <a:bodyPr/>
        <a:lstStyle/>
        <a:p>
          <a:endParaRPr lang="en-US"/>
        </a:p>
      </dgm:t>
    </dgm:pt>
    <dgm:pt modelId="{95DFE3F0-079B-460F-9275-BD765318CB8D}" type="sibTrans" cxnId="{A0B00592-6CC7-43F7-AF4E-201576244D69}">
      <dgm:prSet custT="1"/>
      <dgm:spPr/>
      <dgm:t>
        <a:bodyPr/>
        <a:lstStyle/>
        <a:p>
          <a:endParaRPr lang="en-US" sz="1800"/>
        </a:p>
      </dgm:t>
    </dgm:pt>
    <dgm:pt modelId="{C699E8CB-DEDE-4D35-89D9-2E5D9F352C5F}">
      <dgm:prSet custT="1"/>
      <dgm:spPr/>
      <dgm:t>
        <a:bodyPr/>
        <a:lstStyle/>
        <a:p>
          <a:r>
            <a:rPr lang="ar-SA" sz="1800" dirty="0">
              <a:latin typeface="Simplified Arabic" panose="02020603050405020304" pitchFamily="18" charset="-78"/>
              <a:cs typeface="Simplified Arabic" panose="02020603050405020304" pitchFamily="18" charset="-78"/>
            </a:rPr>
            <a:t>دعم التنمية الشاملة</a:t>
          </a:r>
          <a:r>
            <a:rPr lang="en-US" sz="1800" dirty="0">
              <a:latin typeface="Simplified Arabic" panose="02020603050405020304" pitchFamily="18" charset="-78"/>
              <a:cs typeface="Simplified Arabic" panose="02020603050405020304" pitchFamily="18" charset="-78"/>
            </a:rPr>
            <a:t>. </a:t>
          </a:r>
        </a:p>
      </dgm:t>
    </dgm:pt>
    <dgm:pt modelId="{F90D809E-6650-4DE0-BC0A-871C9E1790E1}" type="parTrans" cxnId="{C6FD9189-2CB6-449B-8C5C-360382B25494}">
      <dgm:prSet/>
      <dgm:spPr/>
      <dgm:t>
        <a:bodyPr/>
        <a:lstStyle/>
        <a:p>
          <a:endParaRPr lang="en-US"/>
        </a:p>
      </dgm:t>
    </dgm:pt>
    <dgm:pt modelId="{E255E205-992C-4129-B726-CA37763C483D}" type="sibTrans" cxnId="{C6FD9189-2CB6-449B-8C5C-360382B25494}">
      <dgm:prSet/>
      <dgm:spPr/>
      <dgm:t>
        <a:bodyPr/>
        <a:lstStyle/>
        <a:p>
          <a:endParaRPr lang="en-US"/>
        </a:p>
      </dgm:t>
    </dgm:pt>
    <dgm:pt modelId="{E738DFCA-E521-4744-ACE9-8AC5E5F5A44C}">
      <dgm:prSet custT="1"/>
      <dgm:spPr/>
      <dgm:t>
        <a:bodyPr/>
        <a:lstStyle/>
        <a:p>
          <a:pPr rtl="1"/>
          <a:r>
            <a:rPr lang="ar-SA" sz="1800" b="1" dirty="0">
              <a:latin typeface="Simplified Arabic" panose="02020603050405020304" pitchFamily="18" charset="-78"/>
              <a:cs typeface="Simplified Arabic" panose="02020603050405020304" pitchFamily="18" charset="-78"/>
            </a:rPr>
            <a:t>الأهمية المجتمعية</a:t>
          </a:r>
          <a:endParaRPr lang="en-US" sz="1800" dirty="0">
            <a:latin typeface="Simplified Arabic" panose="02020603050405020304" pitchFamily="18" charset="-78"/>
            <a:cs typeface="Simplified Arabic" panose="02020603050405020304" pitchFamily="18" charset="-78"/>
          </a:endParaRPr>
        </a:p>
      </dgm:t>
    </dgm:pt>
    <dgm:pt modelId="{5DBBEA1E-61CC-4306-81FC-112E5688391C}" type="parTrans" cxnId="{B5B07587-BA6F-4FBB-88B3-6971E50B88AC}">
      <dgm:prSet/>
      <dgm:spPr/>
      <dgm:t>
        <a:bodyPr/>
        <a:lstStyle/>
        <a:p>
          <a:pPr rtl="1"/>
          <a:endParaRPr lang="ar-EG"/>
        </a:p>
      </dgm:t>
    </dgm:pt>
    <dgm:pt modelId="{8202EEC1-615A-42D5-8639-A5296DCB66B1}" type="sibTrans" cxnId="{B5B07587-BA6F-4FBB-88B3-6971E50B88AC}">
      <dgm:prSet custT="1"/>
      <dgm:spPr/>
      <dgm:t>
        <a:bodyPr/>
        <a:lstStyle/>
        <a:p>
          <a:pPr rtl="1"/>
          <a:endParaRPr lang="ar-EG" sz="1800"/>
        </a:p>
      </dgm:t>
    </dgm:pt>
    <dgm:pt modelId="{49C1B324-A140-46AA-8D0A-3282D707A074}">
      <dgm:prSet custT="1"/>
      <dgm:spPr/>
      <dgm:t>
        <a:bodyPr/>
        <a:lstStyle/>
        <a:p>
          <a:r>
            <a:rPr lang="ar-SA" sz="1800" dirty="0">
              <a:latin typeface="Simplified Arabic" panose="02020603050405020304" pitchFamily="18" charset="-78"/>
              <a:cs typeface="Simplified Arabic" panose="02020603050405020304" pitchFamily="18" charset="-78"/>
            </a:rPr>
            <a:t>مساعدة صناع القرار في وضع سياسات فعالة</a:t>
          </a:r>
          <a:r>
            <a:rPr lang="en-US" sz="1800" dirty="0">
              <a:latin typeface="Simplified Arabic" panose="02020603050405020304" pitchFamily="18" charset="-78"/>
              <a:cs typeface="Simplified Arabic" panose="02020603050405020304" pitchFamily="18" charset="-78"/>
            </a:rPr>
            <a:t>. </a:t>
          </a:r>
        </a:p>
      </dgm:t>
    </dgm:pt>
    <dgm:pt modelId="{B382AF1E-0965-4798-8A1D-667AB8CBAAA9}" type="parTrans" cxnId="{3CBE8202-F528-487E-9F3B-0A0EAF9DD123}">
      <dgm:prSet/>
      <dgm:spPr/>
      <dgm:t>
        <a:bodyPr/>
        <a:lstStyle/>
        <a:p>
          <a:pPr rtl="1"/>
          <a:endParaRPr lang="ar-EG"/>
        </a:p>
      </dgm:t>
    </dgm:pt>
    <dgm:pt modelId="{CAAEDCBF-6ECA-4861-BD3B-A58463BFBAE6}" type="sibTrans" cxnId="{3CBE8202-F528-487E-9F3B-0A0EAF9DD123}">
      <dgm:prSet custT="1"/>
      <dgm:spPr/>
      <dgm:t>
        <a:bodyPr/>
        <a:lstStyle/>
        <a:p>
          <a:pPr rtl="1"/>
          <a:endParaRPr lang="ar-EG" sz="1800"/>
        </a:p>
      </dgm:t>
    </dgm:pt>
    <dgm:pt modelId="{72C3358B-730E-4AC9-A2DD-1AF00D5646F7}">
      <dgm:prSet custT="1"/>
      <dgm:spPr/>
      <dgm:t>
        <a:bodyPr/>
        <a:lstStyle/>
        <a:p>
          <a:pPr rtl="1"/>
          <a:r>
            <a:rPr lang="ar-SA" sz="1800" dirty="0">
              <a:latin typeface="Simplified Arabic" panose="02020603050405020304" pitchFamily="18" charset="-78"/>
              <a:cs typeface="Simplified Arabic" panose="02020603050405020304" pitchFamily="18" charset="-78"/>
            </a:rPr>
            <a:t>تقديم حلول عملية للحد من الفقر</a:t>
          </a:r>
          <a:r>
            <a:rPr lang="en-US" sz="1800" dirty="0">
              <a:latin typeface="Simplified Arabic" panose="02020603050405020304" pitchFamily="18" charset="-78"/>
              <a:cs typeface="Simplified Arabic" panose="02020603050405020304" pitchFamily="18" charset="-78"/>
            </a:rPr>
            <a:t>. </a:t>
          </a:r>
        </a:p>
      </dgm:t>
    </dgm:pt>
    <dgm:pt modelId="{07B427AF-47B1-4093-8B64-61155A94D20F}" type="parTrans" cxnId="{0A0C691C-DB00-4D81-B25C-2737D11D82AB}">
      <dgm:prSet/>
      <dgm:spPr/>
      <dgm:t>
        <a:bodyPr/>
        <a:lstStyle/>
        <a:p>
          <a:pPr rtl="1"/>
          <a:endParaRPr lang="ar-EG"/>
        </a:p>
      </dgm:t>
    </dgm:pt>
    <dgm:pt modelId="{7A5AEFAE-744A-41BB-A9EF-64E13D5F175D}" type="sibTrans" cxnId="{0A0C691C-DB00-4D81-B25C-2737D11D82AB}">
      <dgm:prSet custT="1"/>
      <dgm:spPr/>
      <dgm:t>
        <a:bodyPr/>
        <a:lstStyle/>
        <a:p>
          <a:pPr rtl="1"/>
          <a:endParaRPr lang="ar-EG" sz="1800"/>
        </a:p>
      </dgm:t>
    </dgm:pt>
    <dgm:pt modelId="{E7EFAF60-8D1D-43A4-8824-5B2055A22980}">
      <dgm:prSet custT="1"/>
      <dgm:spPr/>
      <dgm:t>
        <a:bodyPr/>
        <a:lstStyle/>
        <a:p>
          <a:r>
            <a:rPr lang="ar-SA" sz="1800" b="1" dirty="0">
              <a:latin typeface="Simplified Arabic" panose="02020603050405020304" pitchFamily="18" charset="-78"/>
              <a:cs typeface="Simplified Arabic" panose="02020603050405020304" pitchFamily="18" charset="-78"/>
            </a:rPr>
            <a:t>الأهمية العملية</a:t>
          </a:r>
          <a:endParaRPr lang="en-US" sz="1800" dirty="0">
            <a:latin typeface="Simplified Arabic" panose="02020603050405020304" pitchFamily="18" charset="-78"/>
            <a:cs typeface="Simplified Arabic" panose="02020603050405020304" pitchFamily="18" charset="-78"/>
          </a:endParaRPr>
        </a:p>
      </dgm:t>
    </dgm:pt>
    <dgm:pt modelId="{99ACBB05-0332-4E8D-97B5-C741FB53C314}" type="parTrans" cxnId="{01A12852-C9AF-4D6C-A7D2-334052AA34F0}">
      <dgm:prSet/>
      <dgm:spPr/>
      <dgm:t>
        <a:bodyPr/>
        <a:lstStyle/>
        <a:p>
          <a:pPr rtl="1"/>
          <a:endParaRPr lang="ar-EG"/>
        </a:p>
      </dgm:t>
    </dgm:pt>
    <dgm:pt modelId="{EF6B4D7E-F301-41B4-8CA4-4524B628917C}" type="sibTrans" cxnId="{01A12852-C9AF-4D6C-A7D2-334052AA34F0}">
      <dgm:prSet custT="1"/>
      <dgm:spPr/>
      <dgm:t>
        <a:bodyPr/>
        <a:lstStyle/>
        <a:p>
          <a:pPr rtl="1"/>
          <a:endParaRPr lang="ar-EG" sz="1800"/>
        </a:p>
      </dgm:t>
    </dgm:pt>
    <dgm:pt modelId="{0208F6BB-CF0D-45B0-A63A-4FC7726776F7}" type="pres">
      <dgm:prSet presAssocID="{4968AF24-49DD-4D04-B28E-FFA033410299}" presName="Name0" presStyleCnt="0">
        <dgm:presLayoutVars>
          <dgm:dir/>
          <dgm:resizeHandles val="exact"/>
        </dgm:presLayoutVars>
      </dgm:prSet>
      <dgm:spPr/>
    </dgm:pt>
    <dgm:pt modelId="{13711013-1187-43FA-B832-2E15294A33B5}" type="pres">
      <dgm:prSet presAssocID="{41B3AEF0-1F80-4B39-ABC5-CB626F0697F1}" presName="node" presStyleLbl="node1" presStyleIdx="0" presStyleCnt="13">
        <dgm:presLayoutVars>
          <dgm:bulletEnabled val="1"/>
        </dgm:presLayoutVars>
      </dgm:prSet>
      <dgm:spPr/>
    </dgm:pt>
    <dgm:pt modelId="{118AEFE6-E9DC-443B-9742-E2417E8E22D6}" type="pres">
      <dgm:prSet presAssocID="{0A1207D9-E815-4738-B8E5-EED9EBF66E8B}" presName="sibTrans" presStyleLbl="sibTrans1D1" presStyleIdx="0" presStyleCnt="12"/>
      <dgm:spPr/>
    </dgm:pt>
    <dgm:pt modelId="{15C62644-3276-41DE-A5FB-C9847D9B476A}" type="pres">
      <dgm:prSet presAssocID="{0A1207D9-E815-4738-B8E5-EED9EBF66E8B}" presName="connectorText" presStyleLbl="sibTrans1D1" presStyleIdx="0" presStyleCnt="12"/>
      <dgm:spPr/>
    </dgm:pt>
    <dgm:pt modelId="{EE77500F-6387-45A4-AF57-DA01999F318D}" type="pres">
      <dgm:prSet presAssocID="{B4FF579F-59FA-43A8-9BE9-1BD633EC3E23}" presName="node" presStyleLbl="node1" presStyleIdx="1" presStyleCnt="13">
        <dgm:presLayoutVars>
          <dgm:bulletEnabled val="1"/>
        </dgm:presLayoutVars>
      </dgm:prSet>
      <dgm:spPr/>
    </dgm:pt>
    <dgm:pt modelId="{86D41160-78EB-471B-BBAF-4F39765F6983}" type="pres">
      <dgm:prSet presAssocID="{EA6B2A11-4227-45CE-9820-9493E1118F81}" presName="sibTrans" presStyleLbl="sibTrans1D1" presStyleIdx="1" presStyleCnt="12"/>
      <dgm:spPr/>
    </dgm:pt>
    <dgm:pt modelId="{B8379447-C18F-4E8B-B6A6-7F242C0B2AF1}" type="pres">
      <dgm:prSet presAssocID="{EA6B2A11-4227-45CE-9820-9493E1118F81}" presName="connectorText" presStyleLbl="sibTrans1D1" presStyleIdx="1" presStyleCnt="12"/>
      <dgm:spPr/>
    </dgm:pt>
    <dgm:pt modelId="{717134EB-4F3F-495B-B4BD-9B9BD630D775}" type="pres">
      <dgm:prSet presAssocID="{2B0A2F4E-A3BB-4FD4-9060-B28EBF998758}" presName="node" presStyleLbl="node1" presStyleIdx="2" presStyleCnt="13">
        <dgm:presLayoutVars>
          <dgm:bulletEnabled val="1"/>
        </dgm:presLayoutVars>
      </dgm:prSet>
      <dgm:spPr/>
    </dgm:pt>
    <dgm:pt modelId="{D9470814-F10A-4B0C-9AE1-734A028B42D9}" type="pres">
      <dgm:prSet presAssocID="{6DCF1544-FCF4-4A39-9323-41921015F2B2}" presName="sibTrans" presStyleLbl="sibTrans1D1" presStyleIdx="2" presStyleCnt="12"/>
      <dgm:spPr/>
    </dgm:pt>
    <dgm:pt modelId="{F061359B-06E6-4023-AE5C-C1964DB36B47}" type="pres">
      <dgm:prSet presAssocID="{6DCF1544-FCF4-4A39-9323-41921015F2B2}" presName="connectorText" presStyleLbl="sibTrans1D1" presStyleIdx="2" presStyleCnt="12"/>
      <dgm:spPr/>
    </dgm:pt>
    <dgm:pt modelId="{C0448DCE-9932-465C-A283-5E6950C363C4}" type="pres">
      <dgm:prSet presAssocID="{9304CCA9-C2B7-49A1-8C2D-B78D9C55457D}" presName="node" presStyleLbl="node1" presStyleIdx="3" presStyleCnt="13">
        <dgm:presLayoutVars>
          <dgm:bulletEnabled val="1"/>
        </dgm:presLayoutVars>
      </dgm:prSet>
      <dgm:spPr/>
    </dgm:pt>
    <dgm:pt modelId="{9BFC2EB4-6FF2-4AEE-96F3-4D9134C0C9D1}" type="pres">
      <dgm:prSet presAssocID="{523989AF-261B-4783-A33C-39A138BBA859}" presName="sibTrans" presStyleLbl="sibTrans1D1" presStyleIdx="3" presStyleCnt="12"/>
      <dgm:spPr/>
    </dgm:pt>
    <dgm:pt modelId="{AC37A76A-C6CA-41F2-A770-9A7739DE1FB6}" type="pres">
      <dgm:prSet presAssocID="{523989AF-261B-4783-A33C-39A138BBA859}" presName="connectorText" presStyleLbl="sibTrans1D1" presStyleIdx="3" presStyleCnt="12"/>
      <dgm:spPr/>
    </dgm:pt>
    <dgm:pt modelId="{FFBC51DC-A2FE-4C26-BCF8-3D6D76A5B62A}" type="pres">
      <dgm:prSet presAssocID="{E7EFAF60-8D1D-43A4-8824-5B2055A22980}" presName="node" presStyleLbl="node1" presStyleIdx="4" presStyleCnt="13">
        <dgm:presLayoutVars>
          <dgm:bulletEnabled val="1"/>
        </dgm:presLayoutVars>
      </dgm:prSet>
      <dgm:spPr/>
    </dgm:pt>
    <dgm:pt modelId="{DF88590C-A8A9-4F92-B9E6-5674E5D3830D}" type="pres">
      <dgm:prSet presAssocID="{EF6B4D7E-F301-41B4-8CA4-4524B628917C}" presName="sibTrans" presStyleLbl="sibTrans1D1" presStyleIdx="4" presStyleCnt="12"/>
      <dgm:spPr/>
    </dgm:pt>
    <dgm:pt modelId="{67FFA400-CC62-4080-B791-4D8D7CF95941}" type="pres">
      <dgm:prSet presAssocID="{EF6B4D7E-F301-41B4-8CA4-4524B628917C}" presName="connectorText" presStyleLbl="sibTrans1D1" presStyleIdx="4" presStyleCnt="12"/>
      <dgm:spPr/>
    </dgm:pt>
    <dgm:pt modelId="{957E0750-9ABB-45C8-911A-90B0C90A7A04}" type="pres">
      <dgm:prSet presAssocID="{7BA98F27-F3AB-4CE2-B9DB-8F6C9CBDF58C}" presName="node" presStyleLbl="node1" presStyleIdx="5" presStyleCnt="13">
        <dgm:presLayoutVars>
          <dgm:bulletEnabled val="1"/>
        </dgm:presLayoutVars>
      </dgm:prSet>
      <dgm:spPr/>
    </dgm:pt>
    <dgm:pt modelId="{F9A2BDBB-FB3A-43A4-9C59-B03EC8FE38C8}" type="pres">
      <dgm:prSet presAssocID="{D66B32BA-57D6-43DD-A10A-118C8B34A6FA}" presName="sibTrans" presStyleLbl="sibTrans1D1" presStyleIdx="5" presStyleCnt="12"/>
      <dgm:spPr/>
    </dgm:pt>
    <dgm:pt modelId="{7C88D750-4D08-4066-BD48-651AE89E462D}" type="pres">
      <dgm:prSet presAssocID="{D66B32BA-57D6-43DD-A10A-118C8B34A6FA}" presName="connectorText" presStyleLbl="sibTrans1D1" presStyleIdx="5" presStyleCnt="12"/>
      <dgm:spPr/>
    </dgm:pt>
    <dgm:pt modelId="{0CFE5558-7248-49B3-AA91-D098C1019727}" type="pres">
      <dgm:prSet presAssocID="{143537FD-6710-4D9B-8B35-BFC9BE1B2812}" presName="node" presStyleLbl="node1" presStyleIdx="6" presStyleCnt="13">
        <dgm:presLayoutVars>
          <dgm:bulletEnabled val="1"/>
        </dgm:presLayoutVars>
      </dgm:prSet>
      <dgm:spPr/>
    </dgm:pt>
    <dgm:pt modelId="{16C29399-644C-411A-8BBA-A16C37178666}" type="pres">
      <dgm:prSet presAssocID="{48EC01F5-FCA4-4F57-BBC6-B983D8168433}" presName="sibTrans" presStyleLbl="sibTrans1D1" presStyleIdx="6" presStyleCnt="12"/>
      <dgm:spPr/>
    </dgm:pt>
    <dgm:pt modelId="{4476FAC0-FD67-4852-ACEB-0F5338C2E5D1}" type="pres">
      <dgm:prSet presAssocID="{48EC01F5-FCA4-4F57-BBC6-B983D8168433}" presName="connectorText" presStyleLbl="sibTrans1D1" presStyleIdx="6" presStyleCnt="12"/>
      <dgm:spPr/>
    </dgm:pt>
    <dgm:pt modelId="{2F5F7753-80DF-4B62-8223-F66F75B9824D}" type="pres">
      <dgm:prSet presAssocID="{49C1B324-A140-46AA-8D0A-3282D707A074}" presName="node" presStyleLbl="node1" presStyleIdx="7" presStyleCnt="13">
        <dgm:presLayoutVars>
          <dgm:bulletEnabled val="1"/>
        </dgm:presLayoutVars>
      </dgm:prSet>
      <dgm:spPr/>
    </dgm:pt>
    <dgm:pt modelId="{86B1E1C2-02BA-4E01-AC2C-D6E5915B9BE4}" type="pres">
      <dgm:prSet presAssocID="{CAAEDCBF-6ECA-4861-BD3B-A58463BFBAE6}" presName="sibTrans" presStyleLbl="sibTrans1D1" presStyleIdx="7" presStyleCnt="12"/>
      <dgm:spPr/>
    </dgm:pt>
    <dgm:pt modelId="{914B3656-24B6-4B95-9EAA-85B243E948A3}" type="pres">
      <dgm:prSet presAssocID="{CAAEDCBF-6ECA-4861-BD3B-A58463BFBAE6}" presName="connectorText" presStyleLbl="sibTrans1D1" presStyleIdx="7" presStyleCnt="12"/>
      <dgm:spPr/>
    </dgm:pt>
    <dgm:pt modelId="{5AE6714B-CF4E-40AF-B997-A92A72E914D9}" type="pres">
      <dgm:prSet presAssocID="{72C3358B-730E-4AC9-A2DD-1AF00D5646F7}" presName="node" presStyleLbl="node1" presStyleIdx="8" presStyleCnt="13">
        <dgm:presLayoutVars>
          <dgm:bulletEnabled val="1"/>
        </dgm:presLayoutVars>
      </dgm:prSet>
      <dgm:spPr/>
    </dgm:pt>
    <dgm:pt modelId="{DF68B933-176F-4662-9790-4D9DD1DE0F65}" type="pres">
      <dgm:prSet presAssocID="{7A5AEFAE-744A-41BB-A9EF-64E13D5F175D}" presName="sibTrans" presStyleLbl="sibTrans1D1" presStyleIdx="8" presStyleCnt="12"/>
      <dgm:spPr/>
    </dgm:pt>
    <dgm:pt modelId="{6455D542-9FFE-479D-A45A-B37F043415B9}" type="pres">
      <dgm:prSet presAssocID="{7A5AEFAE-744A-41BB-A9EF-64E13D5F175D}" presName="connectorText" presStyleLbl="sibTrans1D1" presStyleIdx="8" presStyleCnt="12"/>
      <dgm:spPr/>
    </dgm:pt>
    <dgm:pt modelId="{203725C9-32F8-4896-9499-CF7B02A14C16}" type="pres">
      <dgm:prSet presAssocID="{E738DFCA-E521-4744-ACE9-8AC5E5F5A44C}" presName="node" presStyleLbl="node1" presStyleIdx="9" presStyleCnt="13">
        <dgm:presLayoutVars>
          <dgm:bulletEnabled val="1"/>
        </dgm:presLayoutVars>
      </dgm:prSet>
      <dgm:spPr/>
    </dgm:pt>
    <dgm:pt modelId="{B0CD414B-99B9-49BD-A1D5-F12E4650E965}" type="pres">
      <dgm:prSet presAssocID="{8202EEC1-615A-42D5-8639-A5296DCB66B1}" presName="sibTrans" presStyleLbl="sibTrans1D1" presStyleIdx="9" presStyleCnt="12"/>
      <dgm:spPr/>
    </dgm:pt>
    <dgm:pt modelId="{56DF77D4-BDC3-47A9-8234-1A3C0A0E37A6}" type="pres">
      <dgm:prSet presAssocID="{8202EEC1-615A-42D5-8639-A5296DCB66B1}" presName="connectorText" presStyleLbl="sibTrans1D1" presStyleIdx="9" presStyleCnt="12"/>
      <dgm:spPr/>
    </dgm:pt>
    <dgm:pt modelId="{B4BA91ED-C088-428B-9DDC-7DA1DE238B1E}" type="pres">
      <dgm:prSet presAssocID="{89D090DF-0B75-4A55-A67F-864754C5A18E}" presName="node" presStyleLbl="node1" presStyleIdx="10" presStyleCnt="13" custLinFactNeighborX="734" custLinFactNeighborY="-8564">
        <dgm:presLayoutVars>
          <dgm:bulletEnabled val="1"/>
        </dgm:presLayoutVars>
      </dgm:prSet>
      <dgm:spPr/>
    </dgm:pt>
    <dgm:pt modelId="{7805A38E-71B4-433D-BF0B-AD208596F8FD}" type="pres">
      <dgm:prSet presAssocID="{480F2C12-BCCD-4A4B-9A66-D20FCEB59A99}" presName="sibTrans" presStyleLbl="sibTrans1D1" presStyleIdx="10" presStyleCnt="12"/>
      <dgm:spPr/>
    </dgm:pt>
    <dgm:pt modelId="{7AFE5C36-AA39-4F95-8D48-723A57141262}" type="pres">
      <dgm:prSet presAssocID="{480F2C12-BCCD-4A4B-9A66-D20FCEB59A99}" presName="connectorText" presStyleLbl="sibTrans1D1" presStyleIdx="10" presStyleCnt="12"/>
      <dgm:spPr/>
    </dgm:pt>
    <dgm:pt modelId="{B7D3E61F-3BA6-4F88-9F9C-917218F950D9}" type="pres">
      <dgm:prSet presAssocID="{664E24CE-7784-47A4-9FB3-80060726CA43}" presName="node" presStyleLbl="node1" presStyleIdx="11" presStyleCnt="13">
        <dgm:presLayoutVars>
          <dgm:bulletEnabled val="1"/>
        </dgm:presLayoutVars>
      </dgm:prSet>
      <dgm:spPr/>
    </dgm:pt>
    <dgm:pt modelId="{F451096B-AE97-4C2B-B80F-ABB526C47E34}" type="pres">
      <dgm:prSet presAssocID="{95DFE3F0-079B-460F-9275-BD765318CB8D}" presName="sibTrans" presStyleLbl="sibTrans1D1" presStyleIdx="11" presStyleCnt="12"/>
      <dgm:spPr/>
    </dgm:pt>
    <dgm:pt modelId="{5EFE6857-CF5A-425D-88EA-4C3E7CE41A01}" type="pres">
      <dgm:prSet presAssocID="{95DFE3F0-079B-460F-9275-BD765318CB8D}" presName="connectorText" presStyleLbl="sibTrans1D1" presStyleIdx="11" presStyleCnt="12"/>
      <dgm:spPr/>
    </dgm:pt>
    <dgm:pt modelId="{67EF82DA-5F7C-404E-8CF8-2637B97D467D}" type="pres">
      <dgm:prSet presAssocID="{C699E8CB-DEDE-4D35-89D9-2E5D9F352C5F}" presName="node" presStyleLbl="node1" presStyleIdx="12" presStyleCnt="13">
        <dgm:presLayoutVars>
          <dgm:bulletEnabled val="1"/>
        </dgm:presLayoutVars>
      </dgm:prSet>
      <dgm:spPr/>
    </dgm:pt>
  </dgm:ptLst>
  <dgm:cxnLst>
    <dgm:cxn modelId="{3CBE8202-F528-487E-9F3B-0A0EAF9DD123}" srcId="{4968AF24-49DD-4D04-B28E-FFA033410299}" destId="{49C1B324-A140-46AA-8D0A-3282D707A074}" srcOrd="7" destOrd="0" parTransId="{B382AF1E-0965-4798-8A1D-667AB8CBAAA9}" sibTransId="{CAAEDCBF-6ECA-4861-BD3B-A58463BFBAE6}"/>
    <dgm:cxn modelId="{520B5F07-E0DD-4943-8E24-91FDDCB59AA7}" type="presOf" srcId="{EF6B4D7E-F301-41B4-8CA4-4524B628917C}" destId="{DF88590C-A8A9-4F92-B9E6-5674E5D3830D}" srcOrd="0" destOrd="0" presId="urn:microsoft.com/office/officeart/2016/7/layout/RepeatingBendingProcessNew"/>
    <dgm:cxn modelId="{71479A08-6F4E-40DB-8478-E6EB236FF0AD}" srcId="{4968AF24-49DD-4D04-B28E-FFA033410299}" destId="{B4FF579F-59FA-43A8-9BE9-1BD633EC3E23}" srcOrd="1" destOrd="0" parTransId="{0F0C4872-6234-4B32-9238-02F85AECB1AF}" sibTransId="{EA6B2A11-4227-45CE-9820-9493E1118F81}"/>
    <dgm:cxn modelId="{E05AD60F-9D4B-422E-A541-EB20950025E4}" srcId="{4968AF24-49DD-4D04-B28E-FFA033410299}" destId="{143537FD-6710-4D9B-8B35-BFC9BE1B2812}" srcOrd="6" destOrd="0" parTransId="{848F9A9C-F67A-4F54-B63F-74D09D727AD3}" sibTransId="{48EC01F5-FCA4-4F57-BBC6-B983D8168433}"/>
    <dgm:cxn modelId="{8E8C2113-9A44-4D5D-B14B-2F1EF96F2D2D}" type="presOf" srcId="{EA6B2A11-4227-45CE-9820-9493E1118F81}" destId="{B8379447-C18F-4E8B-B6A6-7F242C0B2AF1}" srcOrd="1" destOrd="0" presId="urn:microsoft.com/office/officeart/2016/7/layout/RepeatingBendingProcessNew"/>
    <dgm:cxn modelId="{EE254D16-2719-4094-B15B-C2B3908AEDB8}" type="presOf" srcId="{480F2C12-BCCD-4A4B-9A66-D20FCEB59A99}" destId="{7805A38E-71B4-433D-BF0B-AD208596F8FD}" srcOrd="0" destOrd="0" presId="urn:microsoft.com/office/officeart/2016/7/layout/RepeatingBendingProcessNew"/>
    <dgm:cxn modelId="{8A75F71A-9498-402C-812F-43CFAA289CB4}" type="presOf" srcId="{664E24CE-7784-47A4-9FB3-80060726CA43}" destId="{B7D3E61F-3BA6-4F88-9F9C-917218F950D9}" srcOrd="0" destOrd="0" presId="urn:microsoft.com/office/officeart/2016/7/layout/RepeatingBendingProcessNew"/>
    <dgm:cxn modelId="{2733C21B-C872-4CA0-9F0E-B4F93C449934}" type="presOf" srcId="{72C3358B-730E-4AC9-A2DD-1AF00D5646F7}" destId="{5AE6714B-CF4E-40AF-B997-A92A72E914D9}" srcOrd="0" destOrd="0" presId="urn:microsoft.com/office/officeart/2016/7/layout/RepeatingBendingProcessNew"/>
    <dgm:cxn modelId="{0A0C691C-DB00-4D81-B25C-2737D11D82AB}" srcId="{4968AF24-49DD-4D04-B28E-FFA033410299}" destId="{72C3358B-730E-4AC9-A2DD-1AF00D5646F7}" srcOrd="8" destOrd="0" parTransId="{07B427AF-47B1-4093-8B64-61155A94D20F}" sibTransId="{7A5AEFAE-744A-41BB-A9EF-64E13D5F175D}"/>
    <dgm:cxn modelId="{78141920-6D4C-4B79-B95F-EB20E597F617}" type="presOf" srcId="{0A1207D9-E815-4738-B8E5-EED9EBF66E8B}" destId="{15C62644-3276-41DE-A5FB-C9847D9B476A}" srcOrd="1" destOrd="0" presId="urn:microsoft.com/office/officeart/2016/7/layout/RepeatingBendingProcessNew"/>
    <dgm:cxn modelId="{3C486026-424A-4065-80F8-C77CDBB407A0}" type="presOf" srcId="{95DFE3F0-079B-460F-9275-BD765318CB8D}" destId="{F451096B-AE97-4C2B-B80F-ABB526C47E34}" srcOrd="0" destOrd="0" presId="urn:microsoft.com/office/officeart/2016/7/layout/RepeatingBendingProcessNew"/>
    <dgm:cxn modelId="{68187E2E-FC02-4925-8575-AAD196B25A72}" srcId="{4968AF24-49DD-4D04-B28E-FFA033410299}" destId="{41B3AEF0-1F80-4B39-ABC5-CB626F0697F1}" srcOrd="0" destOrd="0" parTransId="{32D6A589-0DD5-4316-966C-21772E90CE86}" sibTransId="{0A1207D9-E815-4738-B8E5-EED9EBF66E8B}"/>
    <dgm:cxn modelId="{9A26A132-1E8E-4A4F-9AB3-CA634AE801CC}" type="presOf" srcId="{4968AF24-49DD-4D04-B28E-FFA033410299}" destId="{0208F6BB-CF0D-45B0-A63A-4FC7726776F7}" srcOrd="0" destOrd="0" presId="urn:microsoft.com/office/officeart/2016/7/layout/RepeatingBendingProcessNew"/>
    <dgm:cxn modelId="{50D2AE35-1CBF-4053-B90D-5DFE9C403293}" srcId="{4968AF24-49DD-4D04-B28E-FFA033410299}" destId="{9304CCA9-C2B7-49A1-8C2D-B78D9C55457D}" srcOrd="3" destOrd="0" parTransId="{69F0F185-D98A-4C26-930D-7C1C6CD7E47C}" sibTransId="{523989AF-261B-4783-A33C-39A138BBA859}"/>
    <dgm:cxn modelId="{F8B9015E-93CE-40F6-9704-44D0EBDFF82B}" type="presOf" srcId="{8202EEC1-615A-42D5-8639-A5296DCB66B1}" destId="{B0CD414B-99B9-49BD-A1D5-F12E4650E965}" srcOrd="0" destOrd="0" presId="urn:microsoft.com/office/officeart/2016/7/layout/RepeatingBendingProcessNew"/>
    <dgm:cxn modelId="{2691145F-0036-4572-888F-33919D97ACBC}" type="presOf" srcId="{D66B32BA-57D6-43DD-A10A-118C8B34A6FA}" destId="{F9A2BDBB-FB3A-43A4-9C59-B03EC8FE38C8}" srcOrd="0" destOrd="0" presId="urn:microsoft.com/office/officeart/2016/7/layout/RepeatingBendingProcessNew"/>
    <dgm:cxn modelId="{1B3B645F-6AC5-48A7-B51E-05D62F608AF3}" type="presOf" srcId="{E7EFAF60-8D1D-43A4-8824-5B2055A22980}" destId="{FFBC51DC-A2FE-4C26-BCF8-3D6D76A5B62A}" srcOrd="0" destOrd="0" presId="urn:microsoft.com/office/officeart/2016/7/layout/RepeatingBendingProcessNew"/>
    <dgm:cxn modelId="{C1BB1E62-1221-46D4-91AE-F3AA9E1FBDDE}" type="presOf" srcId="{48EC01F5-FCA4-4F57-BBC6-B983D8168433}" destId="{4476FAC0-FD67-4852-ACEB-0F5338C2E5D1}" srcOrd="1" destOrd="0" presId="urn:microsoft.com/office/officeart/2016/7/layout/RepeatingBendingProcessNew"/>
    <dgm:cxn modelId="{05496064-8B0C-480C-A010-93406E50F966}" type="presOf" srcId="{480F2C12-BCCD-4A4B-9A66-D20FCEB59A99}" destId="{7AFE5C36-AA39-4F95-8D48-723A57141262}" srcOrd="1" destOrd="0" presId="urn:microsoft.com/office/officeart/2016/7/layout/RepeatingBendingProcessNew"/>
    <dgm:cxn modelId="{F6A22F66-84CE-47B5-946D-D699E9954399}" type="presOf" srcId="{523989AF-261B-4783-A33C-39A138BBA859}" destId="{9BFC2EB4-6FF2-4AEE-96F3-4D9134C0C9D1}" srcOrd="0" destOrd="0" presId="urn:microsoft.com/office/officeart/2016/7/layout/RepeatingBendingProcessNew"/>
    <dgm:cxn modelId="{6FB99A6C-37CA-4BCA-BA2D-CA4A4558A89B}" type="presOf" srcId="{C699E8CB-DEDE-4D35-89D9-2E5D9F352C5F}" destId="{67EF82DA-5F7C-404E-8CF8-2637B97D467D}" srcOrd="0" destOrd="0" presId="urn:microsoft.com/office/officeart/2016/7/layout/RepeatingBendingProcessNew"/>
    <dgm:cxn modelId="{16891C6D-2F8D-4947-B2BE-F2C561EEC23A}" type="presOf" srcId="{7A5AEFAE-744A-41BB-A9EF-64E13D5F175D}" destId="{6455D542-9FFE-479D-A45A-B37F043415B9}" srcOrd="1" destOrd="0" presId="urn:microsoft.com/office/officeart/2016/7/layout/RepeatingBendingProcessNew"/>
    <dgm:cxn modelId="{E2A5B34D-48C0-4083-B416-F20A1314CCD4}" type="presOf" srcId="{6DCF1544-FCF4-4A39-9323-41921015F2B2}" destId="{F061359B-06E6-4023-AE5C-C1964DB36B47}" srcOrd="1" destOrd="0" presId="urn:microsoft.com/office/officeart/2016/7/layout/RepeatingBendingProcessNew"/>
    <dgm:cxn modelId="{7CD1046E-904F-4321-A7AC-F06FE87177B2}" type="presOf" srcId="{E738DFCA-E521-4744-ACE9-8AC5E5F5A44C}" destId="{203725C9-32F8-4896-9499-CF7B02A14C16}" srcOrd="0" destOrd="0" presId="urn:microsoft.com/office/officeart/2016/7/layout/RepeatingBendingProcessNew"/>
    <dgm:cxn modelId="{6B0E534E-CD9D-4815-A634-1DF731647357}" type="presOf" srcId="{48EC01F5-FCA4-4F57-BBC6-B983D8168433}" destId="{16C29399-644C-411A-8BBA-A16C37178666}" srcOrd="0" destOrd="0" presId="urn:microsoft.com/office/officeart/2016/7/layout/RepeatingBendingProcessNew"/>
    <dgm:cxn modelId="{01A12852-C9AF-4D6C-A7D2-334052AA34F0}" srcId="{4968AF24-49DD-4D04-B28E-FFA033410299}" destId="{E7EFAF60-8D1D-43A4-8824-5B2055A22980}" srcOrd="4" destOrd="0" parTransId="{99ACBB05-0332-4E8D-97B5-C741FB53C314}" sibTransId="{EF6B4D7E-F301-41B4-8CA4-4524B628917C}"/>
    <dgm:cxn modelId="{EB29F772-7E30-4E7B-B2B4-A908A80DE085}" type="presOf" srcId="{41B3AEF0-1F80-4B39-ABC5-CB626F0697F1}" destId="{13711013-1187-43FA-B832-2E15294A33B5}" srcOrd="0" destOrd="0" presId="urn:microsoft.com/office/officeart/2016/7/layout/RepeatingBendingProcessNew"/>
    <dgm:cxn modelId="{7E709073-02D4-404B-9501-20832CAB413C}" type="presOf" srcId="{D66B32BA-57D6-43DD-A10A-118C8B34A6FA}" destId="{7C88D750-4D08-4066-BD48-651AE89E462D}" srcOrd="1" destOrd="0" presId="urn:microsoft.com/office/officeart/2016/7/layout/RepeatingBendingProcessNew"/>
    <dgm:cxn modelId="{8A226755-7BE5-4702-B395-F6078551D9F7}" type="presOf" srcId="{8202EEC1-615A-42D5-8639-A5296DCB66B1}" destId="{56DF77D4-BDC3-47A9-8234-1A3C0A0E37A6}" srcOrd="1" destOrd="0" presId="urn:microsoft.com/office/officeart/2016/7/layout/RepeatingBendingProcessNew"/>
    <dgm:cxn modelId="{B6D72D78-0645-4D6E-A11A-9EA6113CDF64}" type="presOf" srcId="{CAAEDCBF-6ECA-4861-BD3B-A58463BFBAE6}" destId="{914B3656-24B6-4B95-9EAA-85B243E948A3}" srcOrd="1" destOrd="0" presId="urn:microsoft.com/office/officeart/2016/7/layout/RepeatingBendingProcessNew"/>
    <dgm:cxn modelId="{69624178-D8A5-4688-8406-D140A750DD79}" type="presOf" srcId="{9304CCA9-C2B7-49A1-8C2D-B78D9C55457D}" destId="{C0448DCE-9932-465C-A283-5E6950C363C4}" srcOrd="0" destOrd="0" presId="urn:microsoft.com/office/officeart/2016/7/layout/RepeatingBendingProcessNew"/>
    <dgm:cxn modelId="{837A365A-354B-4900-9E4B-195E5D2C6C37}" type="presOf" srcId="{EA6B2A11-4227-45CE-9820-9493E1118F81}" destId="{86D41160-78EB-471B-BBAF-4F39765F6983}" srcOrd="0" destOrd="0" presId="urn:microsoft.com/office/officeart/2016/7/layout/RepeatingBendingProcessNew"/>
    <dgm:cxn modelId="{0056497C-8673-48C2-AD6B-40BB6A428ECC}" type="presOf" srcId="{523989AF-261B-4783-A33C-39A138BBA859}" destId="{AC37A76A-C6CA-41F2-A770-9A7739DE1FB6}" srcOrd="1" destOrd="0" presId="urn:microsoft.com/office/officeart/2016/7/layout/RepeatingBendingProcessNew"/>
    <dgm:cxn modelId="{88BF5884-8799-48DF-8369-7693D7EA2CCD}" type="presOf" srcId="{EF6B4D7E-F301-41B4-8CA4-4524B628917C}" destId="{67FFA400-CC62-4080-B791-4D8D7CF95941}" srcOrd="1" destOrd="0" presId="urn:microsoft.com/office/officeart/2016/7/layout/RepeatingBendingProcessNew"/>
    <dgm:cxn modelId="{B5B07587-BA6F-4FBB-88B3-6971E50B88AC}" srcId="{4968AF24-49DD-4D04-B28E-FFA033410299}" destId="{E738DFCA-E521-4744-ACE9-8AC5E5F5A44C}" srcOrd="9" destOrd="0" parTransId="{5DBBEA1E-61CC-4306-81FC-112E5688391C}" sibTransId="{8202EEC1-615A-42D5-8639-A5296DCB66B1}"/>
    <dgm:cxn modelId="{B8075989-4AA6-4CE9-90E7-B39A6CAE0190}" type="presOf" srcId="{0A1207D9-E815-4738-B8E5-EED9EBF66E8B}" destId="{118AEFE6-E9DC-443B-9742-E2417E8E22D6}" srcOrd="0" destOrd="0" presId="urn:microsoft.com/office/officeart/2016/7/layout/RepeatingBendingProcessNew"/>
    <dgm:cxn modelId="{C6FD9189-2CB6-449B-8C5C-360382B25494}" srcId="{4968AF24-49DD-4D04-B28E-FFA033410299}" destId="{C699E8CB-DEDE-4D35-89D9-2E5D9F352C5F}" srcOrd="12" destOrd="0" parTransId="{F90D809E-6650-4DE0-BC0A-871C9E1790E1}" sibTransId="{E255E205-992C-4129-B726-CA37763C483D}"/>
    <dgm:cxn modelId="{19B5CE8A-1FCD-4F5D-8CF8-631DA8A304DF}" srcId="{4968AF24-49DD-4D04-B28E-FFA033410299}" destId="{7BA98F27-F3AB-4CE2-B9DB-8F6C9CBDF58C}" srcOrd="5" destOrd="0" parTransId="{5A067DC5-EB10-4A1B-9851-A4B1A655243E}" sibTransId="{D66B32BA-57D6-43DD-A10A-118C8B34A6FA}"/>
    <dgm:cxn modelId="{CE61AC8B-9D14-4BCD-8916-E41460E4C71D}" type="presOf" srcId="{CAAEDCBF-6ECA-4861-BD3B-A58463BFBAE6}" destId="{86B1E1C2-02BA-4E01-AC2C-D6E5915B9BE4}" srcOrd="0" destOrd="0" presId="urn:microsoft.com/office/officeart/2016/7/layout/RepeatingBendingProcessNew"/>
    <dgm:cxn modelId="{A0B00592-6CC7-43F7-AF4E-201576244D69}" srcId="{4968AF24-49DD-4D04-B28E-FFA033410299}" destId="{664E24CE-7784-47A4-9FB3-80060726CA43}" srcOrd="11" destOrd="0" parTransId="{4F314B48-88C3-40F6-B62A-EBD996DBC34D}" sibTransId="{95DFE3F0-079B-460F-9275-BD765318CB8D}"/>
    <dgm:cxn modelId="{0154B4A2-213D-4759-B244-E9B56E5F137F}" type="presOf" srcId="{7A5AEFAE-744A-41BB-A9EF-64E13D5F175D}" destId="{DF68B933-176F-4662-9790-4D9DD1DE0F65}" srcOrd="0" destOrd="0" presId="urn:microsoft.com/office/officeart/2016/7/layout/RepeatingBendingProcessNew"/>
    <dgm:cxn modelId="{358177B3-C0A0-43FE-8FB2-53867240626F}" srcId="{4968AF24-49DD-4D04-B28E-FFA033410299}" destId="{2B0A2F4E-A3BB-4FD4-9060-B28EBF998758}" srcOrd="2" destOrd="0" parTransId="{70DAB1B1-18AE-4B2A-BD0A-73649AEE92A2}" sibTransId="{6DCF1544-FCF4-4A39-9323-41921015F2B2}"/>
    <dgm:cxn modelId="{DC416CBE-5E29-48F5-88FC-AD4628F7EB22}" srcId="{4968AF24-49DD-4D04-B28E-FFA033410299}" destId="{89D090DF-0B75-4A55-A67F-864754C5A18E}" srcOrd="10" destOrd="0" parTransId="{225AF34E-DF7A-4B71-9C7E-3F6EF0260829}" sibTransId="{480F2C12-BCCD-4A4B-9A66-D20FCEB59A99}"/>
    <dgm:cxn modelId="{836175C1-E975-4C86-9217-CE8678AB2493}" type="presOf" srcId="{49C1B324-A140-46AA-8D0A-3282D707A074}" destId="{2F5F7753-80DF-4B62-8223-F66F75B9824D}" srcOrd="0" destOrd="0" presId="urn:microsoft.com/office/officeart/2016/7/layout/RepeatingBendingProcessNew"/>
    <dgm:cxn modelId="{A73B61C3-1811-451D-9D7F-96EBE139647A}" type="presOf" srcId="{2B0A2F4E-A3BB-4FD4-9060-B28EBF998758}" destId="{717134EB-4F3F-495B-B4BD-9B9BD630D775}" srcOrd="0" destOrd="0" presId="urn:microsoft.com/office/officeart/2016/7/layout/RepeatingBendingProcessNew"/>
    <dgm:cxn modelId="{78C25DC4-6B4D-4FB8-BE55-5D70D77977B5}" type="presOf" srcId="{143537FD-6710-4D9B-8B35-BFC9BE1B2812}" destId="{0CFE5558-7248-49B3-AA91-D098C1019727}" srcOrd="0" destOrd="0" presId="urn:microsoft.com/office/officeart/2016/7/layout/RepeatingBendingProcessNew"/>
    <dgm:cxn modelId="{E9A93EC7-FF14-4B90-A25E-F450EBC76D56}" type="presOf" srcId="{89D090DF-0B75-4A55-A67F-864754C5A18E}" destId="{B4BA91ED-C088-428B-9DDC-7DA1DE238B1E}" srcOrd="0" destOrd="0" presId="urn:microsoft.com/office/officeart/2016/7/layout/RepeatingBendingProcessNew"/>
    <dgm:cxn modelId="{03F866DD-AE79-4D03-A8B7-E0C09B6A4868}" type="presOf" srcId="{7BA98F27-F3AB-4CE2-B9DB-8F6C9CBDF58C}" destId="{957E0750-9ABB-45C8-911A-90B0C90A7A04}" srcOrd="0" destOrd="0" presId="urn:microsoft.com/office/officeart/2016/7/layout/RepeatingBendingProcessNew"/>
    <dgm:cxn modelId="{E87B02EA-1682-4F3D-B529-737C04450A07}" type="presOf" srcId="{B4FF579F-59FA-43A8-9BE9-1BD633EC3E23}" destId="{EE77500F-6387-45A4-AF57-DA01999F318D}" srcOrd="0" destOrd="0" presId="urn:microsoft.com/office/officeart/2016/7/layout/RepeatingBendingProcessNew"/>
    <dgm:cxn modelId="{C3017CEC-19EA-4C3F-AA26-A0103017AFD8}" type="presOf" srcId="{95DFE3F0-079B-460F-9275-BD765318CB8D}" destId="{5EFE6857-CF5A-425D-88EA-4C3E7CE41A01}" srcOrd="1" destOrd="0" presId="urn:microsoft.com/office/officeart/2016/7/layout/RepeatingBendingProcessNew"/>
    <dgm:cxn modelId="{32CA75F1-F944-4C46-B6CB-82CDE27D1452}" type="presOf" srcId="{6DCF1544-FCF4-4A39-9323-41921015F2B2}" destId="{D9470814-F10A-4B0C-9AE1-734A028B42D9}" srcOrd="0" destOrd="0" presId="urn:microsoft.com/office/officeart/2016/7/layout/RepeatingBendingProcessNew"/>
    <dgm:cxn modelId="{D8BCB73D-9F46-4B47-8F99-278234F64B51}" type="presParOf" srcId="{0208F6BB-CF0D-45B0-A63A-4FC7726776F7}" destId="{13711013-1187-43FA-B832-2E15294A33B5}" srcOrd="0" destOrd="0" presId="urn:microsoft.com/office/officeart/2016/7/layout/RepeatingBendingProcessNew"/>
    <dgm:cxn modelId="{34FE653B-2951-431E-B780-B6063D678732}" type="presParOf" srcId="{0208F6BB-CF0D-45B0-A63A-4FC7726776F7}" destId="{118AEFE6-E9DC-443B-9742-E2417E8E22D6}" srcOrd="1" destOrd="0" presId="urn:microsoft.com/office/officeart/2016/7/layout/RepeatingBendingProcessNew"/>
    <dgm:cxn modelId="{940B3222-6D93-4C36-BBE3-B591A20AAED8}" type="presParOf" srcId="{118AEFE6-E9DC-443B-9742-E2417E8E22D6}" destId="{15C62644-3276-41DE-A5FB-C9847D9B476A}" srcOrd="0" destOrd="0" presId="urn:microsoft.com/office/officeart/2016/7/layout/RepeatingBendingProcessNew"/>
    <dgm:cxn modelId="{B2D6BEF8-D127-48B6-8831-F36AF296EFBE}" type="presParOf" srcId="{0208F6BB-CF0D-45B0-A63A-4FC7726776F7}" destId="{EE77500F-6387-45A4-AF57-DA01999F318D}" srcOrd="2" destOrd="0" presId="urn:microsoft.com/office/officeart/2016/7/layout/RepeatingBendingProcessNew"/>
    <dgm:cxn modelId="{3C7E761D-3673-4409-8A07-3A108B92A1E2}" type="presParOf" srcId="{0208F6BB-CF0D-45B0-A63A-4FC7726776F7}" destId="{86D41160-78EB-471B-BBAF-4F39765F6983}" srcOrd="3" destOrd="0" presId="urn:microsoft.com/office/officeart/2016/7/layout/RepeatingBendingProcessNew"/>
    <dgm:cxn modelId="{AB754CA1-3A00-4410-ABAA-4EF091A93AC2}" type="presParOf" srcId="{86D41160-78EB-471B-BBAF-4F39765F6983}" destId="{B8379447-C18F-4E8B-B6A6-7F242C0B2AF1}" srcOrd="0" destOrd="0" presId="urn:microsoft.com/office/officeart/2016/7/layout/RepeatingBendingProcessNew"/>
    <dgm:cxn modelId="{BC0232DD-C53F-410B-B1FA-5C0BE6194661}" type="presParOf" srcId="{0208F6BB-CF0D-45B0-A63A-4FC7726776F7}" destId="{717134EB-4F3F-495B-B4BD-9B9BD630D775}" srcOrd="4" destOrd="0" presId="urn:microsoft.com/office/officeart/2016/7/layout/RepeatingBendingProcessNew"/>
    <dgm:cxn modelId="{17CF4B16-D8B7-4F85-A934-07542ACF8173}" type="presParOf" srcId="{0208F6BB-CF0D-45B0-A63A-4FC7726776F7}" destId="{D9470814-F10A-4B0C-9AE1-734A028B42D9}" srcOrd="5" destOrd="0" presId="urn:microsoft.com/office/officeart/2016/7/layout/RepeatingBendingProcessNew"/>
    <dgm:cxn modelId="{27A12705-4FC9-4D14-BE23-4DC9749607FE}" type="presParOf" srcId="{D9470814-F10A-4B0C-9AE1-734A028B42D9}" destId="{F061359B-06E6-4023-AE5C-C1964DB36B47}" srcOrd="0" destOrd="0" presId="urn:microsoft.com/office/officeart/2016/7/layout/RepeatingBendingProcessNew"/>
    <dgm:cxn modelId="{59871945-92DE-427D-A18A-2652631B73B3}" type="presParOf" srcId="{0208F6BB-CF0D-45B0-A63A-4FC7726776F7}" destId="{C0448DCE-9932-465C-A283-5E6950C363C4}" srcOrd="6" destOrd="0" presId="urn:microsoft.com/office/officeart/2016/7/layout/RepeatingBendingProcessNew"/>
    <dgm:cxn modelId="{872D402D-7234-4DCE-BDED-A35A9EDB4943}" type="presParOf" srcId="{0208F6BB-CF0D-45B0-A63A-4FC7726776F7}" destId="{9BFC2EB4-6FF2-4AEE-96F3-4D9134C0C9D1}" srcOrd="7" destOrd="0" presId="urn:microsoft.com/office/officeart/2016/7/layout/RepeatingBendingProcessNew"/>
    <dgm:cxn modelId="{FAF9FA46-8485-46F6-9714-C92E419F8B7A}" type="presParOf" srcId="{9BFC2EB4-6FF2-4AEE-96F3-4D9134C0C9D1}" destId="{AC37A76A-C6CA-41F2-A770-9A7739DE1FB6}" srcOrd="0" destOrd="0" presId="urn:microsoft.com/office/officeart/2016/7/layout/RepeatingBendingProcessNew"/>
    <dgm:cxn modelId="{AA8AD852-F631-48E3-8961-224D56A86ED9}" type="presParOf" srcId="{0208F6BB-CF0D-45B0-A63A-4FC7726776F7}" destId="{FFBC51DC-A2FE-4C26-BCF8-3D6D76A5B62A}" srcOrd="8" destOrd="0" presId="urn:microsoft.com/office/officeart/2016/7/layout/RepeatingBendingProcessNew"/>
    <dgm:cxn modelId="{D5F6CE57-FC7E-442D-8A01-50C25E1EB7CD}" type="presParOf" srcId="{0208F6BB-CF0D-45B0-A63A-4FC7726776F7}" destId="{DF88590C-A8A9-4F92-B9E6-5674E5D3830D}" srcOrd="9" destOrd="0" presId="urn:microsoft.com/office/officeart/2016/7/layout/RepeatingBendingProcessNew"/>
    <dgm:cxn modelId="{8C6E9F6A-6756-46EB-B0C6-2AFE9772CA11}" type="presParOf" srcId="{DF88590C-A8A9-4F92-B9E6-5674E5D3830D}" destId="{67FFA400-CC62-4080-B791-4D8D7CF95941}" srcOrd="0" destOrd="0" presId="urn:microsoft.com/office/officeart/2016/7/layout/RepeatingBendingProcessNew"/>
    <dgm:cxn modelId="{2AF38FCF-FE15-40B0-9E2C-DABF6EC2BC68}" type="presParOf" srcId="{0208F6BB-CF0D-45B0-A63A-4FC7726776F7}" destId="{957E0750-9ABB-45C8-911A-90B0C90A7A04}" srcOrd="10" destOrd="0" presId="urn:microsoft.com/office/officeart/2016/7/layout/RepeatingBendingProcessNew"/>
    <dgm:cxn modelId="{9A73A9D9-D718-4EC0-BEA8-0FBD3122E69F}" type="presParOf" srcId="{0208F6BB-CF0D-45B0-A63A-4FC7726776F7}" destId="{F9A2BDBB-FB3A-43A4-9C59-B03EC8FE38C8}" srcOrd="11" destOrd="0" presId="urn:microsoft.com/office/officeart/2016/7/layout/RepeatingBendingProcessNew"/>
    <dgm:cxn modelId="{FA46490E-D2D5-4C45-A4F7-4CC4F7E5F1C1}" type="presParOf" srcId="{F9A2BDBB-FB3A-43A4-9C59-B03EC8FE38C8}" destId="{7C88D750-4D08-4066-BD48-651AE89E462D}" srcOrd="0" destOrd="0" presId="urn:microsoft.com/office/officeart/2016/7/layout/RepeatingBendingProcessNew"/>
    <dgm:cxn modelId="{70ED437F-0B08-4D35-BF84-F4076E8A0098}" type="presParOf" srcId="{0208F6BB-CF0D-45B0-A63A-4FC7726776F7}" destId="{0CFE5558-7248-49B3-AA91-D098C1019727}" srcOrd="12" destOrd="0" presId="urn:microsoft.com/office/officeart/2016/7/layout/RepeatingBendingProcessNew"/>
    <dgm:cxn modelId="{2819E5DD-DF6C-4978-A428-3D5757B04B3D}" type="presParOf" srcId="{0208F6BB-CF0D-45B0-A63A-4FC7726776F7}" destId="{16C29399-644C-411A-8BBA-A16C37178666}" srcOrd="13" destOrd="0" presId="urn:microsoft.com/office/officeart/2016/7/layout/RepeatingBendingProcessNew"/>
    <dgm:cxn modelId="{6F5F037E-BAAD-4948-BC2A-E3DEBC56B6CB}" type="presParOf" srcId="{16C29399-644C-411A-8BBA-A16C37178666}" destId="{4476FAC0-FD67-4852-ACEB-0F5338C2E5D1}" srcOrd="0" destOrd="0" presId="urn:microsoft.com/office/officeart/2016/7/layout/RepeatingBendingProcessNew"/>
    <dgm:cxn modelId="{CC51D547-EA0C-4485-BE4F-D2BE40028A30}" type="presParOf" srcId="{0208F6BB-CF0D-45B0-A63A-4FC7726776F7}" destId="{2F5F7753-80DF-4B62-8223-F66F75B9824D}" srcOrd="14" destOrd="0" presId="urn:microsoft.com/office/officeart/2016/7/layout/RepeatingBendingProcessNew"/>
    <dgm:cxn modelId="{579360FE-20F3-4ABD-9E20-483CA975A1B2}" type="presParOf" srcId="{0208F6BB-CF0D-45B0-A63A-4FC7726776F7}" destId="{86B1E1C2-02BA-4E01-AC2C-D6E5915B9BE4}" srcOrd="15" destOrd="0" presId="urn:microsoft.com/office/officeart/2016/7/layout/RepeatingBendingProcessNew"/>
    <dgm:cxn modelId="{F74E6D4E-30CB-41E9-8ADE-2D1894A7F1D2}" type="presParOf" srcId="{86B1E1C2-02BA-4E01-AC2C-D6E5915B9BE4}" destId="{914B3656-24B6-4B95-9EAA-85B243E948A3}" srcOrd="0" destOrd="0" presId="urn:microsoft.com/office/officeart/2016/7/layout/RepeatingBendingProcessNew"/>
    <dgm:cxn modelId="{30621D93-FADB-43BF-9A80-D4DED90D43C1}" type="presParOf" srcId="{0208F6BB-CF0D-45B0-A63A-4FC7726776F7}" destId="{5AE6714B-CF4E-40AF-B997-A92A72E914D9}" srcOrd="16" destOrd="0" presId="urn:microsoft.com/office/officeart/2016/7/layout/RepeatingBendingProcessNew"/>
    <dgm:cxn modelId="{343E3442-40B7-4D83-8AC2-E648A4597857}" type="presParOf" srcId="{0208F6BB-CF0D-45B0-A63A-4FC7726776F7}" destId="{DF68B933-176F-4662-9790-4D9DD1DE0F65}" srcOrd="17" destOrd="0" presId="urn:microsoft.com/office/officeart/2016/7/layout/RepeatingBendingProcessNew"/>
    <dgm:cxn modelId="{65312C53-6E42-41AD-AA97-B1BC24D334E3}" type="presParOf" srcId="{DF68B933-176F-4662-9790-4D9DD1DE0F65}" destId="{6455D542-9FFE-479D-A45A-B37F043415B9}" srcOrd="0" destOrd="0" presId="urn:microsoft.com/office/officeart/2016/7/layout/RepeatingBendingProcessNew"/>
    <dgm:cxn modelId="{BCF10F9D-0C40-4332-9520-B3C07E15B3B5}" type="presParOf" srcId="{0208F6BB-CF0D-45B0-A63A-4FC7726776F7}" destId="{203725C9-32F8-4896-9499-CF7B02A14C16}" srcOrd="18" destOrd="0" presId="urn:microsoft.com/office/officeart/2016/7/layout/RepeatingBendingProcessNew"/>
    <dgm:cxn modelId="{7E9EF3EC-6491-48C7-85E0-4E899A16C4E5}" type="presParOf" srcId="{0208F6BB-CF0D-45B0-A63A-4FC7726776F7}" destId="{B0CD414B-99B9-49BD-A1D5-F12E4650E965}" srcOrd="19" destOrd="0" presId="urn:microsoft.com/office/officeart/2016/7/layout/RepeatingBendingProcessNew"/>
    <dgm:cxn modelId="{38D8D704-25B4-44B8-AD6A-81E1B927805D}" type="presParOf" srcId="{B0CD414B-99B9-49BD-A1D5-F12E4650E965}" destId="{56DF77D4-BDC3-47A9-8234-1A3C0A0E37A6}" srcOrd="0" destOrd="0" presId="urn:microsoft.com/office/officeart/2016/7/layout/RepeatingBendingProcessNew"/>
    <dgm:cxn modelId="{445C66D3-C8FF-46B1-B06C-670ED5D02455}" type="presParOf" srcId="{0208F6BB-CF0D-45B0-A63A-4FC7726776F7}" destId="{B4BA91ED-C088-428B-9DDC-7DA1DE238B1E}" srcOrd="20" destOrd="0" presId="urn:microsoft.com/office/officeart/2016/7/layout/RepeatingBendingProcessNew"/>
    <dgm:cxn modelId="{DDD803EF-A5BE-4F43-A73C-3FE84062438F}" type="presParOf" srcId="{0208F6BB-CF0D-45B0-A63A-4FC7726776F7}" destId="{7805A38E-71B4-433D-BF0B-AD208596F8FD}" srcOrd="21" destOrd="0" presId="urn:microsoft.com/office/officeart/2016/7/layout/RepeatingBendingProcessNew"/>
    <dgm:cxn modelId="{8682D84A-00BC-408D-B79B-112865D74882}" type="presParOf" srcId="{7805A38E-71B4-433D-BF0B-AD208596F8FD}" destId="{7AFE5C36-AA39-4F95-8D48-723A57141262}" srcOrd="0" destOrd="0" presId="urn:microsoft.com/office/officeart/2016/7/layout/RepeatingBendingProcessNew"/>
    <dgm:cxn modelId="{2B7F871C-1FDE-4A22-B534-7FD7E64D5D5D}" type="presParOf" srcId="{0208F6BB-CF0D-45B0-A63A-4FC7726776F7}" destId="{B7D3E61F-3BA6-4F88-9F9C-917218F950D9}" srcOrd="22" destOrd="0" presId="urn:microsoft.com/office/officeart/2016/7/layout/RepeatingBendingProcessNew"/>
    <dgm:cxn modelId="{41D3DABB-CDA4-497F-B5F6-CD3019B0894B}" type="presParOf" srcId="{0208F6BB-CF0D-45B0-A63A-4FC7726776F7}" destId="{F451096B-AE97-4C2B-B80F-ABB526C47E34}" srcOrd="23" destOrd="0" presId="urn:microsoft.com/office/officeart/2016/7/layout/RepeatingBendingProcessNew"/>
    <dgm:cxn modelId="{45959281-92AB-4DF9-9FBB-15967E75D3F0}" type="presParOf" srcId="{F451096B-AE97-4C2B-B80F-ABB526C47E34}" destId="{5EFE6857-CF5A-425D-88EA-4C3E7CE41A01}" srcOrd="0" destOrd="0" presId="urn:microsoft.com/office/officeart/2016/7/layout/RepeatingBendingProcessNew"/>
    <dgm:cxn modelId="{2630D2C1-AE9A-43E7-8046-5980562B1AF5}" type="presParOf" srcId="{0208F6BB-CF0D-45B0-A63A-4FC7726776F7}" destId="{67EF82DA-5F7C-404E-8CF8-2637B97D467D}" srcOrd="24"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DC6201-71BE-4EBC-A2EA-9DFAB281DB92}"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BD963A97-92B4-4D52-899F-E78EBB2668FF}">
      <dgm:prSet custT="1"/>
      <dgm:spPr/>
      <dgm:t>
        <a:bodyPr/>
        <a:lstStyle/>
        <a:p>
          <a:r>
            <a:rPr lang="ar-SA" sz="2800" b="1" dirty="0">
              <a:latin typeface="Simplified Arabic" panose="02020603050405020304" pitchFamily="18" charset="-78"/>
              <a:cs typeface="Simplified Arabic" panose="02020603050405020304" pitchFamily="18" charset="-78"/>
            </a:rPr>
            <a:t>الهدف العام</a:t>
          </a:r>
          <a:endParaRPr lang="en-US" sz="2800" dirty="0">
            <a:latin typeface="Simplified Arabic" panose="02020603050405020304" pitchFamily="18" charset="-78"/>
            <a:cs typeface="Simplified Arabic" panose="02020603050405020304" pitchFamily="18" charset="-78"/>
          </a:endParaRPr>
        </a:p>
      </dgm:t>
    </dgm:pt>
    <dgm:pt modelId="{9D4203AE-3916-4A6A-8F05-437F9E030CDF}" type="parTrans" cxnId="{9D2000C9-A6A9-4CDF-9F1D-A1D64C311261}">
      <dgm:prSet/>
      <dgm:spPr/>
      <dgm:t>
        <a:bodyPr/>
        <a:lstStyle/>
        <a:p>
          <a:endParaRPr lang="en-US"/>
        </a:p>
      </dgm:t>
    </dgm:pt>
    <dgm:pt modelId="{3395B714-4B62-4252-8124-1EC89EB9886C}" type="sibTrans" cxnId="{9D2000C9-A6A9-4CDF-9F1D-A1D64C311261}">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21D080F6-C020-465A-BDC3-53EAA67D2076}">
      <dgm:prSet custT="1"/>
      <dgm:spPr/>
      <dgm:t>
        <a:bodyPr/>
        <a:lstStyle/>
        <a:p>
          <a:r>
            <a:rPr lang="ar-SA" sz="1600">
              <a:latin typeface="Simplified Arabic" panose="02020603050405020304" pitchFamily="18" charset="-78"/>
              <a:cs typeface="Simplified Arabic" panose="02020603050405020304" pitchFamily="18" charset="-78"/>
            </a:rPr>
            <a:t>دراسة ظاهرة الفقر وتحليل أسبابها وآثارها وسبل الحد منها</a:t>
          </a:r>
          <a:r>
            <a:rPr lang="en-US" sz="1600">
              <a:latin typeface="Simplified Arabic" panose="02020603050405020304" pitchFamily="18" charset="-78"/>
              <a:cs typeface="Simplified Arabic" panose="02020603050405020304" pitchFamily="18" charset="-78"/>
            </a:rPr>
            <a:t>.</a:t>
          </a:r>
        </a:p>
      </dgm:t>
    </dgm:pt>
    <dgm:pt modelId="{0E029431-30E4-4797-97AE-83ADB8A8786A}" type="parTrans" cxnId="{79602A22-0217-4C3F-8827-7F90F1DBDA42}">
      <dgm:prSet/>
      <dgm:spPr/>
      <dgm:t>
        <a:bodyPr/>
        <a:lstStyle/>
        <a:p>
          <a:endParaRPr lang="en-US"/>
        </a:p>
      </dgm:t>
    </dgm:pt>
    <dgm:pt modelId="{AB270374-7EAC-4053-8A30-02EEA74EDF70}" type="sibTrans" cxnId="{79602A22-0217-4C3F-8827-7F90F1DBDA42}">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CE4AB3B9-1DAD-43F9-89A3-C59ABF38858F}">
      <dgm:prSet custT="1"/>
      <dgm:spPr/>
      <dgm:t>
        <a:bodyPr/>
        <a:lstStyle/>
        <a:p>
          <a:r>
            <a:rPr lang="ar-SA" sz="2800" b="1" dirty="0">
              <a:latin typeface="Simplified Arabic" panose="02020603050405020304" pitchFamily="18" charset="-78"/>
              <a:cs typeface="Simplified Arabic" panose="02020603050405020304" pitchFamily="18" charset="-78"/>
            </a:rPr>
            <a:t>الأهداف الفرعية</a:t>
          </a:r>
          <a:endParaRPr lang="en-US" sz="2800" dirty="0">
            <a:latin typeface="Simplified Arabic" panose="02020603050405020304" pitchFamily="18" charset="-78"/>
            <a:cs typeface="Simplified Arabic" panose="02020603050405020304" pitchFamily="18" charset="-78"/>
          </a:endParaRPr>
        </a:p>
      </dgm:t>
    </dgm:pt>
    <dgm:pt modelId="{372F3402-CC24-43B9-8591-27575CD9F04A}" type="parTrans" cxnId="{A112DDC9-AB75-4269-A5C4-551CE7B68B04}">
      <dgm:prSet/>
      <dgm:spPr/>
      <dgm:t>
        <a:bodyPr/>
        <a:lstStyle/>
        <a:p>
          <a:endParaRPr lang="en-US"/>
        </a:p>
      </dgm:t>
    </dgm:pt>
    <dgm:pt modelId="{C736768F-D7DC-4943-BC90-9CF488621B8C}" type="sibTrans" cxnId="{A112DDC9-AB75-4269-A5C4-551CE7B68B04}">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92ED161F-7254-4360-B42C-D3DE57A79436}">
      <dgm:prSet custT="1"/>
      <dgm:spPr/>
      <dgm:t>
        <a:bodyPr/>
        <a:lstStyle/>
        <a:p>
          <a:r>
            <a:rPr lang="ar-SA" sz="1600">
              <a:latin typeface="Simplified Arabic" panose="02020603050405020304" pitchFamily="18" charset="-78"/>
              <a:cs typeface="Simplified Arabic" panose="02020603050405020304" pitchFamily="18" charset="-78"/>
            </a:rPr>
            <a:t>التعرف إلى مفهوم الفقر</a:t>
          </a:r>
          <a:r>
            <a:rPr lang="en-US" sz="1600">
              <a:latin typeface="Simplified Arabic" panose="02020603050405020304" pitchFamily="18" charset="-78"/>
              <a:cs typeface="Simplified Arabic" panose="02020603050405020304" pitchFamily="18" charset="-78"/>
            </a:rPr>
            <a:t>. </a:t>
          </a:r>
        </a:p>
      </dgm:t>
    </dgm:pt>
    <dgm:pt modelId="{A438BEBA-CF7D-4DA6-BA6B-B58235C173DE}" type="parTrans" cxnId="{12BBDD4D-5704-4CAA-ABEC-573142036898}">
      <dgm:prSet/>
      <dgm:spPr/>
      <dgm:t>
        <a:bodyPr/>
        <a:lstStyle/>
        <a:p>
          <a:endParaRPr lang="en-US"/>
        </a:p>
      </dgm:t>
    </dgm:pt>
    <dgm:pt modelId="{3EFE48C9-0BA1-4B4F-8992-DE3606445427}" type="sibTrans" cxnId="{12BBDD4D-5704-4CAA-ABEC-573142036898}">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2F129A4E-B06A-4AE6-967D-DA23530C80DD}">
      <dgm:prSet custT="1"/>
      <dgm:spPr/>
      <dgm:t>
        <a:bodyPr/>
        <a:lstStyle/>
        <a:p>
          <a:r>
            <a:rPr lang="ar-SA" sz="1600">
              <a:latin typeface="Simplified Arabic" panose="02020603050405020304" pitchFamily="18" charset="-78"/>
              <a:cs typeface="Simplified Arabic" panose="02020603050405020304" pitchFamily="18" charset="-78"/>
            </a:rPr>
            <a:t>تحديد أنواع الفقر المختلفة</a:t>
          </a:r>
          <a:r>
            <a:rPr lang="en-US" sz="1600">
              <a:latin typeface="Simplified Arabic" panose="02020603050405020304" pitchFamily="18" charset="-78"/>
              <a:cs typeface="Simplified Arabic" panose="02020603050405020304" pitchFamily="18" charset="-78"/>
            </a:rPr>
            <a:t>. </a:t>
          </a:r>
        </a:p>
      </dgm:t>
    </dgm:pt>
    <dgm:pt modelId="{753C630E-D8B6-415C-B711-A4E2CF624F74}" type="parTrans" cxnId="{D8F455F7-D864-42BA-ADEB-08151ED55D57}">
      <dgm:prSet/>
      <dgm:spPr/>
      <dgm:t>
        <a:bodyPr/>
        <a:lstStyle/>
        <a:p>
          <a:endParaRPr lang="en-US"/>
        </a:p>
      </dgm:t>
    </dgm:pt>
    <dgm:pt modelId="{0FBF3773-6684-4AF7-B2AD-B7D5F26B3BA1}" type="sibTrans" cxnId="{D8F455F7-D864-42BA-ADEB-08151ED55D57}">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85F48A21-7FEA-4269-9016-2B60428EFD9A}">
      <dgm:prSet custT="1"/>
      <dgm:spPr/>
      <dgm:t>
        <a:bodyPr/>
        <a:lstStyle/>
        <a:p>
          <a:r>
            <a:rPr lang="ar-SA" sz="1600">
              <a:latin typeface="Simplified Arabic" panose="02020603050405020304" pitchFamily="18" charset="-78"/>
              <a:cs typeface="Simplified Arabic" panose="02020603050405020304" pitchFamily="18" charset="-78"/>
            </a:rPr>
            <a:t>تحليل أسباب الفقر</a:t>
          </a:r>
          <a:r>
            <a:rPr lang="en-US" sz="1600">
              <a:latin typeface="Simplified Arabic" panose="02020603050405020304" pitchFamily="18" charset="-78"/>
              <a:cs typeface="Simplified Arabic" panose="02020603050405020304" pitchFamily="18" charset="-78"/>
            </a:rPr>
            <a:t>. </a:t>
          </a:r>
        </a:p>
      </dgm:t>
    </dgm:pt>
    <dgm:pt modelId="{3F18B402-5A8F-434F-853B-E62887BEF3B1}" type="parTrans" cxnId="{387B7415-228E-482E-97F5-AD7B67EBBA9B}">
      <dgm:prSet/>
      <dgm:spPr/>
      <dgm:t>
        <a:bodyPr/>
        <a:lstStyle/>
        <a:p>
          <a:endParaRPr lang="en-US"/>
        </a:p>
      </dgm:t>
    </dgm:pt>
    <dgm:pt modelId="{5B57B836-9B66-43B5-B4C3-6B9E04F9DF0B}" type="sibTrans" cxnId="{387B7415-228E-482E-97F5-AD7B67EBBA9B}">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E445D275-E211-4A32-BF4E-EC18A8B5FA1C}">
      <dgm:prSet custT="1"/>
      <dgm:spPr/>
      <dgm:t>
        <a:bodyPr/>
        <a:lstStyle/>
        <a:p>
          <a:r>
            <a:rPr lang="ar-SA" sz="1600">
              <a:latin typeface="Simplified Arabic" panose="02020603050405020304" pitchFamily="18" charset="-78"/>
              <a:cs typeface="Simplified Arabic" panose="02020603050405020304" pitchFamily="18" charset="-78"/>
            </a:rPr>
            <a:t>الكشف عن الآثار الاجتماعية والاقتصادية للفقر</a:t>
          </a:r>
          <a:r>
            <a:rPr lang="en-US" sz="1600">
              <a:latin typeface="Simplified Arabic" panose="02020603050405020304" pitchFamily="18" charset="-78"/>
              <a:cs typeface="Simplified Arabic" panose="02020603050405020304" pitchFamily="18" charset="-78"/>
            </a:rPr>
            <a:t>. </a:t>
          </a:r>
        </a:p>
      </dgm:t>
    </dgm:pt>
    <dgm:pt modelId="{687AD6C4-DA66-4AA6-A573-273D54985928}" type="parTrans" cxnId="{13B27998-4876-4B8A-BFAC-A2AC9B995D66}">
      <dgm:prSet/>
      <dgm:spPr/>
      <dgm:t>
        <a:bodyPr/>
        <a:lstStyle/>
        <a:p>
          <a:endParaRPr lang="en-US"/>
        </a:p>
      </dgm:t>
    </dgm:pt>
    <dgm:pt modelId="{EDAB191F-C6B9-4446-9A56-D4D1879643DB}" type="sibTrans" cxnId="{13B27998-4876-4B8A-BFAC-A2AC9B995D66}">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B9A449F1-C032-4F71-A249-842DAA7B569D}">
      <dgm:prSet custT="1"/>
      <dgm:spPr/>
      <dgm:t>
        <a:bodyPr/>
        <a:lstStyle/>
        <a:p>
          <a:r>
            <a:rPr lang="ar-SA" sz="1600">
              <a:latin typeface="Simplified Arabic" panose="02020603050405020304" pitchFamily="18" charset="-78"/>
              <a:cs typeface="Simplified Arabic" panose="02020603050405020304" pitchFamily="18" charset="-78"/>
            </a:rPr>
            <a:t>دراسة العلاقة بين الفقر والبطالة</a:t>
          </a:r>
          <a:r>
            <a:rPr lang="en-US" sz="1600">
              <a:latin typeface="Simplified Arabic" panose="02020603050405020304" pitchFamily="18" charset="-78"/>
              <a:cs typeface="Simplified Arabic" panose="02020603050405020304" pitchFamily="18" charset="-78"/>
            </a:rPr>
            <a:t>. </a:t>
          </a:r>
        </a:p>
      </dgm:t>
    </dgm:pt>
    <dgm:pt modelId="{E6178DD2-BC41-4312-AA57-D405E2BADDE2}" type="parTrans" cxnId="{E95E5AFA-A263-4D60-A8B9-E5343D84602E}">
      <dgm:prSet/>
      <dgm:spPr/>
      <dgm:t>
        <a:bodyPr/>
        <a:lstStyle/>
        <a:p>
          <a:endParaRPr lang="en-US"/>
        </a:p>
      </dgm:t>
    </dgm:pt>
    <dgm:pt modelId="{D4857BA6-0265-4279-A2EC-D3BBE9F56338}" type="sibTrans" cxnId="{E95E5AFA-A263-4D60-A8B9-E5343D84602E}">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0094D204-A475-42F3-B35B-19F13760C70B}">
      <dgm:prSet custT="1"/>
      <dgm:spPr/>
      <dgm:t>
        <a:bodyPr/>
        <a:lstStyle/>
        <a:p>
          <a:r>
            <a:rPr lang="ar-SA" sz="1600">
              <a:latin typeface="Simplified Arabic" panose="02020603050405020304" pitchFamily="18" charset="-78"/>
              <a:cs typeface="Simplified Arabic" panose="02020603050405020304" pitchFamily="18" charset="-78"/>
            </a:rPr>
            <a:t>التعرف إلى دور التعليم في تقليل الفقر</a:t>
          </a:r>
          <a:r>
            <a:rPr lang="en-US" sz="1600">
              <a:latin typeface="Simplified Arabic" panose="02020603050405020304" pitchFamily="18" charset="-78"/>
              <a:cs typeface="Simplified Arabic" panose="02020603050405020304" pitchFamily="18" charset="-78"/>
            </a:rPr>
            <a:t>. </a:t>
          </a:r>
        </a:p>
      </dgm:t>
    </dgm:pt>
    <dgm:pt modelId="{1FEC42B4-1F26-4DE5-B3B9-B407A4791C8F}" type="parTrans" cxnId="{27D2D20F-69AE-433C-8CAF-91A996FFE6F9}">
      <dgm:prSet/>
      <dgm:spPr/>
      <dgm:t>
        <a:bodyPr/>
        <a:lstStyle/>
        <a:p>
          <a:endParaRPr lang="en-US"/>
        </a:p>
      </dgm:t>
    </dgm:pt>
    <dgm:pt modelId="{D5BAB832-5435-4EAE-BAD0-3728D5463489}" type="sibTrans" cxnId="{27D2D20F-69AE-433C-8CAF-91A996FFE6F9}">
      <dgm:prSet custT="1"/>
      <dgm:spPr/>
      <dgm:t>
        <a:bodyPr/>
        <a:lstStyle/>
        <a:p>
          <a:endParaRPr lang="en-US" sz="1600">
            <a:latin typeface="Simplified Arabic" panose="02020603050405020304" pitchFamily="18" charset="-78"/>
            <a:cs typeface="Simplified Arabic" panose="02020603050405020304" pitchFamily="18" charset="-78"/>
          </a:endParaRPr>
        </a:p>
      </dgm:t>
    </dgm:pt>
    <dgm:pt modelId="{46973A2A-BB6E-4A39-831A-E72FF606B389}">
      <dgm:prSet custT="1"/>
      <dgm:spPr/>
      <dgm:t>
        <a:bodyPr/>
        <a:lstStyle/>
        <a:p>
          <a:r>
            <a:rPr lang="ar-SA" sz="1600">
              <a:latin typeface="Simplified Arabic" panose="02020603050405020304" pitchFamily="18" charset="-78"/>
              <a:cs typeface="Simplified Arabic" panose="02020603050405020304" pitchFamily="18" charset="-78"/>
            </a:rPr>
            <a:t>اقتراح حلول عملية لمواجهة الظاهرة</a:t>
          </a:r>
          <a:r>
            <a:rPr lang="en-US" sz="1600">
              <a:latin typeface="Simplified Arabic" panose="02020603050405020304" pitchFamily="18" charset="-78"/>
              <a:cs typeface="Simplified Arabic" panose="02020603050405020304" pitchFamily="18" charset="-78"/>
            </a:rPr>
            <a:t>. </a:t>
          </a:r>
        </a:p>
      </dgm:t>
    </dgm:pt>
    <dgm:pt modelId="{0473E067-F52F-41EF-8307-A8E3223F9887}" type="parTrans" cxnId="{D8002C99-37B3-4152-B280-49A9DE80C4F2}">
      <dgm:prSet/>
      <dgm:spPr/>
      <dgm:t>
        <a:bodyPr/>
        <a:lstStyle/>
        <a:p>
          <a:endParaRPr lang="en-US"/>
        </a:p>
      </dgm:t>
    </dgm:pt>
    <dgm:pt modelId="{C280C0DE-AE30-4A42-84DB-5D3CC909C0CC}" type="sibTrans" cxnId="{D8002C99-37B3-4152-B280-49A9DE80C4F2}">
      <dgm:prSet/>
      <dgm:spPr/>
      <dgm:t>
        <a:bodyPr/>
        <a:lstStyle/>
        <a:p>
          <a:endParaRPr lang="en-US"/>
        </a:p>
      </dgm:t>
    </dgm:pt>
    <dgm:pt modelId="{76B8096B-98F3-42A2-8894-F87EF65087B8}" type="pres">
      <dgm:prSet presAssocID="{A8DC6201-71BE-4EBC-A2EA-9DFAB281DB92}" presName="Name0" presStyleCnt="0">
        <dgm:presLayoutVars>
          <dgm:dir/>
          <dgm:resizeHandles val="exact"/>
        </dgm:presLayoutVars>
      </dgm:prSet>
      <dgm:spPr/>
    </dgm:pt>
    <dgm:pt modelId="{294B04BC-376A-455D-9FE8-75A23DE92F12}" type="pres">
      <dgm:prSet presAssocID="{BD963A97-92B4-4D52-899F-E78EBB2668FF}" presName="node" presStyleLbl="node1" presStyleIdx="0" presStyleCnt="10">
        <dgm:presLayoutVars>
          <dgm:bulletEnabled val="1"/>
        </dgm:presLayoutVars>
      </dgm:prSet>
      <dgm:spPr/>
    </dgm:pt>
    <dgm:pt modelId="{D7CC6C27-6626-4895-83E6-5137534AF5D9}" type="pres">
      <dgm:prSet presAssocID="{3395B714-4B62-4252-8124-1EC89EB9886C}" presName="sibTrans" presStyleLbl="sibTrans1D1" presStyleIdx="0" presStyleCnt="9"/>
      <dgm:spPr/>
    </dgm:pt>
    <dgm:pt modelId="{A6D58837-2455-4534-BF03-8C223293FA13}" type="pres">
      <dgm:prSet presAssocID="{3395B714-4B62-4252-8124-1EC89EB9886C}" presName="connectorText" presStyleLbl="sibTrans1D1" presStyleIdx="0" presStyleCnt="9"/>
      <dgm:spPr/>
    </dgm:pt>
    <dgm:pt modelId="{0C7DA777-DF1F-4478-B29F-602B553C0F5C}" type="pres">
      <dgm:prSet presAssocID="{21D080F6-C020-465A-BDC3-53EAA67D2076}" presName="node" presStyleLbl="node1" presStyleIdx="1" presStyleCnt="10">
        <dgm:presLayoutVars>
          <dgm:bulletEnabled val="1"/>
        </dgm:presLayoutVars>
      </dgm:prSet>
      <dgm:spPr/>
    </dgm:pt>
    <dgm:pt modelId="{90540613-CF84-490C-A83B-39003CD9CEB1}" type="pres">
      <dgm:prSet presAssocID="{AB270374-7EAC-4053-8A30-02EEA74EDF70}" presName="sibTrans" presStyleLbl="sibTrans1D1" presStyleIdx="1" presStyleCnt="9"/>
      <dgm:spPr/>
    </dgm:pt>
    <dgm:pt modelId="{982FEEAF-09BF-48E9-B38B-BB68C9EA2357}" type="pres">
      <dgm:prSet presAssocID="{AB270374-7EAC-4053-8A30-02EEA74EDF70}" presName="connectorText" presStyleLbl="sibTrans1D1" presStyleIdx="1" presStyleCnt="9"/>
      <dgm:spPr/>
    </dgm:pt>
    <dgm:pt modelId="{D85A2903-B81A-4D94-A475-4A92F39AC871}" type="pres">
      <dgm:prSet presAssocID="{CE4AB3B9-1DAD-43F9-89A3-C59ABF38858F}" presName="node" presStyleLbl="node1" presStyleIdx="2" presStyleCnt="10">
        <dgm:presLayoutVars>
          <dgm:bulletEnabled val="1"/>
        </dgm:presLayoutVars>
      </dgm:prSet>
      <dgm:spPr/>
    </dgm:pt>
    <dgm:pt modelId="{55747B82-E1BC-4DF4-910D-CA65F1596ADA}" type="pres">
      <dgm:prSet presAssocID="{C736768F-D7DC-4943-BC90-9CF488621B8C}" presName="sibTrans" presStyleLbl="sibTrans1D1" presStyleIdx="2" presStyleCnt="9"/>
      <dgm:spPr/>
    </dgm:pt>
    <dgm:pt modelId="{AB397C9A-728B-4085-9AE9-D942EF36A652}" type="pres">
      <dgm:prSet presAssocID="{C736768F-D7DC-4943-BC90-9CF488621B8C}" presName="connectorText" presStyleLbl="sibTrans1D1" presStyleIdx="2" presStyleCnt="9"/>
      <dgm:spPr/>
    </dgm:pt>
    <dgm:pt modelId="{A3F7FCD0-390A-4193-97E7-2A19E8AC5B22}" type="pres">
      <dgm:prSet presAssocID="{92ED161F-7254-4360-B42C-D3DE57A79436}" presName="node" presStyleLbl="node1" presStyleIdx="3" presStyleCnt="10">
        <dgm:presLayoutVars>
          <dgm:bulletEnabled val="1"/>
        </dgm:presLayoutVars>
      </dgm:prSet>
      <dgm:spPr/>
    </dgm:pt>
    <dgm:pt modelId="{AD22EC8A-87EE-4FC7-B5D1-B5BC2A3DA39A}" type="pres">
      <dgm:prSet presAssocID="{3EFE48C9-0BA1-4B4F-8992-DE3606445427}" presName="sibTrans" presStyleLbl="sibTrans1D1" presStyleIdx="3" presStyleCnt="9"/>
      <dgm:spPr/>
    </dgm:pt>
    <dgm:pt modelId="{4DB2E776-1D5C-4942-8DF8-76ED656A8F3F}" type="pres">
      <dgm:prSet presAssocID="{3EFE48C9-0BA1-4B4F-8992-DE3606445427}" presName="connectorText" presStyleLbl="sibTrans1D1" presStyleIdx="3" presStyleCnt="9"/>
      <dgm:spPr/>
    </dgm:pt>
    <dgm:pt modelId="{8FEAB973-3103-446D-AF42-6A15C9A690ED}" type="pres">
      <dgm:prSet presAssocID="{2F129A4E-B06A-4AE6-967D-DA23530C80DD}" presName="node" presStyleLbl="node1" presStyleIdx="4" presStyleCnt="10">
        <dgm:presLayoutVars>
          <dgm:bulletEnabled val="1"/>
        </dgm:presLayoutVars>
      </dgm:prSet>
      <dgm:spPr/>
    </dgm:pt>
    <dgm:pt modelId="{CE5CDCE8-00F5-4919-83C7-9D708B142899}" type="pres">
      <dgm:prSet presAssocID="{0FBF3773-6684-4AF7-B2AD-B7D5F26B3BA1}" presName="sibTrans" presStyleLbl="sibTrans1D1" presStyleIdx="4" presStyleCnt="9"/>
      <dgm:spPr/>
    </dgm:pt>
    <dgm:pt modelId="{954854D0-BB8D-46B6-8194-E3AD032DB2F9}" type="pres">
      <dgm:prSet presAssocID="{0FBF3773-6684-4AF7-B2AD-B7D5F26B3BA1}" presName="connectorText" presStyleLbl="sibTrans1D1" presStyleIdx="4" presStyleCnt="9"/>
      <dgm:spPr/>
    </dgm:pt>
    <dgm:pt modelId="{1E958EBF-5D13-4480-A8C2-4A6C0A417092}" type="pres">
      <dgm:prSet presAssocID="{85F48A21-7FEA-4269-9016-2B60428EFD9A}" presName="node" presStyleLbl="node1" presStyleIdx="5" presStyleCnt="10">
        <dgm:presLayoutVars>
          <dgm:bulletEnabled val="1"/>
        </dgm:presLayoutVars>
      </dgm:prSet>
      <dgm:spPr/>
    </dgm:pt>
    <dgm:pt modelId="{6A4884F9-21BE-48CC-98E5-78105D98B846}" type="pres">
      <dgm:prSet presAssocID="{5B57B836-9B66-43B5-B4C3-6B9E04F9DF0B}" presName="sibTrans" presStyleLbl="sibTrans1D1" presStyleIdx="5" presStyleCnt="9"/>
      <dgm:spPr/>
    </dgm:pt>
    <dgm:pt modelId="{AF1938D4-7278-4B5A-BB14-B62F4A7CD906}" type="pres">
      <dgm:prSet presAssocID="{5B57B836-9B66-43B5-B4C3-6B9E04F9DF0B}" presName="connectorText" presStyleLbl="sibTrans1D1" presStyleIdx="5" presStyleCnt="9"/>
      <dgm:spPr/>
    </dgm:pt>
    <dgm:pt modelId="{62DFF869-BA1D-4C52-9F49-ED7083E27D8C}" type="pres">
      <dgm:prSet presAssocID="{E445D275-E211-4A32-BF4E-EC18A8B5FA1C}" presName="node" presStyleLbl="node1" presStyleIdx="6" presStyleCnt="10">
        <dgm:presLayoutVars>
          <dgm:bulletEnabled val="1"/>
        </dgm:presLayoutVars>
      </dgm:prSet>
      <dgm:spPr/>
    </dgm:pt>
    <dgm:pt modelId="{66C5487E-97F1-4B89-A602-E0B9ECBE5BEB}" type="pres">
      <dgm:prSet presAssocID="{EDAB191F-C6B9-4446-9A56-D4D1879643DB}" presName="sibTrans" presStyleLbl="sibTrans1D1" presStyleIdx="6" presStyleCnt="9"/>
      <dgm:spPr/>
    </dgm:pt>
    <dgm:pt modelId="{9C352C24-47A3-44E6-B7D9-5C6725178687}" type="pres">
      <dgm:prSet presAssocID="{EDAB191F-C6B9-4446-9A56-D4D1879643DB}" presName="connectorText" presStyleLbl="sibTrans1D1" presStyleIdx="6" presStyleCnt="9"/>
      <dgm:spPr/>
    </dgm:pt>
    <dgm:pt modelId="{644E59D1-1129-4447-B04B-2C9AC3B2DD6F}" type="pres">
      <dgm:prSet presAssocID="{B9A449F1-C032-4F71-A249-842DAA7B569D}" presName="node" presStyleLbl="node1" presStyleIdx="7" presStyleCnt="10">
        <dgm:presLayoutVars>
          <dgm:bulletEnabled val="1"/>
        </dgm:presLayoutVars>
      </dgm:prSet>
      <dgm:spPr/>
    </dgm:pt>
    <dgm:pt modelId="{BD948F19-FC89-45A8-8C00-79E2E13402DF}" type="pres">
      <dgm:prSet presAssocID="{D4857BA6-0265-4279-A2EC-D3BBE9F56338}" presName="sibTrans" presStyleLbl="sibTrans1D1" presStyleIdx="7" presStyleCnt="9"/>
      <dgm:spPr/>
    </dgm:pt>
    <dgm:pt modelId="{625D811A-7B01-4072-B3A5-4E53F116C182}" type="pres">
      <dgm:prSet presAssocID="{D4857BA6-0265-4279-A2EC-D3BBE9F56338}" presName="connectorText" presStyleLbl="sibTrans1D1" presStyleIdx="7" presStyleCnt="9"/>
      <dgm:spPr/>
    </dgm:pt>
    <dgm:pt modelId="{CF5426B1-488D-42B3-950F-FE7A44F0D79F}" type="pres">
      <dgm:prSet presAssocID="{0094D204-A475-42F3-B35B-19F13760C70B}" presName="node" presStyleLbl="node1" presStyleIdx="8" presStyleCnt="10">
        <dgm:presLayoutVars>
          <dgm:bulletEnabled val="1"/>
        </dgm:presLayoutVars>
      </dgm:prSet>
      <dgm:spPr/>
    </dgm:pt>
    <dgm:pt modelId="{C06C0457-DA13-4AAB-B8F6-6B12ED6EA26B}" type="pres">
      <dgm:prSet presAssocID="{D5BAB832-5435-4EAE-BAD0-3728D5463489}" presName="sibTrans" presStyleLbl="sibTrans1D1" presStyleIdx="8" presStyleCnt="9"/>
      <dgm:spPr/>
    </dgm:pt>
    <dgm:pt modelId="{68F9F6F0-F5D1-4069-8DC0-F412A58F88E5}" type="pres">
      <dgm:prSet presAssocID="{D5BAB832-5435-4EAE-BAD0-3728D5463489}" presName="connectorText" presStyleLbl="sibTrans1D1" presStyleIdx="8" presStyleCnt="9"/>
      <dgm:spPr/>
    </dgm:pt>
    <dgm:pt modelId="{771018A6-C5FE-47A7-B031-9A0301AE06BE}" type="pres">
      <dgm:prSet presAssocID="{46973A2A-BB6E-4A39-831A-E72FF606B389}" presName="node" presStyleLbl="node1" presStyleIdx="9" presStyleCnt="10">
        <dgm:presLayoutVars>
          <dgm:bulletEnabled val="1"/>
        </dgm:presLayoutVars>
      </dgm:prSet>
      <dgm:spPr/>
    </dgm:pt>
  </dgm:ptLst>
  <dgm:cxnLst>
    <dgm:cxn modelId="{30AA0603-1612-4210-A6F6-382E5E11358F}" type="presOf" srcId="{0FBF3773-6684-4AF7-B2AD-B7D5F26B3BA1}" destId="{CE5CDCE8-00F5-4919-83C7-9D708B142899}" srcOrd="0" destOrd="0" presId="urn:microsoft.com/office/officeart/2016/7/layout/RepeatingBendingProcessNew"/>
    <dgm:cxn modelId="{27D2D20F-69AE-433C-8CAF-91A996FFE6F9}" srcId="{A8DC6201-71BE-4EBC-A2EA-9DFAB281DB92}" destId="{0094D204-A475-42F3-B35B-19F13760C70B}" srcOrd="8" destOrd="0" parTransId="{1FEC42B4-1F26-4DE5-B3B9-B407A4791C8F}" sibTransId="{D5BAB832-5435-4EAE-BAD0-3728D5463489}"/>
    <dgm:cxn modelId="{896EEF12-535A-4E41-9C63-C0D87A5E47CA}" type="presOf" srcId="{BD963A97-92B4-4D52-899F-E78EBB2668FF}" destId="{294B04BC-376A-455D-9FE8-75A23DE92F12}" srcOrd="0" destOrd="0" presId="urn:microsoft.com/office/officeart/2016/7/layout/RepeatingBendingProcessNew"/>
    <dgm:cxn modelId="{387B7415-228E-482E-97F5-AD7B67EBBA9B}" srcId="{A8DC6201-71BE-4EBC-A2EA-9DFAB281DB92}" destId="{85F48A21-7FEA-4269-9016-2B60428EFD9A}" srcOrd="5" destOrd="0" parTransId="{3F18B402-5A8F-434F-853B-E62887BEF3B1}" sibTransId="{5B57B836-9B66-43B5-B4C3-6B9E04F9DF0B}"/>
    <dgm:cxn modelId="{40525517-529D-4629-A73E-E4862A29F3B0}" type="presOf" srcId="{3395B714-4B62-4252-8124-1EC89EB9886C}" destId="{A6D58837-2455-4534-BF03-8C223293FA13}" srcOrd="1" destOrd="0" presId="urn:microsoft.com/office/officeart/2016/7/layout/RepeatingBendingProcessNew"/>
    <dgm:cxn modelId="{79602A22-0217-4C3F-8827-7F90F1DBDA42}" srcId="{A8DC6201-71BE-4EBC-A2EA-9DFAB281DB92}" destId="{21D080F6-C020-465A-BDC3-53EAA67D2076}" srcOrd="1" destOrd="0" parTransId="{0E029431-30E4-4797-97AE-83ADB8A8786A}" sibTransId="{AB270374-7EAC-4053-8A30-02EEA74EDF70}"/>
    <dgm:cxn modelId="{DC639C3B-451E-48E6-AF9A-2C90427F73AC}" type="presOf" srcId="{AB270374-7EAC-4053-8A30-02EEA74EDF70}" destId="{982FEEAF-09BF-48E9-B38B-BB68C9EA2357}" srcOrd="1" destOrd="0" presId="urn:microsoft.com/office/officeart/2016/7/layout/RepeatingBendingProcessNew"/>
    <dgm:cxn modelId="{6A37BA5B-4F9C-4CFF-AFC3-19A8C9BEC33F}" type="presOf" srcId="{D4857BA6-0265-4279-A2EC-D3BBE9F56338}" destId="{BD948F19-FC89-45A8-8C00-79E2E13402DF}" srcOrd="0" destOrd="0" presId="urn:microsoft.com/office/officeart/2016/7/layout/RepeatingBendingProcessNew"/>
    <dgm:cxn modelId="{B722E061-1EA1-401B-8644-E8343C36BB0B}" type="presOf" srcId="{D5BAB832-5435-4EAE-BAD0-3728D5463489}" destId="{68F9F6F0-F5D1-4069-8DC0-F412A58F88E5}" srcOrd="1" destOrd="0" presId="urn:microsoft.com/office/officeart/2016/7/layout/RepeatingBendingProcessNew"/>
    <dgm:cxn modelId="{C3FEF364-8D02-4A10-9900-058EED6DCD19}" type="presOf" srcId="{2F129A4E-B06A-4AE6-967D-DA23530C80DD}" destId="{8FEAB973-3103-446D-AF42-6A15C9A690ED}" srcOrd="0" destOrd="0" presId="urn:microsoft.com/office/officeart/2016/7/layout/RepeatingBendingProcessNew"/>
    <dgm:cxn modelId="{AC8B4F46-308D-4581-A4C9-F0EA2F5E42BD}" type="presOf" srcId="{D5BAB832-5435-4EAE-BAD0-3728D5463489}" destId="{C06C0457-DA13-4AAB-B8F6-6B12ED6EA26B}" srcOrd="0" destOrd="0" presId="urn:microsoft.com/office/officeart/2016/7/layout/RepeatingBendingProcessNew"/>
    <dgm:cxn modelId="{7F4E8C69-2356-4923-90BD-74591976F9DF}" type="presOf" srcId="{A8DC6201-71BE-4EBC-A2EA-9DFAB281DB92}" destId="{76B8096B-98F3-42A2-8894-F87EF65087B8}" srcOrd="0" destOrd="0" presId="urn:microsoft.com/office/officeart/2016/7/layout/RepeatingBendingProcessNew"/>
    <dgm:cxn modelId="{12BBDD4D-5704-4CAA-ABEC-573142036898}" srcId="{A8DC6201-71BE-4EBC-A2EA-9DFAB281DB92}" destId="{92ED161F-7254-4360-B42C-D3DE57A79436}" srcOrd="3" destOrd="0" parTransId="{A438BEBA-CF7D-4DA6-BA6B-B58235C173DE}" sibTransId="{3EFE48C9-0BA1-4B4F-8992-DE3606445427}"/>
    <dgm:cxn modelId="{0B15ED4D-51C6-42D7-96D7-35F43F3ED88E}" type="presOf" srcId="{B9A449F1-C032-4F71-A249-842DAA7B569D}" destId="{644E59D1-1129-4447-B04B-2C9AC3B2DD6F}" srcOrd="0" destOrd="0" presId="urn:microsoft.com/office/officeart/2016/7/layout/RepeatingBendingProcessNew"/>
    <dgm:cxn modelId="{77B9F84F-8D5A-4174-B5D3-4B3D3037EF5E}" type="presOf" srcId="{C736768F-D7DC-4943-BC90-9CF488621B8C}" destId="{55747B82-E1BC-4DF4-910D-CA65F1596ADA}" srcOrd="0" destOrd="0" presId="urn:microsoft.com/office/officeart/2016/7/layout/RepeatingBendingProcessNew"/>
    <dgm:cxn modelId="{6F119870-3FF7-4A4F-9CCA-EDD881AB1CC7}" type="presOf" srcId="{AB270374-7EAC-4053-8A30-02EEA74EDF70}" destId="{90540613-CF84-490C-A83B-39003CD9CEB1}" srcOrd="0" destOrd="0" presId="urn:microsoft.com/office/officeart/2016/7/layout/RepeatingBendingProcessNew"/>
    <dgm:cxn modelId="{C9ADA052-38C6-4139-9261-46B91D72EBC0}" type="presOf" srcId="{EDAB191F-C6B9-4446-9A56-D4D1879643DB}" destId="{66C5487E-97F1-4B89-A602-E0B9ECBE5BEB}" srcOrd="0" destOrd="0" presId="urn:microsoft.com/office/officeart/2016/7/layout/RepeatingBendingProcessNew"/>
    <dgm:cxn modelId="{627C0A57-E1FD-4C0C-A50A-31CBE3D73E78}" type="presOf" srcId="{3EFE48C9-0BA1-4B4F-8992-DE3606445427}" destId="{4DB2E776-1D5C-4942-8DF8-76ED656A8F3F}" srcOrd="1" destOrd="0" presId="urn:microsoft.com/office/officeart/2016/7/layout/RepeatingBendingProcessNew"/>
    <dgm:cxn modelId="{4619008F-F410-4679-AC19-8591DD56401C}" type="presOf" srcId="{0FBF3773-6684-4AF7-B2AD-B7D5F26B3BA1}" destId="{954854D0-BB8D-46B6-8194-E3AD032DB2F9}" srcOrd="1" destOrd="0" presId="urn:microsoft.com/office/officeart/2016/7/layout/RepeatingBendingProcessNew"/>
    <dgm:cxn modelId="{13B27998-4876-4B8A-BFAC-A2AC9B995D66}" srcId="{A8DC6201-71BE-4EBC-A2EA-9DFAB281DB92}" destId="{E445D275-E211-4A32-BF4E-EC18A8B5FA1C}" srcOrd="6" destOrd="0" parTransId="{687AD6C4-DA66-4AA6-A573-273D54985928}" sibTransId="{EDAB191F-C6B9-4446-9A56-D4D1879643DB}"/>
    <dgm:cxn modelId="{D8002C99-37B3-4152-B280-49A9DE80C4F2}" srcId="{A8DC6201-71BE-4EBC-A2EA-9DFAB281DB92}" destId="{46973A2A-BB6E-4A39-831A-E72FF606B389}" srcOrd="9" destOrd="0" parTransId="{0473E067-F52F-41EF-8307-A8E3223F9887}" sibTransId="{C280C0DE-AE30-4A42-84DB-5D3CC909C0CC}"/>
    <dgm:cxn modelId="{77DE8B9A-1872-4EC5-A780-53660947C454}" type="presOf" srcId="{5B57B836-9B66-43B5-B4C3-6B9E04F9DF0B}" destId="{AF1938D4-7278-4B5A-BB14-B62F4A7CD906}" srcOrd="1" destOrd="0" presId="urn:microsoft.com/office/officeart/2016/7/layout/RepeatingBendingProcessNew"/>
    <dgm:cxn modelId="{0E49BD9D-368C-43C4-87AA-33830F1EE269}" type="presOf" srcId="{46973A2A-BB6E-4A39-831A-E72FF606B389}" destId="{771018A6-C5FE-47A7-B031-9A0301AE06BE}" srcOrd="0" destOrd="0" presId="urn:microsoft.com/office/officeart/2016/7/layout/RepeatingBendingProcessNew"/>
    <dgm:cxn modelId="{5B9BB29F-A00C-48F8-ACEC-9C800632D794}" type="presOf" srcId="{3395B714-4B62-4252-8124-1EC89EB9886C}" destId="{D7CC6C27-6626-4895-83E6-5137534AF5D9}" srcOrd="0" destOrd="0" presId="urn:microsoft.com/office/officeart/2016/7/layout/RepeatingBendingProcessNew"/>
    <dgm:cxn modelId="{CD70A2A8-5F85-4BC5-8EDB-CCE8AA948E01}" type="presOf" srcId="{85F48A21-7FEA-4269-9016-2B60428EFD9A}" destId="{1E958EBF-5D13-4480-A8C2-4A6C0A417092}" srcOrd="0" destOrd="0" presId="urn:microsoft.com/office/officeart/2016/7/layout/RepeatingBendingProcessNew"/>
    <dgm:cxn modelId="{33146DAA-D7C2-4752-893E-1F3BD306A9B2}" type="presOf" srcId="{CE4AB3B9-1DAD-43F9-89A3-C59ABF38858F}" destId="{D85A2903-B81A-4D94-A475-4A92F39AC871}" srcOrd="0" destOrd="0" presId="urn:microsoft.com/office/officeart/2016/7/layout/RepeatingBendingProcessNew"/>
    <dgm:cxn modelId="{9D2000C9-A6A9-4CDF-9F1D-A1D64C311261}" srcId="{A8DC6201-71BE-4EBC-A2EA-9DFAB281DB92}" destId="{BD963A97-92B4-4D52-899F-E78EBB2668FF}" srcOrd="0" destOrd="0" parTransId="{9D4203AE-3916-4A6A-8F05-437F9E030CDF}" sibTransId="{3395B714-4B62-4252-8124-1EC89EB9886C}"/>
    <dgm:cxn modelId="{A112DDC9-AB75-4269-A5C4-551CE7B68B04}" srcId="{A8DC6201-71BE-4EBC-A2EA-9DFAB281DB92}" destId="{CE4AB3B9-1DAD-43F9-89A3-C59ABF38858F}" srcOrd="2" destOrd="0" parTransId="{372F3402-CC24-43B9-8591-27575CD9F04A}" sibTransId="{C736768F-D7DC-4943-BC90-9CF488621B8C}"/>
    <dgm:cxn modelId="{FD79AFCF-E8BF-42FD-88C2-24D33F2CEF7B}" type="presOf" srcId="{D4857BA6-0265-4279-A2EC-D3BBE9F56338}" destId="{625D811A-7B01-4072-B3A5-4E53F116C182}" srcOrd="1" destOrd="0" presId="urn:microsoft.com/office/officeart/2016/7/layout/RepeatingBendingProcessNew"/>
    <dgm:cxn modelId="{DC6C41D3-A501-43BC-B93E-3CBEF7D1AFDD}" type="presOf" srcId="{21D080F6-C020-465A-BDC3-53EAA67D2076}" destId="{0C7DA777-DF1F-4478-B29F-602B553C0F5C}" srcOrd="0" destOrd="0" presId="urn:microsoft.com/office/officeart/2016/7/layout/RepeatingBendingProcessNew"/>
    <dgm:cxn modelId="{B93A8DD4-7BF0-4CCE-9BF6-ADB042C5C0A1}" type="presOf" srcId="{E445D275-E211-4A32-BF4E-EC18A8B5FA1C}" destId="{62DFF869-BA1D-4C52-9F49-ED7083E27D8C}" srcOrd="0" destOrd="0" presId="urn:microsoft.com/office/officeart/2016/7/layout/RepeatingBendingProcessNew"/>
    <dgm:cxn modelId="{EA9BC8D4-F5D0-4182-8A75-62EF146C01B4}" type="presOf" srcId="{0094D204-A475-42F3-B35B-19F13760C70B}" destId="{CF5426B1-488D-42B3-950F-FE7A44F0D79F}" srcOrd="0" destOrd="0" presId="urn:microsoft.com/office/officeart/2016/7/layout/RepeatingBendingProcessNew"/>
    <dgm:cxn modelId="{AC4C8DE1-E85A-4980-8E32-7CCAC3750B9C}" type="presOf" srcId="{92ED161F-7254-4360-B42C-D3DE57A79436}" destId="{A3F7FCD0-390A-4193-97E7-2A19E8AC5B22}" srcOrd="0" destOrd="0" presId="urn:microsoft.com/office/officeart/2016/7/layout/RepeatingBendingProcessNew"/>
    <dgm:cxn modelId="{88E201EC-AE90-4491-BEA9-68004BB5AAF1}" type="presOf" srcId="{5B57B836-9B66-43B5-B4C3-6B9E04F9DF0B}" destId="{6A4884F9-21BE-48CC-98E5-78105D98B846}" srcOrd="0" destOrd="0" presId="urn:microsoft.com/office/officeart/2016/7/layout/RepeatingBendingProcessNew"/>
    <dgm:cxn modelId="{E89D91ED-FC8D-4B46-A64F-4353F07155D8}" type="presOf" srcId="{C736768F-D7DC-4943-BC90-9CF488621B8C}" destId="{AB397C9A-728B-4085-9AE9-D942EF36A652}" srcOrd="1" destOrd="0" presId="urn:microsoft.com/office/officeart/2016/7/layout/RepeatingBendingProcessNew"/>
    <dgm:cxn modelId="{854B17EE-5FC8-4BE5-94EE-7DC083EF8B52}" type="presOf" srcId="{3EFE48C9-0BA1-4B4F-8992-DE3606445427}" destId="{AD22EC8A-87EE-4FC7-B5D1-B5BC2A3DA39A}" srcOrd="0" destOrd="0" presId="urn:microsoft.com/office/officeart/2016/7/layout/RepeatingBendingProcessNew"/>
    <dgm:cxn modelId="{1DAF09F2-39A7-4A2D-B251-6640A7A0D880}" type="presOf" srcId="{EDAB191F-C6B9-4446-9A56-D4D1879643DB}" destId="{9C352C24-47A3-44E6-B7D9-5C6725178687}" srcOrd="1" destOrd="0" presId="urn:microsoft.com/office/officeart/2016/7/layout/RepeatingBendingProcessNew"/>
    <dgm:cxn modelId="{D8F455F7-D864-42BA-ADEB-08151ED55D57}" srcId="{A8DC6201-71BE-4EBC-A2EA-9DFAB281DB92}" destId="{2F129A4E-B06A-4AE6-967D-DA23530C80DD}" srcOrd="4" destOrd="0" parTransId="{753C630E-D8B6-415C-B711-A4E2CF624F74}" sibTransId="{0FBF3773-6684-4AF7-B2AD-B7D5F26B3BA1}"/>
    <dgm:cxn modelId="{E95E5AFA-A263-4D60-A8B9-E5343D84602E}" srcId="{A8DC6201-71BE-4EBC-A2EA-9DFAB281DB92}" destId="{B9A449F1-C032-4F71-A249-842DAA7B569D}" srcOrd="7" destOrd="0" parTransId="{E6178DD2-BC41-4312-AA57-D405E2BADDE2}" sibTransId="{D4857BA6-0265-4279-A2EC-D3BBE9F56338}"/>
    <dgm:cxn modelId="{968E5FCD-EC8C-4640-85CC-013EFF85A567}" type="presParOf" srcId="{76B8096B-98F3-42A2-8894-F87EF65087B8}" destId="{294B04BC-376A-455D-9FE8-75A23DE92F12}" srcOrd="0" destOrd="0" presId="urn:microsoft.com/office/officeart/2016/7/layout/RepeatingBendingProcessNew"/>
    <dgm:cxn modelId="{B6EB75D7-EE75-4DA9-929F-D0FA1C59C92B}" type="presParOf" srcId="{76B8096B-98F3-42A2-8894-F87EF65087B8}" destId="{D7CC6C27-6626-4895-83E6-5137534AF5D9}" srcOrd="1" destOrd="0" presId="urn:microsoft.com/office/officeart/2016/7/layout/RepeatingBendingProcessNew"/>
    <dgm:cxn modelId="{BC348BBE-3979-4AD2-A3C4-D30B2DE1B4AB}" type="presParOf" srcId="{D7CC6C27-6626-4895-83E6-5137534AF5D9}" destId="{A6D58837-2455-4534-BF03-8C223293FA13}" srcOrd="0" destOrd="0" presId="urn:microsoft.com/office/officeart/2016/7/layout/RepeatingBendingProcessNew"/>
    <dgm:cxn modelId="{F8F5FF09-B548-4349-8F16-4B3E4065F20C}" type="presParOf" srcId="{76B8096B-98F3-42A2-8894-F87EF65087B8}" destId="{0C7DA777-DF1F-4478-B29F-602B553C0F5C}" srcOrd="2" destOrd="0" presId="urn:microsoft.com/office/officeart/2016/7/layout/RepeatingBendingProcessNew"/>
    <dgm:cxn modelId="{BEB86572-0A8F-4957-B21D-DBD27B7BDA59}" type="presParOf" srcId="{76B8096B-98F3-42A2-8894-F87EF65087B8}" destId="{90540613-CF84-490C-A83B-39003CD9CEB1}" srcOrd="3" destOrd="0" presId="urn:microsoft.com/office/officeart/2016/7/layout/RepeatingBendingProcessNew"/>
    <dgm:cxn modelId="{7BDA8788-9E5F-4FEE-9F37-999D0C33C260}" type="presParOf" srcId="{90540613-CF84-490C-A83B-39003CD9CEB1}" destId="{982FEEAF-09BF-48E9-B38B-BB68C9EA2357}" srcOrd="0" destOrd="0" presId="urn:microsoft.com/office/officeart/2016/7/layout/RepeatingBendingProcessNew"/>
    <dgm:cxn modelId="{C825B2C0-2B17-4966-BBE3-B0040113FEC1}" type="presParOf" srcId="{76B8096B-98F3-42A2-8894-F87EF65087B8}" destId="{D85A2903-B81A-4D94-A475-4A92F39AC871}" srcOrd="4" destOrd="0" presId="urn:microsoft.com/office/officeart/2016/7/layout/RepeatingBendingProcessNew"/>
    <dgm:cxn modelId="{CC285F93-F660-4CA8-A1FC-AB2B689E56C4}" type="presParOf" srcId="{76B8096B-98F3-42A2-8894-F87EF65087B8}" destId="{55747B82-E1BC-4DF4-910D-CA65F1596ADA}" srcOrd="5" destOrd="0" presId="urn:microsoft.com/office/officeart/2016/7/layout/RepeatingBendingProcessNew"/>
    <dgm:cxn modelId="{EDEE68B5-2CA5-44D2-B348-51680C4779FF}" type="presParOf" srcId="{55747B82-E1BC-4DF4-910D-CA65F1596ADA}" destId="{AB397C9A-728B-4085-9AE9-D942EF36A652}" srcOrd="0" destOrd="0" presId="urn:microsoft.com/office/officeart/2016/7/layout/RepeatingBendingProcessNew"/>
    <dgm:cxn modelId="{7C45947D-C74D-41F6-9BEB-5829383F31DE}" type="presParOf" srcId="{76B8096B-98F3-42A2-8894-F87EF65087B8}" destId="{A3F7FCD0-390A-4193-97E7-2A19E8AC5B22}" srcOrd="6" destOrd="0" presId="urn:microsoft.com/office/officeart/2016/7/layout/RepeatingBendingProcessNew"/>
    <dgm:cxn modelId="{948A9114-E165-4AD9-A89C-3EA22A87CEE6}" type="presParOf" srcId="{76B8096B-98F3-42A2-8894-F87EF65087B8}" destId="{AD22EC8A-87EE-4FC7-B5D1-B5BC2A3DA39A}" srcOrd="7" destOrd="0" presId="urn:microsoft.com/office/officeart/2016/7/layout/RepeatingBendingProcessNew"/>
    <dgm:cxn modelId="{C17716E1-D81A-44A6-9C75-368EA615B8BF}" type="presParOf" srcId="{AD22EC8A-87EE-4FC7-B5D1-B5BC2A3DA39A}" destId="{4DB2E776-1D5C-4942-8DF8-76ED656A8F3F}" srcOrd="0" destOrd="0" presId="urn:microsoft.com/office/officeart/2016/7/layout/RepeatingBendingProcessNew"/>
    <dgm:cxn modelId="{1BBDC2B2-CE3D-4111-8058-AA40DD98F567}" type="presParOf" srcId="{76B8096B-98F3-42A2-8894-F87EF65087B8}" destId="{8FEAB973-3103-446D-AF42-6A15C9A690ED}" srcOrd="8" destOrd="0" presId="urn:microsoft.com/office/officeart/2016/7/layout/RepeatingBendingProcessNew"/>
    <dgm:cxn modelId="{A8EBF51A-83ED-4D44-8793-3C16C20FFD6A}" type="presParOf" srcId="{76B8096B-98F3-42A2-8894-F87EF65087B8}" destId="{CE5CDCE8-00F5-4919-83C7-9D708B142899}" srcOrd="9" destOrd="0" presId="urn:microsoft.com/office/officeart/2016/7/layout/RepeatingBendingProcessNew"/>
    <dgm:cxn modelId="{F94C7FEE-3DB9-49C5-8CE2-9D6C48C5D135}" type="presParOf" srcId="{CE5CDCE8-00F5-4919-83C7-9D708B142899}" destId="{954854D0-BB8D-46B6-8194-E3AD032DB2F9}" srcOrd="0" destOrd="0" presId="urn:microsoft.com/office/officeart/2016/7/layout/RepeatingBendingProcessNew"/>
    <dgm:cxn modelId="{79E51691-8D35-4522-9855-D063B3D70E8B}" type="presParOf" srcId="{76B8096B-98F3-42A2-8894-F87EF65087B8}" destId="{1E958EBF-5D13-4480-A8C2-4A6C0A417092}" srcOrd="10" destOrd="0" presId="urn:microsoft.com/office/officeart/2016/7/layout/RepeatingBendingProcessNew"/>
    <dgm:cxn modelId="{16B19E95-A94D-4312-BF37-0F88A60F186A}" type="presParOf" srcId="{76B8096B-98F3-42A2-8894-F87EF65087B8}" destId="{6A4884F9-21BE-48CC-98E5-78105D98B846}" srcOrd="11" destOrd="0" presId="urn:microsoft.com/office/officeart/2016/7/layout/RepeatingBendingProcessNew"/>
    <dgm:cxn modelId="{0B4CBD00-1593-4034-A7E4-3C05410686F3}" type="presParOf" srcId="{6A4884F9-21BE-48CC-98E5-78105D98B846}" destId="{AF1938D4-7278-4B5A-BB14-B62F4A7CD906}" srcOrd="0" destOrd="0" presId="urn:microsoft.com/office/officeart/2016/7/layout/RepeatingBendingProcessNew"/>
    <dgm:cxn modelId="{AE5C3C3C-1FCE-4C12-924F-28A31382BF1B}" type="presParOf" srcId="{76B8096B-98F3-42A2-8894-F87EF65087B8}" destId="{62DFF869-BA1D-4C52-9F49-ED7083E27D8C}" srcOrd="12" destOrd="0" presId="urn:microsoft.com/office/officeart/2016/7/layout/RepeatingBendingProcessNew"/>
    <dgm:cxn modelId="{E54F05B9-4CC3-4EBE-AED6-86797E3B3A02}" type="presParOf" srcId="{76B8096B-98F3-42A2-8894-F87EF65087B8}" destId="{66C5487E-97F1-4B89-A602-E0B9ECBE5BEB}" srcOrd="13" destOrd="0" presId="urn:microsoft.com/office/officeart/2016/7/layout/RepeatingBendingProcessNew"/>
    <dgm:cxn modelId="{5836F778-444B-418E-AE03-3685421570C2}" type="presParOf" srcId="{66C5487E-97F1-4B89-A602-E0B9ECBE5BEB}" destId="{9C352C24-47A3-44E6-B7D9-5C6725178687}" srcOrd="0" destOrd="0" presId="urn:microsoft.com/office/officeart/2016/7/layout/RepeatingBendingProcessNew"/>
    <dgm:cxn modelId="{AEA38247-2D92-47FA-8B29-9DF5CA8EC60F}" type="presParOf" srcId="{76B8096B-98F3-42A2-8894-F87EF65087B8}" destId="{644E59D1-1129-4447-B04B-2C9AC3B2DD6F}" srcOrd="14" destOrd="0" presId="urn:microsoft.com/office/officeart/2016/7/layout/RepeatingBendingProcessNew"/>
    <dgm:cxn modelId="{34BBE678-0F51-4498-B1EB-DD72697BE544}" type="presParOf" srcId="{76B8096B-98F3-42A2-8894-F87EF65087B8}" destId="{BD948F19-FC89-45A8-8C00-79E2E13402DF}" srcOrd="15" destOrd="0" presId="urn:microsoft.com/office/officeart/2016/7/layout/RepeatingBendingProcessNew"/>
    <dgm:cxn modelId="{5F930782-C0F5-4ADB-8E3A-4DE5467F0F83}" type="presParOf" srcId="{BD948F19-FC89-45A8-8C00-79E2E13402DF}" destId="{625D811A-7B01-4072-B3A5-4E53F116C182}" srcOrd="0" destOrd="0" presId="urn:microsoft.com/office/officeart/2016/7/layout/RepeatingBendingProcessNew"/>
    <dgm:cxn modelId="{79F9F2F0-FDF6-409B-AF82-0C43D1978FE8}" type="presParOf" srcId="{76B8096B-98F3-42A2-8894-F87EF65087B8}" destId="{CF5426B1-488D-42B3-950F-FE7A44F0D79F}" srcOrd="16" destOrd="0" presId="urn:microsoft.com/office/officeart/2016/7/layout/RepeatingBendingProcessNew"/>
    <dgm:cxn modelId="{58BB64B9-F9C3-4109-86C2-58B92F8DE139}" type="presParOf" srcId="{76B8096B-98F3-42A2-8894-F87EF65087B8}" destId="{C06C0457-DA13-4AAB-B8F6-6B12ED6EA26B}" srcOrd="17" destOrd="0" presId="urn:microsoft.com/office/officeart/2016/7/layout/RepeatingBendingProcessNew"/>
    <dgm:cxn modelId="{ACA77E51-27A9-4D51-9DFB-FC59CB4FD974}" type="presParOf" srcId="{C06C0457-DA13-4AAB-B8F6-6B12ED6EA26B}" destId="{68F9F6F0-F5D1-4069-8DC0-F412A58F88E5}" srcOrd="0" destOrd="0" presId="urn:microsoft.com/office/officeart/2016/7/layout/RepeatingBendingProcessNew"/>
    <dgm:cxn modelId="{29BE32ED-A1A6-4CE9-9F52-76773FF95BED}" type="presParOf" srcId="{76B8096B-98F3-42A2-8894-F87EF65087B8}" destId="{771018A6-C5FE-47A7-B031-9A0301AE06BE}" srcOrd="18"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04728A-8727-4B9C-9F6E-31381CD4142C}"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4EB2BAB8-F9BE-43CC-9472-2778C210CF56}">
      <dgm:prSet/>
      <dgm:spPr/>
      <dgm:t>
        <a:bodyPr/>
        <a:lstStyle/>
        <a:p>
          <a:r>
            <a:rPr lang="ar-SA"/>
            <a:t>توجد علاقة ذات دلالة إحصائية بين البطالة والفقر</a:t>
          </a:r>
          <a:r>
            <a:rPr lang="en-US"/>
            <a:t>. </a:t>
          </a:r>
        </a:p>
      </dgm:t>
    </dgm:pt>
    <dgm:pt modelId="{7B30F672-81FD-402F-8B99-A3A2BCC01AE7}" type="parTrans" cxnId="{487ABF1F-80D2-43FD-8FF2-DD0A2C48629B}">
      <dgm:prSet/>
      <dgm:spPr/>
      <dgm:t>
        <a:bodyPr/>
        <a:lstStyle/>
        <a:p>
          <a:endParaRPr lang="en-US"/>
        </a:p>
      </dgm:t>
    </dgm:pt>
    <dgm:pt modelId="{48B72B0D-EDE8-4ABE-AC86-077237A374C2}" type="sibTrans" cxnId="{487ABF1F-80D2-43FD-8FF2-DD0A2C48629B}">
      <dgm:prSet/>
      <dgm:spPr/>
      <dgm:t>
        <a:bodyPr/>
        <a:lstStyle/>
        <a:p>
          <a:endParaRPr lang="en-US"/>
        </a:p>
      </dgm:t>
    </dgm:pt>
    <dgm:pt modelId="{8ECB8709-68EF-4CA1-898C-F0176BB76824}">
      <dgm:prSet/>
      <dgm:spPr/>
      <dgm:t>
        <a:bodyPr/>
        <a:lstStyle/>
        <a:p>
          <a:r>
            <a:rPr lang="ar-SA"/>
            <a:t>يؤدي انخفاض المستوى التعليمي إلى ارتفاع معدلات الفقر</a:t>
          </a:r>
          <a:r>
            <a:rPr lang="en-US"/>
            <a:t>. </a:t>
          </a:r>
        </a:p>
      </dgm:t>
    </dgm:pt>
    <dgm:pt modelId="{05436FFD-3347-4617-BC95-14A718B995E2}" type="parTrans" cxnId="{B658736D-5C7F-4247-B346-D427E70B1923}">
      <dgm:prSet/>
      <dgm:spPr/>
      <dgm:t>
        <a:bodyPr/>
        <a:lstStyle/>
        <a:p>
          <a:endParaRPr lang="en-US"/>
        </a:p>
      </dgm:t>
    </dgm:pt>
    <dgm:pt modelId="{74DF610B-625B-4507-A62E-0CE14118495E}" type="sibTrans" cxnId="{B658736D-5C7F-4247-B346-D427E70B1923}">
      <dgm:prSet/>
      <dgm:spPr/>
      <dgm:t>
        <a:bodyPr/>
        <a:lstStyle/>
        <a:p>
          <a:endParaRPr lang="en-US"/>
        </a:p>
      </dgm:t>
    </dgm:pt>
    <dgm:pt modelId="{F25ABC32-4133-41E4-B9E5-8FE38D6EBA6D}">
      <dgm:prSet/>
      <dgm:spPr/>
      <dgm:t>
        <a:bodyPr/>
        <a:lstStyle/>
        <a:p>
          <a:r>
            <a:rPr lang="ar-SA"/>
            <a:t>يؤثر الفقر سلبًا في الاستقرار الاجتماعي</a:t>
          </a:r>
          <a:r>
            <a:rPr lang="en-US"/>
            <a:t>. </a:t>
          </a:r>
        </a:p>
      </dgm:t>
    </dgm:pt>
    <dgm:pt modelId="{F03D579E-41F0-4746-B51A-31644B3B965F}" type="parTrans" cxnId="{7A7544D2-2A59-4DC8-928C-D177180CB469}">
      <dgm:prSet/>
      <dgm:spPr/>
      <dgm:t>
        <a:bodyPr/>
        <a:lstStyle/>
        <a:p>
          <a:endParaRPr lang="en-US"/>
        </a:p>
      </dgm:t>
    </dgm:pt>
    <dgm:pt modelId="{93E1ED23-CFE4-45FD-84CF-E60D90588756}" type="sibTrans" cxnId="{7A7544D2-2A59-4DC8-928C-D177180CB469}">
      <dgm:prSet/>
      <dgm:spPr/>
      <dgm:t>
        <a:bodyPr/>
        <a:lstStyle/>
        <a:p>
          <a:endParaRPr lang="en-US"/>
        </a:p>
      </dgm:t>
    </dgm:pt>
    <dgm:pt modelId="{099E031B-5F3A-4400-A305-BD3A3E6079A9}">
      <dgm:prSet/>
      <dgm:spPr/>
      <dgm:t>
        <a:bodyPr/>
        <a:lstStyle/>
        <a:p>
          <a:r>
            <a:rPr lang="ar-SA"/>
            <a:t>توجد علاقة بين ارتفاع الأسعار وزيادة معدلات الفقر</a:t>
          </a:r>
          <a:r>
            <a:rPr lang="en-US"/>
            <a:t>. </a:t>
          </a:r>
        </a:p>
      </dgm:t>
    </dgm:pt>
    <dgm:pt modelId="{152E25D9-3268-4B68-AA85-5C3E14B5FCA2}" type="parTrans" cxnId="{A91FBC67-D47D-4D67-857A-1A5A2087DD1F}">
      <dgm:prSet/>
      <dgm:spPr/>
      <dgm:t>
        <a:bodyPr/>
        <a:lstStyle/>
        <a:p>
          <a:endParaRPr lang="en-US"/>
        </a:p>
      </dgm:t>
    </dgm:pt>
    <dgm:pt modelId="{9932A2A9-4D78-4ECB-BE19-8EFDB5C708E7}" type="sibTrans" cxnId="{A91FBC67-D47D-4D67-857A-1A5A2087DD1F}">
      <dgm:prSet/>
      <dgm:spPr/>
      <dgm:t>
        <a:bodyPr/>
        <a:lstStyle/>
        <a:p>
          <a:endParaRPr lang="en-US"/>
        </a:p>
      </dgm:t>
    </dgm:pt>
    <dgm:pt modelId="{E3878BCE-5B0D-4742-9354-355E73284461}">
      <dgm:prSet/>
      <dgm:spPr/>
      <dgm:t>
        <a:bodyPr/>
        <a:lstStyle/>
        <a:p>
          <a:r>
            <a:rPr lang="ar-SA"/>
            <a:t>تؤدي السياسات الاجتماعية الفعالة إلى تقليل معدلات الفقر</a:t>
          </a:r>
          <a:r>
            <a:rPr lang="en-US"/>
            <a:t>. </a:t>
          </a:r>
        </a:p>
      </dgm:t>
    </dgm:pt>
    <dgm:pt modelId="{34FFD855-3EA0-4A56-9924-13A32CB05050}" type="parTrans" cxnId="{E00AB694-B246-4B94-AFFD-5F788910595D}">
      <dgm:prSet/>
      <dgm:spPr/>
      <dgm:t>
        <a:bodyPr/>
        <a:lstStyle/>
        <a:p>
          <a:endParaRPr lang="en-US"/>
        </a:p>
      </dgm:t>
    </dgm:pt>
    <dgm:pt modelId="{824AAB20-F12F-4716-AB3C-5F212FF2F26F}" type="sibTrans" cxnId="{E00AB694-B246-4B94-AFFD-5F788910595D}">
      <dgm:prSet/>
      <dgm:spPr/>
      <dgm:t>
        <a:bodyPr/>
        <a:lstStyle/>
        <a:p>
          <a:endParaRPr lang="en-US"/>
        </a:p>
      </dgm:t>
    </dgm:pt>
    <dgm:pt modelId="{02BE92CC-6325-4A66-A4F6-B0409CAF0DF2}" type="pres">
      <dgm:prSet presAssocID="{1604728A-8727-4B9C-9F6E-31381CD4142C}" presName="Name0" presStyleCnt="0">
        <dgm:presLayoutVars>
          <dgm:dir/>
          <dgm:resizeHandles val="exact"/>
        </dgm:presLayoutVars>
      </dgm:prSet>
      <dgm:spPr/>
    </dgm:pt>
    <dgm:pt modelId="{C69F3CA1-0B64-435F-B28C-AC6F4E959E1F}" type="pres">
      <dgm:prSet presAssocID="{4EB2BAB8-F9BE-43CC-9472-2778C210CF56}" presName="node" presStyleLbl="node1" presStyleIdx="0" presStyleCnt="5">
        <dgm:presLayoutVars>
          <dgm:bulletEnabled val="1"/>
        </dgm:presLayoutVars>
      </dgm:prSet>
      <dgm:spPr/>
    </dgm:pt>
    <dgm:pt modelId="{271A4049-67AA-4949-BA9E-F6E2C368C10E}" type="pres">
      <dgm:prSet presAssocID="{48B72B0D-EDE8-4ABE-AC86-077237A374C2}" presName="sibTrans" presStyleLbl="sibTrans1D1" presStyleIdx="0" presStyleCnt="4"/>
      <dgm:spPr/>
    </dgm:pt>
    <dgm:pt modelId="{6107AF66-12D6-4870-8BB7-F969750CC782}" type="pres">
      <dgm:prSet presAssocID="{48B72B0D-EDE8-4ABE-AC86-077237A374C2}" presName="connectorText" presStyleLbl="sibTrans1D1" presStyleIdx="0" presStyleCnt="4"/>
      <dgm:spPr/>
    </dgm:pt>
    <dgm:pt modelId="{1C8837C8-1E06-4BD7-B9FF-9C59DA6A93BF}" type="pres">
      <dgm:prSet presAssocID="{8ECB8709-68EF-4CA1-898C-F0176BB76824}" presName="node" presStyleLbl="node1" presStyleIdx="1" presStyleCnt="5">
        <dgm:presLayoutVars>
          <dgm:bulletEnabled val="1"/>
        </dgm:presLayoutVars>
      </dgm:prSet>
      <dgm:spPr/>
    </dgm:pt>
    <dgm:pt modelId="{F23128B6-7D5C-4AD2-A76C-0B93222A5F83}" type="pres">
      <dgm:prSet presAssocID="{74DF610B-625B-4507-A62E-0CE14118495E}" presName="sibTrans" presStyleLbl="sibTrans1D1" presStyleIdx="1" presStyleCnt="4"/>
      <dgm:spPr/>
    </dgm:pt>
    <dgm:pt modelId="{A433EECD-DAD2-4404-8AD1-BEF7F6F9FB14}" type="pres">
      <dgm:prSet presAssocID="{74DF610B-625B-4507-A62E-0CE14118495E}" presName="connectorText" presStyleLbl="sibTrans1D1" presStyleIdx="1" presStyleCnt="4"/>
      <dgm:spPr/>
    </dgm:pt>
    <dgm:pt modelId="{2EA4667E-D0F4-4288-A3A2-90BC0A475652}" type="pres">
      <dgm:prSet presAssocID="{F25ABC32-4133-41E4-B9E5-8FE38D6EBA6D}" presName="node" presStyleLbl="node1" presStyleIdx="2" presStyleCnt="5">
        <dgm:presLayoutVars>
          <dgm:bulletEnabled val="1"/>
        </dgm:presLayoutVars>
      </dgm:prSet>
      <dgm:spPr/>
    </dgm:pt>
    <dgm:pt modelId="{8B97A1DB-CA63-4D49-921C-AD392DEAAEFD}" type="pres">
      <dgm:prSet presAssocID="{93E1ED23-CFE4-45FD-84CF-E60D90588756}" presName="sibTrans" presStyleLbl="sibTrans1D1" presStyleIdx="2" presStyleCnt="4"/>
      <dgm:spPr/>
    </dgm:pt>
    <dgm:pt modelId="{C315A52E-1884-4875-83CD-B8EEFE997E99}" type="pres">
      <dgm:prSet presAssocID="{93E1ED23-CFE4-45FD-84CF-E60D90588756}" presName="connectorText" presStyleLbl="sibTrans1D1" presStyleIdx="2" presStyleCnt="4"/>
      <dgm:spPr/>
    </dgm:pt>
    <dgm:pt modelId="{E06D7E78-7AF0-46B0-B6AD-E76603FD04E7}" type="pres">
      <dgm:prSet presAssocID="{099E031B-5F3A-4400-A305-BD3A3E6079A9}" presName="node" presStyleLbl="node1" presStyleIdx="3" presStyleCnt="5">
        <dgm:presLayoutVars>
          <dgm:bulletEnabled val="1"/>
        </dgm:presLayoutVars>
      </dgm:prSet>
      <dgm:spPr/>
    </dgm:pt>
    <dgm:pt modelId="{6EB91607-4772-4835-B358-D25F227C0DBD}" type="pres">
      <dgm:prSet presAssocID="{9932A2A9-4D78-4ECB-BE19-8EFDB5C708E7}" presName="sibTrans" presStyleLbl="sibTrans1D1" presStyleIdx="3" presStyleCnt="4"/>
      <dgm:spPr/>
    </dgm:pt>
    <dgm:pt modelId="{5BB9B408-CA1A-4774-9192-E4C47CFEB186}" type="pres">
      <dgm:prSet presAssocID="{9932A2A9-4D78-4ECB-BE19-8EFDB5C708E7}" presName="connectorText" presStyleLbl="sibTrans1D1" presStyleIdx="3" presStyleCnt="4"/>
      <dgm:spPr/>
    </dgm:pt>
    <dgm:pt modelId="{215BCBA7-34CB-427A-B516-0CDC9E7325A9}" type="pres">
      <dgm:prSet presAssocID="{E3878BCE-5B0D-4742-9354-355E73284461}" presName="node" presStyleLbl="node1" presStyleIdx="4" presStyleCnt="5">
        <dgm:presLayoutVars>
          <dgm:bulletEnabled val="1"/>
        </dgm:presLayoutVars>
      </dgm:prSet>
      <dgm:spPr/>
    </dgm:pt>
  </dgm:ptLst>
  <dgm:cxnLst>
    <dgm:cxn modelId="{95C2180C-9CE6-4F68-90FE-7096F32AA306}" type="presOf" srcId="{48B72B0D-EDE8-4ABE-AC86-077237A374C2}" destId="{271A4049-67AA-4949-BA9E-F6E2C368C10E}" srcOrd="0" destOrd="0" presId="urn:microsoft.com/office/officeart/2016/7/layout/RepeatingBendingProcessNew"/>
    <dgm:cxn modelId="{CC40A61F-6069-46D1-B320-7D61508F08A9}" type="presOf" srcId="{F25ABC32-4133-41E4-B9E5-8FE38D6EBA6D}" destId="{2EA4667E-D0F4-4288-A3A2-90BC0A475652}" srcOrd="0" destOrd="0" presId="urn:microsoft.com/office/officeart/2016/7/layout/RepeatingBendingProcessNew"/>
    <dgm:cxn modelId="{487ABF1F-80D2-43FD-8FF2-DD0A2C48629B}" srcId="{1604728A-8727-4B9C-9F6E-31381CD4142C}" destId="{4EB2BAB8-F9BE-43CC-9472-2778C210CF56}" srcOrd="0" destOrd="0" parTransId="{7B30F672-81FD-402F-8B99-A3A2BCC01AE7}" sibTransId="{48B72B0D-EDE8-4ABE-AC86-077237A374C2}"/>
    <dgm:cxn modelId="{BC696E37-0B26-4AE4-821F-64499E806A9A}" type="presOf" srcId="{E3878BCE-5B0D-4742-9354-355E73284461}" destId="{215BCBA7-34CB-427A-B516-0CDC9E7325A9}" srcOrd="0" destOrd="0" presId="urn:microsoft.com/office/officeart/2016/7/layout/RepeatingBendingProcessNew"/>
    <dgm:cxn modelId="{AFEF6661-A5DF-4EF2-AD0C-334D421F1FF6}" type="presOf" srcId="{1604728A-8727-4B9C-9F6E-31381CD4142C}" destId="{02BE92CC-6325-4A66-A4F6-B0409CAF0DF2}" srcOrd="0" destOrd="0" presId="urn:microsoft.com/office/officeart/2016/7/layout/RepeatingBendingProcessNew"/>
    <dgm:cxn modelId="{A91FBC67-D47D-4D67-857A-1A5A2087DD1F}" srcId="{1604728A-8727-4B9C-9F6E-31381CD4142C}" destId="{099E031B-5F3A-4400-A305-BD3A3E6079A9}" srcOrd="3" destOrd="0" parTransId="{152E25D9-3268-4B68-AA85-5C3E14B5FCA2}" sibTransId="{9932A2A9-4D78-4ECB-BE19-8EFDB5C708E7}"/>
    <dgm:cxn modelId="{2EDC5F4B-0419-4053-A2A6-014A6C45D150}" type="presOf" srcId="{48B72B0D-EDE8-4ABE-AC86-077237A374C2}" destId="{6107AF66-12D6-4870-8BB7-F969750CC782}" srcOrd="1" destOrd="0" presId="urn:microsoft.com/office/officeart/2016/7/layout/RepeatingBendingProcessNew"/>
    <dgm:cxn modelId="{B658736D-5C7F-4247-B346-D427E70B1923}" srcId="{1604728A-8727-4B9C-9F6E-31381CD4142C}" destId="{8ECB8709-68EF-4CA1-898C-F0176BB76824}" srcOrd="1" destOrd="0" parTransId="{05436FFD-3347-4617-BC95-14A718B995E2}" sibTransId="{74DF610B-625B-4507-A62E-0CE14118495E}"/>
    <dgm:cxn modelId="{57E4FD55-6904-4030-AC94-DCA0AE5735C7}" type="presOf" srcId="{099E031B-5F3A-4400-A305-BD3A3E6079A9}" destId="{E06D7E78-7AF0-46B0-B6AD-E76603FD04E7}" srcOrd="0" destOrd="0" presId="urn:microsoft.com/office/officeart/2016/7/layout/RepeatingBendingProcessNew"/>
    <dgm:cxn modelId="{E8D09879-239D-4CF4-B664-D18128D995E5}" type="presOf" srcId="{9932A2A9-4D78-4ECB-BE19-8EFDB5C708E7}" destId="{5BB9B408-CA1A-4774-9192-E4C47CFEB186}" srcOrd="1" destOrd="0" presId="urn:microsoft.com/office/officeart/2016/7/layout/RepeatingBendingProcessNew"/>
    <dgm:cxn modelId="{10C94A92-2897-4937-943D-BD2377A96AAD}" type="presOf" srcId="{8ECB8709-68EF-4CA1-898C-F0176BB76824}" destId="{1C8837C8-1E06-4BD7-B9FF-9C59DA6A93BF}" srcOrd="0" destOrd="0" presId="urn:microsoft.com/office/officeart/2016/7/layout/RepeatingBendingProcessNew"/>
    <dgm:cxn modelId="{E00AB694-B246-4B94-AFFD-5F788910595D}" srcId="{1604728A-8727-4B9C-9F6E-31381CD4142C}" destId="{E3878BCE-5B0D-4742-9354-355E73284461}" srcOrd="4" destOrd="0" parTransId="{34FFD855-3EA0-4A56-9924-13A32CB05050}" sibTransId="{824AAB20-F12F-4716-AB3C-5F212FF2F26F}"/>
    <dgm:cxn modelId="{4913C3AE-573C-4820-91CE-492605CB9D07}" type="presOf" srcId="{4EB2BAB8-F9BE-43CC-9472-2778C210CF56}" destId="{C69F3CA1-0B64-435F-B28C-AC6F4E959E1F}" srcOrd="0" destOrd="0" presId="urn:microsoft.com/office/officeart/2016/7/layout/RepeatingBendingProcessNew"/>
    <dgm:cxn modelId="{92D84BB2-7EDB-4F4F-AB60-096AF3DEACC6}" type="presOf" srcId="{9932A2A9-4D78-4ECB-BE19-8EFDB5C708E7}" destId="{6EB91607-4772-4835-B358-D25F227C0DBD}" srcOrd="0" destOrd="0" presId="urn:microsoft.com/office/officeart/2016/7/layout/RepeatingBendingProcessNew"/>
    <dgm:cxn modelId="{37B2A3BC-25EB-43D8-B3C1-D7B3A7C482F1}" type="presOf" srcId="{93E1ED23-CFE4-45FD-84CF-E60D90588756}" destId="{8B97A1DB-CA63-4D49-921C-AD392DEAAEFD}" srcOrd="0" destOrd="0" presId="urn:microsoft.com/office/officeart/2016/7/layout/RepeatingBendingProcessNew"/>
    <dgm:cxn modelId="{E03DC5CE-5F5F-4766-AA36-8C857C53D547}" type="presOf" srcId="{74DF610B-625B-4507-A62E-0CE14118495E}" destId="{A433EECD-DAD2-4404-8AD1-BEF7F6F9FB14}" srcOrd="1" destOrd="0" presId="urn:microsoft.com/office/officeart/2016/7/layout/RepeatingBendingProcessNew"/>
    <dgm:cxn modelId="{7A7544D2-2A59-4DC8-928C-D177180CB469}" srcId="{1604728A-8727-4B9C-9F6E-31381CD4142C}" destId="{F25ABC32-4133-41E4-B9E5-8FE38D6EBA6D}" srcOrd="2" destOrd="0" parTransId="{F03D579E-41F0-4746-B51A-31644B3B965F}" sibTransId="{93E1ED23-CFE4-45FD-84CF-E60D90588756}"/>
    <dgm:cxn modelId="{CB9CECDC-9613-4DE1-A249-D865A2C584FB}" type="presOf" srcId="{93E1ED23-CFE4-45FD-84CF-E60D90588756}" destId="{C315A52E-1884-4875-83CD-B8EEFE997E99}" srcOrd="1" destOrd="0" presId="urn:microsoft.com/office/officeart/2016/7/layout/RepeatingBendingProcessNew"/>
    <dgm:cxn modelId="{46FD59EE-F66E-4547-B517-05F9366810D5}" type="presOf" srcId="{74DF610B-625B-4507-A62E-0CE14118495E}" destId="{F23128B6-7D5C-4AD2-A76C-0B93222A5F83}" srcOrd="0" destOrd="0" presId="urn:microsoft.com/office/officeart/2016/7/layout/RepeatingBendingProcessNew"/>
    <dgm:cxn modelId="{687960E3-5739-4E9D-8F7E-AD36C7CF1713}" type="presParOf" srcId="{02BE92CC-6325-4A66-A4F6-B0409CAF0DF2}" destId="{C69F3CA1-0B64-435F-B28C-AC6F4E959E1F}" srcOrd="0" destOrd="0" presId="urn:microsoft.com/office/officeart/2016/7/layout/RepeatingBendingProcessNew"/>
    <dgm:cxn modelId="{BF974E97-4CB1-4CB3-A094-9BBF2EE2159D}" type="presParOf" srcId="{02BE92CC-6325-4A66-A4F6-B0409CAF0DF2}" destId="{271A4049-67AA-4949-BA9E-F6E2C368C10E}" srcOrd="1" destOrd="0" presId="urn:microsoft.com/office/officeart/2016/7/layout/RepeatingBendingProcessNew"/>
    <dgm:cxn modelId="{80C8148B-6CB1-4182-8849-355AA4CB2B31}" type="presParOf" srcId="{271A4049-67AA-4949-BA9E-F6E2C368C10E}" destId="{6107AF66-12D6-4870-8BB7-F969750CC782}" srcOrd="0" destOrd="0" presId="urn:microsoft.com/office/officeart/2016/7/layout/RepeatingBendingProcessNew"/>
    <dgm:cxn modelId="{E49368F9-E2B8-45D4-A9D3-C41244E65B5F}" type="presParOf" srcId="{02BE92CC-6325-4A66-A4F6-B0409CAF0DF2}" destId="{1C8837C8-1E06-4BD7-B9FF-9C59DA6A93BF}" srcOrd="2" destOrd="0" presId="urn:microsoft.com/office/officeart/2016/7/layout/RepeatingBendingProcessNew"/>
    <dgm:cxn modelId="{168E079F-D02A-40C7-AF4B-65336B9F6158}" type="presParOf" srcId="{02BE92CC-6325-4A66-A4F6-B0409CAF0DF2}" destId="{F23128B6-7D5C-4AD2-A76C-0B93222A5F83}" srcOrd="3" destOrd="0" presId="urn:microsoft.com/office/officeart/2016/7/layout/RepeatingBendingProcessNew"/>
    <dgm:cxn modelId="{A9B0F1DC-D5F2-4FAF-BE94-0BC271047986}" type="presParOf" srcId="{F23128B6-7D5C-4AD2-A76C-0B93222A5F83}" destId="{A433EECD-DAD2-4404-8AD1-BEF7F6F9FB14}" srcOrd="0" destOrd="0" presId="urn:microsoft.com/office/officeart/2016/7/layout/RepeatingBendingProcessNew"/>
    <dgm:cxn modelId="{72330545-DBF2-4334-9F95-D12977286507}" type="presParOf" srcId="{02BE92CC-6325-4A66-A4F6-B0409CAF0DF2}" destId="{2EA4667E-D0F4-4288-A3A2-90BC0A475652}" srcOrd="4" destOrd="0" presId="urn:microsoft.com/office/officeart/2016/7/layout/RepeatingBendingProcessNew"/>
    <dgm:cxn modelId="{F29F77B8-70A3-452B-ABFC-880793A89AB1}" type="presParOf" srcId="{02BE92CC-6325-4A66-A4F6-B0409CAF0DF2}" destId="{8B97A1DB-CA63-4D49-921C-AD392DEAAEFD}" srcOrd="5" destOrd="0" presId="urn:microsoft.com/office/officeart/2016/7/layout/RepeatingBendingProcessNew"/>
    <dgm:cxn modelId="{BF5BA559-18C0-49F5-94AC-13D3FADD42E7}" type="presParOf" srcId="{8B97A1DB-CA63-4D49-921C-AD392DEAAEFD}" destId="{C315A52E-1884-4875-83CD-B8EEFE997E99}" srcOrd="0" destOrd="0" presId="urn:microsoft.com/office/officeart/2016/7/layout/RepeatingBendingProcessNew"/>
    <dgm:cxn modelId="{97809C0F-C5B0-4A24-967D-0161D5FA0757}" type="presParOf" srcId="{02BE92CC-6325-4A66-A4F6-B0409CAF0DF2}" destId="{E06D7E78-7AF0-46B0-B6AD-E76603FD04E7}" srcOrd="6" destOrd="0" presId="urn:microsoft.com/office/officeart/2016/7/layout/RepeatingBendingProcessNew"/>
    <dgm:cxn modelId="{A06125B7-8059-462A-BC01-E151C8416503}" type="presParOf" srcId="{02BE92CC-6325-4A66-A4F6-B0409CAF0DF2}" destId="{6EB91607-4772-4835-B358-D25F227C0DBD}" srcOrd="7" destOrd="0" presId="urn:microsoft.com/office/officeart/2016/7/layout/RepeatingBendingProcessNew"/>
    <dgm:cxn modelId="{02A4D400-7BB3-403B-B5DB-C26349994DF9}" type="presParOf" srcId="{6EB91607-4772-4835-B358-D25F227C0DBD}" destId="{5BB9B408-CA1A-4774-9192-E4C47CFEB186}" srcOrd="0" destOrd="0" presId="urn:microsoft.com/office/officeart/2016/7/layout/RepeatingBendingProcessNew"/>
    <dgm:cxn modelId="{CF39AD43-CA14-492D-B3AB-B2DEE0424AFC}" type="presParOf" srcId="{02BE92CC-6325-4A66-A4F6-B0409CAF0DF2}" destId="{215BCBA7-34CB-427A-B516-0CDC9E7325A9}" srcOrd="8"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5D31A76-AC92-42AD-9121-4684D028D0F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2CD180F2-152F-4CA0-AE17-F30101BB60F2}">
      <dgm:prSet/>
      <dgm:spPr/>
      <dgm:t>
        <a:bodyPr/>
        <a:lstStyle/>
        <a:p>
          <a:r>
            <a:rPr lang="ar-SA" b="1"/>
            <a:t>الحدود الموضوعية</a:t>
          </a:r>
          <a:endParaRPr lang="en-US"/>
        </a:p>
      </dgm:t>
    </dgm:pt>
    <dgm:pt modelId="{37658449-E5B1-4431-8BE4-F40CD5FCAD8A}" type="parTrans" cxnId="{75EE515B-BE77-4C9A-9299-F11D131CDA64}">
      <dgm:prSet/>
      <dgm:spPr/>
      <dgm:t>
        <a:bodyPr/>
        <a:lstStyle/>
        <a:p>
          <a:endParaRPr lang="en-US"/>
        </a:p>
      </dgm:t>
    </dgm:pt>
    <dgm:pt modelId="{779B367E-5AF4-4A12-82A7-97355F89BA65}" type="sibTrans" cxnId="{75EE515B-BE77-4C9A-9299-F11D131CDA64}">
      <dgm:prSet/>
      <dgm:spPr/>
      <dgm:t>
        <a:bodyPr/>
        <a:lstStyle/>
        <a:p>
          <a:endParaRPr lang="en-US"/>
        </a:p>
      </dgm:t>
    </dgm:pt>
    <dgm:pt modelId="{DCF60560-D6ED-45C3-9462-8F9DF6B6583C}">
      <dgm:prSet/>
      <dgm:spPr/>
      <dgm:t>
        <a:bodyPr/>
        <a:lstStyle/>
        <a:p>
          <a:r>
            <a:rPr lang="ar-SA" b="1"/>
            <a:t>الحدود المكانية</a:t>
          </a:r>
          <a:endParaRPr lang="en-US"/>
        </a:p>
      </dgm:t>
    </dgm:pt>
    <dgm:pt modelId="{C005D8CB-403F-41B2-8431-2A36A43F2B4B}" type="parTrans" cxnId="{C1E29364-E905-4E83-9F5C-29D32418846A}">
      <dgm:prSet/>
      <dgm:spPr/>
      <dgm:t>
        <a:bodyPr/>
        <a:lstStyle/>
        <a:p>
          <a:endParaRPr lang="en-US"/>
        </a:p>
      </dgm:t>
    </dgm:pt>
    <dgm:pt modelId="{9581E703-5DF8-4C8C-AAE5-BBAF8A1BD19A}" type="sibTrans" cxnId="{C1E29364-E905-4E83-9F5C-29D32418846A}">
      <dgm:prSet/>
      <dgm:spPr/>
      <dgm:t>
        <a:bodyPr/>
        <a:lstStyle/>
        <a:p>
          <a:endParaRPr lang="en-US"/>
        </a:p>
      </dgm:t>
    </dgm:pt>
    <dgm:pt modelId="{C47324A3-D99A-444C-948C-486B01ECAC15}">
      <dgm:prSet/>
      <dgm:spPr/>
      <dgm:t>
        <a:bodyPr/>
        <a:lstStyle/>
        <a:p>
          <a:r>
            <a:rPr lang="ar-SA" b="1"/>
            <a:t>الحدود الزمنية</a:t>
          </a:r>
          <a:endParaRPr lang="en-US"/>
        </a:p>
      </dgm:t>
    </dgm:pt>
    <dgm:pt modelId="{20D717B3-F08C-4F95-9F77-74D3949FBFB9}" type="parTrans" cxnId="{2E496FC7-A88E-4C06-92EC-8A8D4CFEA89E}">
      <dgm:prSet/>
      <dgm:spPr/>
      <dgm:t>
        <a:bodyPr/>
        <a:lstStyle/>
        <a:p>
          <a:endParaRPr lang="en-US"/>
        </a:p>
      </dgm:t>
    </dgm:pt>
    <dgm:pt modelId="{BB040FEB-8D47-4328-B237-0757F6C8D56E}" type="sibTrans" cxnId="{2E496FC7-A88E-4C06-92EC-8A8D4CFEA89E}">
      <dgm:prSet/>
      <dgm:spPr/>
      <dgm:t>
        <a:bodyPr/>
        <a:lstStyle/>
        <a:p>
          <a:endParaRPr lang="en-US"/>
        </a:p>
      </dgm:t>
    </dgm:pt>
    <dgm:pt modelId="{D5E391A3-7532-4128-AC12-D5641777B73F}">
      <dgm:prSet/>
      <dgm:spPr/>
      <dgm:t>
        <a:bodyPr/>
        <a:lstStyle/>
        <a:p>
          <a:r>
            <a:rPr lang="ar-SA" b="1"/>
            <a:t>الحدود البشرية</a:t>
          </a:r>
          <a:endParaRPr lang="en-US"/>
        </a:p>
      </dgm:t>
    </dgm:pt>
    <dgm:pt modelId="{B653B566-1809-48B7-9BDA-F26B45ADF442}" type="parTrans" cxnId="{9788BC72-D589-4E90-AE97-EBF52D5D999C}">
      <dgm:prSet/>
      <dgm:spPr/>
      <dgm:t>
        <a:bodyPr/>
        <a:lstStyle/>
        <a:p>
          <a:endParaRPr lang="en-US"/>
        </a:p>
      </dgm:t>
    </dgm:pt>
    <dgm:pt modelId="{B63BB6DC-A856-4D43-B7AC-074543A0F9BC}" type="sibTrans" cxnId="{9788BC72-D589-4E90-AE97-EBF52D5D999C}">
      <dgm:prSet/>
      <dgm:spPr/>
      <dgm:t>
        <a:bodyPr/>
        <a:lstStyle/>
        <a:p>
          <a:endParaRPr lang="en-US"/>
        </a:p>
      </dgm:t>
    </dgm:pt>
    <dgm:pt modelId="{79EDEE6B-D59D-4EAB-86A8-715BBCEF7055}" type="pres">
      <dgm:prSet presAssocID="{55D31A76-AC92-42AD-9121-4684D028D0F7}" presName="outerComposite" presStyleCnt="0">
        <dgm:presLayoutVars>
          <dgm:chMax val="5"/>
          <dgm:dir/>
          <dgm:resizeHandles val="exact"/>
        </dgm:presLayoutVars>
      </dgm:prSet>
      <dgm:spPr/>
    </dgm:pt>
    <dgm:pt modelId="{FBE53FD1-1AEC-408D-A3E7-05C2FEE74494}" type="pres">
      <dgm:prSet presAssocID="{55D31A76-AC92-42AD-9121-4684D028D0F7}" presName="dummyMaxCanvas" presStyleCnt="0">
        <dgm:presLayoutVars/>
      </dgm:prSet>
      <dgm:spPr/>
    </dgm:pt>
    <dgm:pt modelId="{0C289C69-980B-45B2-B8EB-4E9BAEA6AB03}" type="pres">
      <dgm:prSet presAssocID="{55D31A76-AC92-42AD-9121-4684D028D0F7}" presName="FourNodes_1" presStyleLbl="node1" presStyleIdx="0" presStyleCnt="4">
        <dgm:presLayoutVars>
          <dgm:bulletEnabled val="1"/>
        </dgm:presLayoutVars>
      </dgm:prSet>
      <dgm:spPr/>
    </dgm:pt>
    <dgm:pt modelId="{C107B39B-1953-4031-A90F-C1C6D1477D90}" type="pres">
      <dgm:prSet presAssocID="{55D31A76-AC92-42AD-9121-4684D028D0F7}" presName="FourNodes_2" presStyleLbl="node1" presStyleIdx="1" presStyleCnt="4">
        <dgm:presLayoutVars>
          <dgm:bulletEnabled val="1"/>
        </dgm:presLayoutVars>
      </dgm:prSet>
      <dgm:spPr/>
    </dgm:pt>
    <dgm:pt modelId="{9A59AA61-3FDF-4141-A707-BCB142FDB44D}" type="pres">
      <dgm:prSet presAssocID="{55D31A76-AC92-42AD-9121-4684D028D0F7}" presName="FourNodes_3" presStyleLbl="node1" presStyleIdx="2" presStyleCnt="4">
        <dgm:presLayoutVars>
          <dgm:bulletEnabled val="1"/>
        </dgm:presLayoutVars>
      </dgm:prSet>
      <dgm:spPr/>
    </dgm:pt>
    <dgm:pt modelId="{F51D5AAF-1F03-4534-8334-143E30002DCB}" type="pres">
      <dgm:prSet presAssocID="{55D31A76-AC92-42AD-9121-4684D028D0F7}" presName="FourNodes_4" presStyleLbl="node1" presStyleIdx="3" presStyleCnt="4">
        <dgm:presLayoutVars>
          <dgm:bulletEnabled val="1"/>
        </dgm:presLayoutVars>
      </dgm:prSet>
      <dgm:spPr/>
    </dgm:pt>
    <dgm:pt modelId="{45083981-0DF5-409D-8877-2BF7EC752E5E}" type="pres">
      <dgm:prSet presAssocID="{55D31A76-AC92-42AD-9121-4684D028D0F7}" presName="FourConn_1-2" presStyleLbl="fgAccFollowNode1" presStyleIdx="0" presStyleCnt="3">
        <dgm:presLayoutVars>
          <dgm:bulletEnabled val="1"/>
        </dgm:presLayoutVars>
      </dgm:prSet>
      <dgm:spPr/>
    </dgm:pt>
    <dgm:pt modelId="{F41AEC58-F428-40D7-83A7-A0BA0BABCCEF}" type="pres">
      <dgm:prSet presAssocID="{55D31A76-AC92-42AD-9121-4684D028D0F7}" presName="FourConn_2-3" presStyleLbl="fgAccFollowNode1" presStyleIdx="1" presStyleCnt="3">
        <dgm:presLayoutVars>
          <dgm:bulletEnabled val="1"/>
        </dgm:presLayoutVars>
      </dgm:prSet>
      <dgm:spPr/>
    </dgm:pt>
    <dgm:pt modelId="{023D66B4-2B4D-497D-A443-A0E9AF3D75F4}" type="pres">
      <dgm:prSet presAssocID="{55D31A76-AC92-42AD-9121-4684D028D0F7}" presName="FourConn_3-4" presStyleLbl="fgAccFollowNode1" presStyleIdx="2" presStyleCnt="3">
        <dgm:presLayoutVars>
          <dgm:bulletEnabled val="1"/>
        </dgm:presLayoutVars>
      </dgm:prSet>
      <dgm:spPr/>
    </dgm:pt>
    <dgm:pt modelId="{C5589FED-44C1-4DF5-85C7-D938FF97CA56}" type="pres">
      <dgm:prSet presAssocID="{55D31A76-AC92-42AD-9121-4684D028D0F7}" presName="FourNodes_1_text" presStyleLbl="node1" presStyleIdx="3" presStyleCnt="4">
        <dgm:presLayoutVars>
          <dgm:bulletEnabled val="1"/>
        </dgm:presLayoutVars>
      </dgm:prSet>
      <dgm:spPr/>
    </dgm:pt>
    <dgm:pt modelId="{D21ACD7B-096A-4D8C-82B6-C910FD26314C}" type="pres">
      <dgm:prSet presAssocID="{55D31A76-AC92-42AD-9121-4684D028D0F7}" presName="FourNodes_2_text" presStyleLbl="node1" presStyleIdx="3" presStyleCnt="4">
        <dgm:presLayoutVars>
          <dgm:bulletEnabled val="1"/>
        </dgm:presLayoutVars>
      </dgm:prSet>
      <dgm:spPr/>
    </dgm:pt>
    <dgm:pt modelId="{6B14533A-D972-43A2-9D2A-20A3568FE77A}" type="pres">
      <dgm:prSet presAssocID="{55D31A76-AC92-42AD-9121-4684D028D0F7}" presName="FourNodes_3_text" presStyleLbl="node1" presStyleIdx="3" presStyleCnt="4">
        <dgm:presLayoutVars>
          <dgm:bulletEnabled val="1"/>
        </dgm:presLayoutVars>
      </dgm:prSet>
      <dgm:spPr/>
    </dgm:pt>
    <dgm:pt modelId="{6CE0C224-A76B-4AD7-B340-D6CD643DCCB6}" type="pres">
      <dgm:prSet presAssocID="{55D31A76-AC92-42AD-9121-4684D028D0F7}" presName="FourNodes_4_text" presStyleLbl="node1" presStyleIdx="3" presStyleCnt="4">
        <dgm:presLayoutVars>
          <dgm:bulletEnabled val="1"/>
        </dgm:presLayoutVars>
      </dgm:prSet>
      <dgm:spPr/>
    </dgm:pt>
  </dgm:ptLst>
  <dgm:cxnLst>
    <dgm:cxn modelId="{DFAFAB0A-66FA-4637-AC90-8CE6BD768621}" type="presOf" srcId="{D5E391A3-7532-4128-AC12-D5641777B73F}" destId="{6CE0C224-A76B-4AD7-B340-D6CD643DCCB6}" srcOrd="1" destOrd="0" presId="urn:microsoft.com/office/officeart/2005/8/layout/vProcess5"/>
    <dgm:cxn modelId="{D8874A16-B79A-4677-B820-947110933E5A}" type="presOf" srcId="{D5E391A3-7532-4128-AC12-D5641777B73F}" destId="{F51D5AAF-1F03-4534-8334-143E30002DCB}" srcOrd="0" destOrd="0" presId="urn:microsoft.com/office/officeart/2005/8/layout/vProcess5"/>
    <dgm:cxn modelId="{42F0083C-B635-427F-B715-CAA6DF93CFBC}" type="presOf" srcId="{C47324A3-D99A-444C-948C-486B01ECAC15}" destId="{6B14533A-D972-43A2-9D2A-20A3568FE77A}" srcOrd="1" destOrd="0" presId="urn:microsoft.com/office/officeart/2005/8/layout/vProcess5"/>
    <dgm:cxn modelId="{75EE515B-BE77-4C9A-9299-F11D131CDA64}" srcId="{55D31A76-AC92-42AD-9121-4684D028D0F7}" destId="{2CD180F2-152F-4CA0-AE17-F30101BB60F2}" srcOrd="0" destOrd="0" parTransId="{37658449-E5B1-4431-8BE4-F40CD5FCAD8A}" sibTransId="{779B367E-5AF4-4A12-82A7-97355F89BA65}"/>
    <dgm:cxn modelId="{A25EC163-4FFA-4591-9EEE-DFDA482AB9FE}" type="presOf" srcId="{779B367E-5AF4-4A12-82A7-97355F89BA65}" destId="{45083981-0DF5-409D-8877-2BF7EC752E5E}" srcOrd="0" destOrd="0" presId="urn:microsoft.com/office/officeart/2005/8/layout/vProcess5"/>
    <dgm:cxn modelId="{C1E29364-E905-4E83-9F5C-29D32418846A}" srcId="{55D31A76-AC92-42AD-9121-4684D028D0F7}" destId="{DCF60560-D6ED-45C3-9462-8F9DF6B6583C}" srcOrd="1" destOrd="0" parTransId="{C005D8CB-403F-41B2-8431-2A36A43F2B4B}" sibTransId="{9581E703-5DF8-4C8C-AAE5-BBAF8A1BD19A}"/>
    <dgm:cxn modelId="{9788BC72-D589-4E90-AE97-EBF52D5D999C}" srcId="{55D31A76-AC92-42AD-9121-4684D028D0F7}" destId="{D5E391A3-7532-4128-AC12-D5641777B73F}" srcOrd="3" destOrd="0" parTransId="{B653B566-1809-48B7-9BDA-F26B45ADF442}" sibTransId="{B63BB6DC-A856-4D43-B7AC-074543A0F9BC}"/>
    <dgm:cxn modelId="{7654AE5A-2209-4D6B-8F45-4462FD8E5DBB}" type="presOf" srcId="{DCF60560-D6ED-45C3-9462-8F9DF6B6583C}" destId="{C107B39B-1953-4031-A90F-C1C6D1477D90}" srcOrd="0" destOrd="0" presId="urn:microsoft.com/office/officeart/2005/8/layout/vProcess5"/>
    <dgm:cxn modelId="{135D5D87-4220-4ED1-916B-9C28F2B2ACCF}" type="presOf" srcId="{9581E703-5DF8-4C8C-AAE5-BBAF8A1BD19A}" destId="{F41AEC58-F428-40D7-83A7-A0BA0BABCCEF}" srcOrd="0" destOrd="0" presId="urn:microsoft.com/office/officeart/2005/8/layout/vProcess5"/>
    <dgm:cxn modelId="{ED0677A3-E2AF-438F-BD6E-17335B1341FB}" type="presOf" srcId="{C47324A3-D99A-444C-948C-486B01ECAC15}" destId="{9A59AA61-3FDF-4141-A707-BCB142FDB44D}" srcOrd="0" destOrd="0" presId="urn:microsoft.com/office/officeart/2005/8/layout/vProcess5"/>
    <dgm:cxn modelId="{43F1F6AF-3573-44C2-82D2-F55FDF41541F}" type="presOf" srcId="{BB040FEB-8D47-4328-B237-0757F6C8D56E}" destId="{023D66B4-2B4D-497D-A443-A0E9AF3D75F4}" srcOrd="0" destOrd="0" presId="urn:microsoft.com/office/officeart/2005/8/layout/vProcess5"/>
    <dgm:cxn modelId="{BCDF50B6-28F2-4F56-AB7B-67830FBA7924}" type="presOf" srcId="{2CD180F2-152F-4CA0-AE17-F30101BB60F2}" destId="{C5589FED-44C1-4DF5-85C7-D938FF97CA56}" srcOrd="1" destOrd="0" presId="urn:microsoft.com/office/officeart/2005/8/layout/vProcess5"/>
    <dgm:cxn modelId="{2E496FC7-A88E-4C06-92EC-8A8D4CFEA89E}" srcId="{55D31A76-AC92-42AD-9121-4684D028D0F7}" destId="{C47324A3-D99A-444C-948C-486B01ECAC15}" srcOrd="2" destOrd="0" parTransId="{20D717B3-F08C-4F95-9F77-74D3949FBFB9}" sibTransId="{BB040FEB-8D47-4328-B237-0757F6C8D56E}"/>
    <dgm:cxn modelId="{F1002AD8-2EB1-4E4C-9E23-A1B9D32DE10B}" type="presOf" srcId="{2CD180F2-152F-4CA0-AE17-F30101BB60F2}" destId="{0C289C69-980B-45B2-B8EB-4E9BAEA6AB03}" srcOrd="0" destOrd="0" presId="urn:microsoft.com/office/officeart/2005/8/layout/vProcess5"/>
    <dgm:cxn modelId="{C312E6E6-F1AE-4F66-B5BE-D66F355DAE3F}" type="presOf" srcId="{DCF60560-D6ED-45C3-9462-8F9DF6B6583C}" destId="{D21ACD7B-096A-4D8C-82B6-C910FD26314C}" srcOrd="1" destOrd="0" presId="urn:microsoft.com/office/officeart/2005/8/layout/vProcess5"/>
    <dgm:cxn modelId="{56ACEDFD-B81C-4691-AF16-8B8C92FFAEC9}" type="presOf" srcId="{55D31A76-AC92-42AD-9121-4684D028D0F7}" destId="{79EDEE6B-D59D-4EAB-86A8-715BBCEF7055}" srcOrd="0" destOrd="0" presId="urn:microsoft.com/office/officeart/2005/8/layout/vProcess5"/>
    <dgm:cxn modelId="{8318D6A9-EFBE-4DDC-9DD4-3408126491B4}" type="presParOf" srcId="{79EDEE6B-D59D-4EAB-86A8-715BBCEF7055}" destId="{FBE53FD1-1AEC-408D-A3E7-05C2FEE74494}" srcOrd="0" destOrd="0" presId="urn:microsoft.com/office/officeart/2005/8/layout/vProcess5"/>
    <dgm:cxn modelId="{3EAEDD17-CD1E-46CF-A567-0E3F24578495}" type="presParOf" srcId="{79EDEE6B-D59D-4EAB-86A8-715BBCEF7055}" destId="{0C289C69-980B-45B2-B8EB-4E9BAEA6AB03}" srcOrd="1" destOrd="0" presId="urn:microsoft.com/office/officeart/2005/8/layout/vProcess5"/>
    <dgm:cxn modelId="{1B398E30-A61F-47F8-B8E4-C1784F506BE7}" type="presParOf" srcId="{79EDEE6B-D59D-4EAB-86A8-715BBCEF7055}" destId="{C107B39B-1953-4031-A90F-C1C6D1477D90}" srcOrd="2" destOrd="0" presId="urn:microsoft.com/office/officeart/2005/8/layout/vProcess5"/>
    <dgm:cxn modelId="{CED5B336-B2DF-4983-B395-7BEBB0B959C3}" type="presParOf" srcId="{79EDEE6B-D59D-4EAB-86A8-715BBCEF7055}" destId="{9A59AA61-3FDF-4141-A707-BCB142FDB44D}" srcOrd="3" destOrd="0" presId="urn:microsoft.com/office/officeart/2005/8/layout/vProcess5"/>
    <dgm:cxn modelId="{294F19A7-8369-47B0-AD49-C2573555AB05}" type="presParOf" srcId="{79EDEE6B-D59D-4EAB-86A8-715BBCEF7055}" destId="{F51D5AAF-1F03-4534-8334-143E30002DCB}" srcOrd="4" destOrd="0" presId="urn:microsoft.com/office/officeart/2005/8/layout/vProcess5"/>
    <dgm:cxn modelId="{3A11A702-F11A-4742-9526-FCCB2F856BAE}" type="presParOf" srcId="{79EDEE6B-D59D-4EAB-86A8-715BBCEF7055}" destId="{45083981-0DF5-409D-8877-2BF7EC752E5E}" srcOrd="5" destOrd="0" presId="urn:microsoft.com/office/officeart/2005/8/layout/vProcess5"/>
    <dgm:cxn modelId="{B89D508E-5FD6-4B50-B900-5E7558A16F4A}" type="presParOf" srcId="{79EDEE6B-D59D-4EAB-86A8-715BBCEF7055}" destId="{F41AEC58-F428-40D7-83A7-A0BA0BABCCEF}" srcOrd="6" destOrd="0" presId="urn:microsoft.com/office/officeart/2005/8/layout/vProcess5"/>
    <dgm:cxn modelId="{D2B2390A-BF2A-40F3-B832-0FD9B4F5D3CB}" type="presParOf" srcId="{79EDEE6B-D59D-4EAB-86A8-715BBCEF7055}" destId="{023D66B4-2B4D-497D-A443-A0E9AF3D75F4}" srcOrd="7" destOrd="0" presId="urn:microsoft.com/office/officeart/2005/8/layout/vProcess5"/>
    <dgm:cxn modelId="{5F457C72-34C9-4511-A446-C360B3BA4A2A}" type="presParOf" srcId="{79EDEE6B-D59D-4EAB-86A8-715BBCEF7055}" destId="{C5589FED-44C1-4DF5-85C7-D938FF97CA56}" srcOrd="8" destOrd="0" presId="urn:microsoft.com/office/officeart/2005/8/layout/vProcess5"/>
    <dgm:cxn modelId="{A47BCF7F-1064-488D-86E1-C65EE228EB87}" type="presParOf" srcId="{79EDEE6B-D59D-4EAB-86A8-715BBCEF7055}" destId="{D21ACD7B-096A-4D8C-82B6-C910FD26314C}" srcOrd="9" destOrd="0" presId="urn:microsoft.com/office/officeart/2005/8/layout/vProcess5"/>
    <dgm:cxn modelId="{D5C5A9D2-5A66-49D5-A45A-7CF554F68498}" type="presParOf" srcId="{79EDEE6B-D59D-4EAB-86A8-715BBCEF7055}" destId="{6B14533A-D972-43A2-9D2A-20A3568FE77A}" srcOrd="10" destOrd="0" presId="urn:microsoft.com/office/officeart/2005/8/layout/vProcess5"/>
    <dgm:cxn modelId="{5E027108-CC05-4024-911D-B27635F27901}" type="presParOf" srcId="{79EDEE6B-D59D-4EAB-86A8-715BBCEF7055}" destId="{6CE0C224-A76B-4AD7-B340-D6CD643DCCB6}" srcOrd="11" destOrd="0" presId="urn:microsoft.com/office/officeart/2005/8/layout/vProcess5"/>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21D737-6162-4B32-9356-EA5F25F64452}"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9734BB29-4732-4518-B00D-92CEFD40BF8A}">
      <dgm:prSet/>
      <dgm:spPr/>
      <dgm:t>
        <a:bodyPr/>
        <a:lstStyle/>
        <a:p>
          <a:r>
            <a:rPr lang="ar-EG" b="1"/>
            <a:t>1- </a:t>
          </a:r>
          <a:r>
            <a:rPr lang="ar-SA" b="1"/>
            <a:t>المنهج الوصفي التحليلي</a:t>
          </a:r>
          <a:endParaRPr lang="en-US"/>
        </a:p>
      </dgm:t>
    </dgm:pt>
    <dgm:pt modelId="{BA76B705-21E7-4287-9112-B140B873B1D8}" type="parTrans" cxnId="{66A443AE-339B-436C-9E14-DDCC1F3D9C0E}">
      <dgm:prSet/>
      <dgm:spPr/>
      <dgm:t>
        <a:bodyPr/>
        <a:lstStyle/>
        <a:p>
          <a:endParaRPr lang="en-US"/>
        </a:p>
      </dgm:t>
    </dgm:pt>
    <dgm:pt modelId="{8A9E4FD0-F0F8-4E4A-B9BF-4A0C59537D64}" type="sibTrans" cxnId="{66A443AE-339B-436C-9E14-DDCC1F3D9C0E}">
      <dgm:prSet/>
      <dgm:spPr/>
      <dgm:t>
        <a:bodyPr/>
        <a:lstStyle/>
        <a:p>
          <a:endParaRPr lang="en-US"/>
        </a:p>
      </dgm:t>
    </dgm:pt>
    <dgm:pt modelId="{3DC25C6F-B472-4F40-B1BB-F8D5C0B21A4B}">
      <dgm:prSet/>
      <dgm:spPr/>
      <dgm:t>
        <a:bodyPr/>
        <a:lstStyle/>
        <a:p>
          <a:r>
            <a:rPr lang="ar-EG" b="1"/>
            <a:t>2- </a:t>
          </a:r>
          <a:r>
            <a:rPr lang="ar-SA" b="1"/>
            <a:t>المنهج المقارن</a:t>
          </a:r>
          <a:endParaRPr lang="en-US"/>
        </a:p>
      </dgm:t>
    </dgm:pt>
    <dgm:pt modelId="{D492B474-434C-411C-9C1A-12F68E10D84B}" type="parTrans" cxnId="{092F8773-15BF-445B-9AF0-C28FF51C6FE6}">
      <dgm:prSet/>
      <dgm:spPr/>
      <dgm:t>
        <a:bodyPr/>
        <a:lstStyle/>
        <a:p>
          <a:endParaRPr lang="en-US"/>
        </a:p>
      </dgm:t>
    </dgm:pt>
    <dgm:pt modelId="{96C88030-3AE5-4CF4-B38C-CC50EAE1EFE0}" type="sibTrans" cxnId="{092F8773-15BF-445B-9AF0-C28FF51C6FE6}">
      <dgm:prSet/>
      <dgm:spPr/>
      <dgm:t>
        <a:bodyPr/>
        <a:lstStyle/>
        <a:p>
          <a:endParaRPr lang="en-US"/>
        </a:p>
      </dgm:t>
    </dgm:pt>
    <dgm:pt modelId="{ED4D615E-B7B6-4C03-AF41-E679676D06EF}">
      <dgm:prSet/>
      <dgm:spPr/>
      <dgm:t>
        <a:bodyPr/>
        <a:lstStyle/>
        <a:p>
          <a:r>
            <a:rPr lang="ar-EG" b="1"/>
            <a:t>3- </a:t>
          </a:r>
          <a:r>
            <a:rPr lang="ar-SA" b="1"/>
            <a:t>المنهج الإحصائي</a:t>
          </a:r>
          <a:endParaRPr lang="en-US"/>
        </a:p>
      </dgm:t>
    </dgm:pt>
    <dgm:pt modelId="{7FFB7223-F27F-4386-8665-0BD688F2A973}" type="parTrans" cxnId="{F7933C8C-31DD-4D5C-A208-4544EEE9F12C}">
      <dgm:prSet/>
      <dgm:spPr/>
      <dgm:t>
        <a:bodyPr/>
        <a:lstStyle/>
        <a:p>
          <a:endParaRPr lang="en-US"/>
        </a:p>
      </dgm:t>
    </dgm:pt>
    <dgm:pt modelId="{C106BE26-9891-497F-B181-A888E9915518}" type="sibTrans" cxnId="{F7933C8C-31DD-4D5C-A208-4544EEE9F12C}">
      <dgm:prSet/>
      <dgm:spPr/>
      <dgm:t>
        <a:bodyPr/>
        <a:lstStyle/>
        <a:p>
          <a:endParaRPr lang="en-US"/>
        </a:p>
      </dgm:t>
    </dgm:pt>
    <dgm:pt modelId="{D02D37F6-3274-415C-B403-1359C1EB0276}" type="pres">
      <dgm:prSet presAssocID="{2721D737-6162-4B32-9356-EA5F25F64452}" presName="hierChild1" presStyleCnt="0">
        <dgm:presLayoutVars>
          <dgm:chPref val="1"/>
          <dgm:dir/>
          <dgm:animOne val="branch"/>
          <dgm:animLvl val="lvl"/>
          <dgm:resizeHandles/>
        </dgm:presLayoutVars>
      </dgm:prSet>
      <dgm:spPr/>
    </dgm:pt>
    <dgm:pt modelId="{82EAFBEC-A9BF-4FCB-A6E0-B96AA9E0CCE2}" type="pres">
      <dgm:prSet presAssocID="{9734BB29-4732-4518-B00D-92CEFD40BF8A}" presName="hierRoot1" presStyleCnt="0"/>
      <dgm:spPr/>
    </dgm:pt>
    <dgm:pt modelId="{76B8FC9B-8383-4830-9A90-A5CD83B574D1}" type="pres">
      <dgm:prSet presAssocID="{9734BB29-4732-4518-B00D-92CEFD40BF8A}" presName="composite" presStyleCnt="0"/>
      <dgm:spPr/>
    </dgm:pt>
    <dgm:pt modelId="{7ED908A7-5E20-4955-8FB1-83EF023EFECD}" type="pres">
      <dgm:prSet presAssocID="{9734BB29-4732-4518-B00D-92CEFD40BF8A}" presName="background" presStyleLbl="node0" presStyleIdx="0" presStyleCnt="3"/>
      <dgm:spPr/>
    </dgm:pt>
    <dgm:pt modelId="{121E4B46-3753-4408-AEE3-574830A4CD58}" type="pres">
      <dgm:prSet presAssocID="{9734BB29-4732-4518-B00D-92CEFD40BF8A}" presName="text" presStyleLbl="fgAcc0" presStyleIdx="0" presStyleCnt="3">
        <dgm:presLayoutVars>
          <dgm:chPref val="3"/>
        </dgm:presLayoutVars>
      </dgm:prSet>
      <dgm:spPr/>
    </dgm:pt>
    <dgm:pt modelId="{3CD0F790-643D-4D26-967B-175BD5F59F42}" type="pres">
      <dgm:prSet presAssocID="{9734BB29-4732-4518-B00D-92CEFD40BF8A}" presName="hierChild2" presStyleCnt="0"/>
      <dgm:spPr/>
    </dgm:pt>
    <dgm:pt modelId="{0FBF7339-D820-4021-9943-D3DF543E27FC}" type="pres">
      <dgm:prSet presAssocID="{3DC25C6F-B472-4F40-B1BB-F8D5C0B21A4B}" presName="hierRoot1" presStyleCnt="0"/>
      <dgm:spPr/>
    </dgm:pt>
    <dgm:pt modelId="{E9A30E6F-DAEE-4707-99D6-74810B3B84EB}" type="pres">
      <dgm:prSet presAssocID="{3DC25C6F-B472-4F40-B1BB-F8D5C0B21A4B}" presName="composite" presStyleCnt="0"/>
      <dgm:spPr/>
    </dgm:pt>
    <dgm:pt modelId="{A8C05982-D57F-4AB1-B25F-E54232091341}" type="pres">
      <dgm:prSet presAssocID="{3DC25C6F-B472-4F40-B1BB-F8D5C0B21A4B}" presName="background" presStyleLbl="node0" presStyleIdx="1" presStyleCnt="3"/>
      <dgm:spPr/>
    </dgm:pt>
    <dgm:pt modelId="{07BAD5EE-7CAF-4555-8506-209C8FF0541A}" type="pres">
      <dgm:prSet presAssocID="{3DC25C6F-B472-4F40-B1BB-F8D5C0B21A4B}" presName="text" presStyleLbl="fgAcc0" presStyleIdx="1" presStyleCnt="3">
        <dgm:presLayoutVars>
          <dgm:chPref val="3"/>
        </dgm:presLayoutVars>
      </dgm:prSet>
      <dgm:spPr/>
    </dgm:pt>
    <dgm:pt modelId="{105FF7A5-19C4-4E9B-87AE-E76F48DD042F}" type="pres">
      <dgm:prSet presAssocID="{3DC25C6F-B472-4F40-B1BB-F8D5C0B21A4B}" presName="hierChild2" presStyleCnt="0"/>
      <dgm:spPr/>
    </dgm:pt>
    <dgm:pt modelId="{37F04EA5-E86A-4422-9210-66B8277F3210}" type="pres">
      <dgm:prSet presAssocID="{ED4D615E-B7B6-4C03-AF41-E679676D06EF}" presName="hierRoot1" presStyleCnt="0"/>
      <dgm:spPr/>
    </dgm:pt>
    <dgm:pt modelId="{617CF623-AB81-459F-BF99-159ADB8D914A}" type="pres">
      <dgm:prSet presAssocID="{ED4D615E-B7B6-4C03-AF41-E679676D06EF}" presName="composite" presStyleCnt="0"/>
      <dgm:spPr/>
    </dgm:pt>
    <dgm:pt modelId="{1E1857F8-8C2D-4C88-A9B7-B98B31840E72}" type="pres">
      <dgm:prSet presAssocID="{ED4D615E-B7B6-4C03-AF41-E679676D06EF}" presName="background" presStyleLbl="node0" presStyleIdx="2" presStyleCnt="3"/>
      <dgm:spPr/>
    </dgm:pt>
    <dgm:pt modelId="{7412CD86-8DBA-4B8D-A38F-A2642B649238}" type="pres">
      <dgm:prSet presAssocID="{ED4D615E-B7B6-4C03-AF41-E679676D06EF}" presName="text" presStyleLbl="fgAcc0" presStyleIdx="2" presStyleCnt="3">
        <dgm:presLayoutVars>
          <dgm:chPref val="3"/>
        </dgm:presLayoutVars>
      </dgm:prSet>
      <dgm:spPr/>
    </dgm:pt>
    <dgm:pt modelId="{1B971350-3745-425F-8E2C-DB65683A0569}" type="pres">
      <dgm:prSet presAssocID="{ED4D615E-B7B6-4C03-AF41-E679676D06EF}" presName="hierChild2" presStyleCnt="0"/>
      <dgm:spPr/>
    </dgm:pt>
  </dgm:ptLst>
  <dgm:cxnLst>
    <dgm:cxn modelId="{DE7AA31F-BC60-4645-98AA-F7228679B6FC}" type="presOf" srcId="{9734BB29-4732-4518-B00D-92CEFD40BF8A}" destId="{121E4B46-3753-4408-AEE3-574830A4CD58}" srcOrd="0" destOrd="0" presId="urn:microsoft.com/office/officeart/2005/8/layout/hierarchy1"/>
    <dgm:cxn modelId="{092F8773-15BF-445B-9AF0-C28FF51C6FE6}" srcId="{2721D737-6162-4B32-9356-EA5F25F64452}" destId="{3DC25C6F-B472-4F40-B1BB-F8D5C0B21A4B}" srcOrd="1" destOrd="0" parTransId="{D492B474-434C-411C-9C1A-12F68E10D84B}" sibTransId="{96C88030-3AE5-4CF4-B38C-CC50EAE1EFE0}"/>
    <dgm:cxn modelId="{F7933C8C-31DD-4D5C-A208-4544EEE9F12C}" srcId="{2721D737-6162-4B32-9356-EA5F25F64452}" destId="{ED4D615E-B7B6-4C03-AF41-E679676D06EF}" srcOrd="2" destOrd="0" parTransId="{7FFB7223-F27F-4386-8665-0BD688F2A973}" sibTransId="{C106BE26-9891-497F-B181-A888E9915518}"/>
    <dgm:cxn modelId="{66A443AE-339B-436C-9E14-DDCC1F3D9C0E}" srcId="{2721D737-6162-4B32-9356-EA5F25F64452}" destId="{9734BB29-4732-4518-B00D-92CEFD40BF8A}" srcOrd="0" destOrd="0" parTransId="{BA76B705-21E7-4287-9112-B140B873B1D8}" sibTransId="{8A9E4FD0-F0F8-4E4A-B9BF-4A0C59537D64}"/>
    <dgm:cxn modelId="{526ECDB6-691F-4F31-8820-A2D6FC4EC1E1}" type="presOf" srcId="{3DC25C6F-B472-4F40-B1BB-F8D5C0B21A4B}" destId="{07BAD5EE-7CAF-4555-8506-209C8FF0541A}" srcOrd="0" destOrd="0" presId="urn:microsoft.com/office/officeart/2005/8/layout/hierarchy1"/>
    <dgm:cxn modelId="{39A99CE2-30FD-49B9-BFC5-5E81A8826370}" type="presOf" srcId="{ED4D615E-B7B6-4C03-AF41-E679676D06EF}" destId="{7412CD86-8DBA-4B8D-A38F-A2642B649238}" srcOrd="0" destOrd="0" presId="urn:microsoft.com/office/officeart/2005/8/layout/hierarchy1"/>
    <dgm:cxn modelId="{123CCFE6-E03A-4683-8AB5-BAAC7D49DD44}" type="presOf" srcId="{2721D737-6162-4B32-9356-EA5F25F64452}" destId="{D02D37F6-3274-415C-B403-1359C1EB0276}" srcOrd="0" destOrd="0" presId="urn:microsoft.com/office/officeart/2005/8/layout/hierarchy1"/>
    <dgm:cxn modelId="{63859534-EC61-4605-A1EF-3F4890527507}" type="presParOf" srcId="{D02D37F6-3274-415C-B403-1359C1EB0276}" destId="{82EAFBEC-A9BF-4FCB-A6E0-B96AA9E0CCE2}" srcOrd="0" destOrd="0" presId="urn:microsoft.com/office/officeart/2005/8/layout/hierarchy1"/>
    <dgm:cxn modelId="{283FB8B3-9890-40A7-AC25-7F616C40237F}" type="presParOf" srcId="{82EAFBEC-A9BF-4FCB-A6E0-B96AA9E0CCE2}" destId="{76B8FC9B-8383-4830-9A90-A5CD83B574D1}" srcOrd="0" destOrd="0" presId="urn:microsoft.com/office/officeart/2005/8/layout/hierarchy1"/>
    <dgm:cxn modelId="{88E8700D-3C50-4D76-9699-AC9D016942ED}" type="presParOf" srcId="{76B8FC9B-8383-4830-9A90-A5CD83B574D1}" destId="{7ED908A7-5E20-4955-8FB1-83EF023EFECD}" srcOrd="0" destOrd="0" presId="urn:microsoft.com/office/officeart/2005/8/layout/hierarchy1"/>
    <dgm:cxn modelId="{93E99C31-E416-4AB8-A2CB-58E6C19D8F4D}" type="presParOf" srcId="{76B8FC9B-8383-4830-9A90-A5CD83B574D1}" destId="{121E4B46-3753-4408-AEE3-574830A4CD58}" srcOrd="1" destOrd="0" presId="urn:microsoft.com/office/officeart/2005/8/layout/hierarchy1"/>
    <dgm:cxn modelId="{053957F8-F11D-4521-88EF-86B35826A35B}" type="presParOf" srcId="{82EAFBEC-A9BF-4FCB-A6E0-B96AA9E0CCE2}" destId="{3CD0F790-643D-4D26-967B-175BD5F59F42}" srcOrd="1" destOrd="0" presId="urn:microsoft.com/office/officeart/2005/8/layout/hierarchy1"/>
    <dgm:cxn modelId="{F15E9ECB-25B1-457C-B674-E7AF224B9E50}" type="presParOf" srcId="{D02D37F6-3274-415C-B403-1359C1EB0276}" destId="{0FBF7339-D820-4021-9943-D3DF543E27FC}" srcOrd="1" destOrd="0" presId="urn:microsoft.com/office/officeart/2005/8/layout/hierarchy1"/>
    <dgm:cxn modelId="{8BA16DAF-E932-49E3-9011-F375A78FE9E5}" type="presParOf" srcId="{0FBF7339-D820-4021-9943-D3DF543E27FC}" destId="{E9A30E6F-DAEE-4707-99D6-74810B3B84EB}" srcOrd="0" destOrd="0" presId="urn:microsoft.com/office/officeart/2005/8/layout/hierarchy1"/>
    <dgm:cxn modelId="{EA1A3AEC-EE30-4354-BC2D-2F20B28BDD90}" type="presParOf" srcId="{E9A30E6F-DAEE-4707-99D6-74810B3B84EB}" destId="{A8C05982-D57F-4AB1-B25F-E54232091341}" srcOrd="0" destOrd="0" presId="urn:microsoft.com/office/officeart/2005/8/layout/hierarchy1"/>
    <dgm:cxn modelId="{1D4D67EF-D6E4-4BA6-9948-E72AC057D3A4}" type="presParOf" srcId="{E9A30E6F-DAEE-4707-99D6-74810B3B84EB}" destId="{07BAD5EE-7CAF-4555-8506-209C8FF0541A}" srcOrd="1" destOrd="0" presId="urn:microsoft.com/office/officeart/2005/8/layout/hierarchy1"/>
    <dgm:cxn modelId="{67CCE036-6D33-4A46-AD8F-47FED26764FA}" type="presParOf" srcId="{0FBF7339-D820-4021-9943-D3DF543E27FC}" destId="{105FF7A5-19C4-4E9B-87AE-E76F48DD042F}" srcOrd="1" destOrd="0" presId="urn:microsoft.com/office/officeart/2005/8/layout/hierarchy1"/>
    <dgm:cxn modelId="{D97C613D-593F-42D3-A020-F212456BA64A}" type="presParOf" srcId="{D02D37F6-3274-415C-B403-1359C1EB0276}" destId="{37F04EA5-E86A-4422-9210-66B8277F3210}" srcOrd="2" destOrd="0" presId="urn:microsoft.com/office/officeart/2005/8/layout/hierarchy1"/>
    <dgm:cxn modelId="{10DE0BE3-39E8-4B01-8CFD-AECE03808480}" type="presParOf" srcId="{37F04EA5-E86A-4422-9210-66B8277F3210}" destId="{617CF623-AB81-459F-BF99-159ADB8D914A}" srcOrd="0" destOrd="0" presId="urn:microsoft.com/office/officeart/2005/8/layout/hierarchy1"/>
    <dgm:cxn modelId="{951B6C36-8CBA-4C88-899D-F1FA91AED3CB}" type="presParOf" srcId="{617CF623-AB81-459F-BF99-159ADB8D914A}" destId="{1E1857F8-8C2D-4C88-A9B7-B98B31840E72}" srcOrd="0" destOrd="0" presId="urn:microsoft.com/office/officeart/2005/8/layout/hierarchy1"/>
    <dgm:cxn modelId="{86652453-E31C-43A8-9A30-081369D092A7}" type="presParOf" srcId="{617CF623-AB81-459F-BF99-159ADB8D914A}" destId="{7412CD86-8DBA-4B8D-A38F-A2642B649238}" srcOrd="1" destOrd="0" presId="urn:microsoft.com/office/officeart/2005/8/layout/hierarchy1"/>
    <dgm:cxn modelId="{D59045CA-F82D-4A1F-9A7A-1ACA03CAAC99}" type="presParOf" srcId="{37F04EA5-E86A-4422-9210-66B8277F3210}" destId="{1B971350-3745-425F-8E2C-DB65683A0569}" srcOrd="1" destOrd="0" presId="urn:microsoft.com/office/officeart/2005/8/layout/hierarchy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AFE9791-D769-4E80-8388-67045429102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064DCD2-B58C-405C-B401-D868179FDE52}">
      <dgm:prSet custT="1"/>
      <dgm:spPr/>
      <dgm:t>
        <a:bodyPr/>
        <a:lstStyle/>
        <a:p>
          <a:r>
            <a:rPr lang="ar-SA" sz="2800" b="1">
              <a:latin typeface="Simplified Arabic" panose="02020603050405020304" pitchFamily="18" charset="-78"/>
              <a:cs typeface="Simplified Arabic" panose="02020603050405020304" pitchFamily="18" charset="-78"/>
            </a:rPr>
            <a:t>مفهوم الفقر</a:t>
          </a:r>
          <a:endParaRPr lang="en-US" sz="2800">
            <a:latin typeface="Simplified Arabic" panose="02020603050405020304" pitchFamily="18" charset="-78"/>
            <a:cs typeface="Simplified Arabic" panose="02020603050405020304" pitchFamily="18" charset="-78"/>
          </a:endParaRPr>
        </a:p>
      </dgm:t>
    </dgm:pt>
    <dgm:pt modelId="{7BA46EBA-005D-48A3-A15B-1542D43C5391}" type="parTrans" cxnId="{45349BB9-3144-4943-97B0-80B6672963EB}">
      <dgm:prSet/>
      <dgm:spPr/>
      <dgm:t>
        <a:bodyPr/>
        <a:lstStyle/>
        <a:p>
          <a:endParaRPr lang="en-US"/>
        </a:p>
      </dgm:t>
    </dgm:pt>
    <dgm:pt modelId="{3C3D8ECB-C78B-40DB-82CE-0752F4733613}" type="sibTrans" cxnId="{45349BB9-3144-4943-97B0-80B6672963EB}">
      <dgm:prSet/>
      <dgm:spPr/>
      <dgm:t>
        <a:bodyPr/>
        <a:lstStyle/>
        <a:p>
          <a:endParaRPr lang="en-US"/>
        </a:p>
      </dgm:t>
    </dgm:pt>
    <dgm:pt modelId="{2667580E-1697-4354-BA43-0E988AB77BE9}">
      <dgm:prSet custT="1"/>
      <dgm:spPr/>
      <dgm:t>
        <a:bodyPr/>
        <a:lstStyle/>
        <a:p>
          <a:r>
            <a:rPr lang="ar-SA" sz="2400" dirty="0">
              <a:latin typeface="Simplified Arabic" panose="02020603050405020304" pitchFamily="18" charset="-78"/>
              <a:cs typeface="Simplified Arabic" panose="02020603050405020304" pitchFamily="18" charset="-78"/>
            </a:rPr>
            <a:t>الفقر هو حالة من الحرمان المادي والاجتماعي تمنع الفرد من تلبية احتياجاته الأساسية</a:t>
          </a:r>
          <a:r>
            <a:rPr lang="en-US" sz="2400" dirty="0">
              <a:latin typeface="Simplified Arabic" panose="02020603050405020304" pitchFamily="18" charset="-78"/>
              <a:cs typeface="Simplified Arabic" panose="02020603050405020304" pitchFamily="18" charset="-78"/>
            </a:rPr>
            <a:t>.</a:t>
          </a:r>
        </a:p>
      </dgm:t>
    </dgm:pt>
    <dgm:pt modelId="{E818EC5D-3C3B-4B66-A7A8-E537760E4C16}" type="parTrans" cxnId="{FF1A5A4E-2774-407D-84CE-8A948F184629}">
      <dgm:prSet/>
      <dgm:spPr/>
      <dgm:t>
        <a:bodyPr/>
        <a:lstStyle/>
        <a:p>
          <a:endParaRPr lang="en-US"/>
        </a:p>
      </dgm:t>
    </dgm:pt>
    <dgm:pt modelId="{AFAD6504-DFFF-4F29-8C81-1D3513993932}" type="sibTrans" cxnId="{FF1A5A4E-2774-407D-84CE-8A948F184629}">
      <dgm:prSet/>
      <dgm:spPr/>
      <dgm:t>
        <a:bodyPr/>
        <a:lstStyle/>
        <a:p>
          <a:endParaRPr lang="en-US"/>
        </a:p>
      </dgm:t>
    </dgm:pt>
    <dgm:pt modelId="{379F49AA-634B-473A-9EDE-35E00E8CDF3E}">
      <dgm:prSet custT="1"/>
      <dgm:spPr/>
      <dgm:t>
        <a:bodyPr/>
        <a:lstStyle/>
        <a:p>
          <a:r>
            <a:rPr lang="ar-SA" sz="2800" b="1">
              <a:latin typeface="Simplified Arabic" panose="02020603050405020304" pitchFamily="18" charset="-78"/>
              <a:cs typeface="Simplified Arabic" panose="02020603050405020304" pitchFamily="18" charset="-78"/>
            </a:rPr>
            <a:t>أنواع الفقر</a:t>
          </a:r>
          <a:endParaRPr lang="en-US" sz="2800">
            <a:latin typeface="Simplified Arabic" panose="02020603050405020304" pitchFamily="18" charset="-78"/>
            <a:cs typeface="Simplified Arabic" panose="02020603050405020304" pitchFamily="18" charset="-78"/>
          </a:endParaRPr>
        </a:p>
      </dgm:t>
    </dgm:pt>
    <dgm:pt modelId="{AC5DA933-0546-4117-8A73-FD267D538345}" type="parTrans" cxnId="{9DA085C0-019D-404C-BFB4-7B52ED5E3D3D}">
      <dgm:prSet/>
      <dgm:spPr/>
      <dgm:t>
        <a:bodyPr/>
        <a:lstStyle/>
        <a:p>
          <a:endParaRPr lang="en-US"/>
        </a:p>
      </dgm:t>
    </dgm:pt>
    <dgm:pt modelId="{6B584AD4-03AC-420F-91F1-B39E634E911B}" type="sibTrans" cxnId="{9DA085C0-019D-404C-BFB4-7B52ED5E3D3D}">
      <dgm:prSet/>
      <dgm:spPr/>
      <dgm:t>
        <a:bodyPr/>
        <a:lstStyle/>
        <a:p>
          <a:endParaRPr lang="en-US"/>
        </a:p>
      </dgm:t>
    </dgm:pt>
    <dgm:pt modelId="{8BEAD296-0D4A-4CD4-B0C5-63B45FE3DFB3}">
      <dgm:prSet custT="1"/>
      <dgm:spPr/>
      <dgm:t>
        <a:bodyPr/>
        <a:lstStyle/>
        <a:p>
          <a:r>
            <a:rPr lang="ar-EG" sz="2000" b="1">
              <a:latin typeface="Simplified Arabic" panose="02020603050405020304" pitchFamily="18" charset="-78"/>
              <a:cs typeface="Simplified Arabic" panose="02020603050405020304" pitchFamily="18" charset="-78"/>
            </a:rPr>
            <a:t>1- </a:t>
          </a:r>
          <a:r>
            <a:rPr lang="ar-SA" sz="2000" b="1">
              <a:latin typeface="Simplified Arabic" panose="02020603050405020304" pitchFamily="18" charset="-78"/>
              <a:cs typeface="Simplified Arabic" panose="02020603050405020304" pitchFamily="18" charset="-78"/>
            </a:rPr>
            <a:t>الفقر المطلق</a:t>
          </a:r>
          <a:endParaRPr lang="en-US" sz="2000">
            <a:latin typeface="Simplified Arabic" panose="02020603050405020304" pitchFamily="18" charset="-78"/>
            <a:cs typeface="Simplified Arabic" panose="02020603050405020304" pitchFamily="18" charset="-78"/>
          </a:endParaRPr>
        </a:p>
      </dgm:t>
    </dgm:pt>
    <dgm:pt modelId="{097072B1-EE4B-4FC9-9120-F1723ED86870}" type="parTrans" cxnId="{7BACAA6C-16EA-4F04-BAD6-8BFF4594132B}">
      <dgm:prSet/>
      <dgm:spPr/>
      <dgm:t>
        <a:bodyPr/>
        <a:lstStyle/>
        <a:p>
          <a:endParaRPr lang="en-US"/>
        </a:p>
      </dgm:t>
    </dgm:pt>
    <dgm:pt modelId="{5D57A31F-66DF-453B-AEAC-C3D7B5F4B81C}" type="sibTrans" cxnId="{7BACAA6C-16EA-4F04-BAD6-8BFF4594132B}">
      <dgm:prSet/>
      <dgm:spPr/>
      <dgm:t>
        <a:bodyPr/>
        <a:lstStyle/>
        <a:p>
          <a:endParaRPr lang="en-US"/>
        </a:p>
      </dgm:t>
    </dgm:pt>
    <dgm:pt modelId="{41B60879-A9FF-47AD-9709-109E3174F0DD}">
      <dgm:prSet custT="1"/>
      <dgm:spPr/>
      <dgm:t>
        <a:bodyPr/>
        <a:lstStyle/>
        <a:p>
          <a:r>
            <a:rPr lang="ar-EG" sz="2000" b="1">
              <a:latin typeface="Simplified Arabic" panose="02020603050405020304" pitchFamily="18" charset="-78"/>
              <a:cs typeface="Simplified Arabic" panose="02020603050405020304" pitchFamily="18" charset="-78"/>
            </a:rPr>
            <a:t>2- </a:t>
          </a:r>
          <a:r>
            <a:rPr lang="ar-SA" sz="2000" b="1">
              <a:latin typeface="Simplified Arabic" panose="02020603050405020304" pitchFamily="18" charset="-78"/>
              <a:cs typeface="Simplified Arabic" panose="02020603050405020304" pitchFamily="18" charset="-78"/>
            </a:rPr>
            <a:t>الفقر النسبي</a:t>
          </a:r>
          <a:endParaRPr lang="en-US" sz="2000">
            <a:latin typeface="Simplified Arabic" panose="02020603050405020304" pitchFamily="18" charset="-78"/>
            <a:cs typeface="Simplified Arabic" panose="02020603050405020304" pitchFamily="18" charset="-78"/>
          </a:endParaRPr>
        </a:p>
      </dgm:t>
    </dgm:pt>
    <dgm:pt modelId="{1C0DC20B-55D0-422E-9794-A76D35C90058}" type="parTrans" cxnId="{EC0E7AB3-28BA-4939-8F88-B202D359CE9C}">
      <dgm:prSet/>
      <dgm:spPr/>
      <dgm:t>
        <a:bodyPr/>
        <a:lstStyle/>
        <a:p>
          <a:endParaRPr lang="en-US"/>
        </a:p>
      </dgm:t>
    </dgm:pt>
    <dgm:pt modelId="{C08304E5-A7C4-4783-9D06-EFDF3FCC007C}" type="sibTrans" cxnId="{EC0E7AB3-28BA-4939-8F88-B202D359CE9C}">
      <dgm:prSet/>
      <dgm:spPr/>
      <dgm:t>
        <a:bodyPr/>
        <a:lstStyle/>
        <a:p>
          <a:endParaRPr lang="en-US"/>
        </a:p>
      </dgm:t>
    </dgm:pt>
    <dgm:pt modelId="{8FD4294D-7598-4AC1-82B5-C05AD9CD4364}">
      <dgm:prSet custT="1"/>
      <dgm:spPr/>
      <dgm:t>
        <a:bodyPr/>
        <a:lstStyle/>
        <a:p>
          <a:r>
            <a:rPr lang="ar-EG" sz="2000" b="1">
              <a:latin typeface="Simplified Arabic" panose="02020603050405020304" pitchFamily="18" charset="-78"/>
              <a:cs typeface="Simplified Arabic" panose="02020603050405020304" pitchFamily="18" charset="-78"/>
            </a:rPr>
            <a:t>3- </a:t>
          </a:r>
          <a:r>
            <a:rPr lang="ar-SA" sz="2000" b="1">
              <a:latin typeface="Simplified Arabic" panose="02020603050405020304" pitchFamily="18" charset="-78"/>
              <a:cs typeface="Simplified Arabic" panose="02020603050405020304" pitchFamily="18" charset="-78"/>
            </a:rPr>
            <a:t>الفقر المدقع</a:t>
          </a:r>
          <a:endParaRPr lang="en-US" sz="2000">
            <a:latin typeface="Simplified Arabic" panose="02020603050405020304" pitchFamily="18" charset="-78"/>
            <a:cs typeface="Simplified Arabic" panose="02020603050405020304" pitchFamily="18" charset="-78"/>
          </a:endParaRPr>
        </a:p>
      </dgm:t>
    </dgm:pt>
    <dgm:pt modelId="{669105AE-70CA-4513-91F3-5A743482422A}" type="parTrans" cxnId="{A50E7CF8-B0B1-43BB-A4DD-14D2F5E9E467}">
      <dgm:prSet/>
      <dgm:spPr/>
      <dgm:t>
        <a:bodyPr/>
        <a:lstStyle/>
        <a:p>
          <a:endParaRPr lang="en-US"/>
        </a:p>
      </dgm:t>
    </dgm:pt>
    <dgm:pt modelId="{7BA3087C-E16D-4C3C-ADCA-90C647B4C661}" type="sibTrans" cxnId="{A50E7CF8-B0B1-43BB-A4DD-14D2F5E9E467}">
      <dgm:prSet/>
      <dgm:spPr/>
      <dgm:t>
        <a:bodyPr/>
        <a:lstStyle/>
        <a:p>
          <a:endParaRPr lang="en-US"/>
        </a:p>
      </dgm:t>
    </dgm:pt>
    <dgm:pt modelId="{A40AD795-EF2A-4752-99AD-C48B83E03AD9}">
      <dgm:prSet custT="1"/>
      <dgm:spPr/>
      <dgm:t>
        <a:bodyPr/>
        <a:lstStyle/>
        <a:p>
          <a:r>
            <a:rPr lang="ar-EG" sz="2000" b="1">
              <a:latin typeface="Simplified Arabic" panose="02020603050405020304" pitchFamily="18" charset="-78"/>
              <a:cs typeface="Simplified Arabic" panose="02020603050405020304" pitchFamily="18" charset="-78"/>
            </a:rPr>
            <a:t>4- </a:t>
          </a:r>
          <a:r>
            <a:rPr lang="ar-SA" sz="2000" b="1">
              <a:latin typeface="Simplified Arabic" panose="02020603050405020304" pitchFamily="18" charset="-78"/>
              <a:cs typeface="Simplified Arabic" panose="02020603050405020304" pitchFamily="18" charset="-78"/>
            </a:rPr>
            <a:t>الفقر متعدد الأبعاد</a:t>
          </a:r>
          <a:endParaRPr lang="en-US" sz="2000">
            <a:latin typeface="Simplified Arabic" panose="02020603050405020304" pitchFamily="18" charset="-78"/>
            <a:cs typeface="Simplified Arabic" panose="02020603050405020304" pitchFamily="18" charset="-78"/>
          </a:endParaRPr>
        </a:p>
      </dgm:t>
    </dgm:pt>
    <dgm:pt modelId="{B49B0FCD-EFC0-4881-A5C7-37B2F36413FE}" type="parTrans" cxnId="{83E97638-52AA-4C81-A531-9FC01A693C59}">
      <dgm:prSet/>
      <dgm:spPr/>
      <dgm:t>
        <a:bodyPr/>
        <a:lstStyle/>
        <a:p>
          <a:endParaRPr lang="en-US"/>
        </a:p>
      </dgm:t>
    </dgm:pt>
    <dgm:pt modelId="{39005179-5D05-4A83-8BA6-83BCB51D9989}" type="sibTrans" cxnId="{83E97638-52AA-4C81-A531-9FC01A693C59}">
      <dgm:prSet/>
      <dgm:spPr/>
      <dgm:t>
        <a:bodyPr/>
        <a:lstStyle/>
        <a:p>
          <a:endParaRPr lang="en-US"/>
        </a:p>
      </dgm:t>
    </dgm:pt>
    <dgm:pt modelId="{1E9EED92-75A0-47ED-858C-DF9BAE9DBAB3}" type="pres">
      <dgm:prSet presAssocID="{6AFE9791-D769-4E80-8388-670454291020}" presName="linear" presStyleCnt="0">
        <dgm:presLayoutVars>
          <dgm:animLvl val="lvl"/>
          <dgm:resizeHandles val="exact"/>
        </dgm:presLayoutVars>
      </dgm:prSet>
      <dgm:spPr/>
    </dgm:pt>
    <dgm:pt modelId="{D5AB3240-0BF3-4AE5-AD12-7A589AF32D23}" type="pres">
      <dgm:prSet presAssocID="{F064DCD2-B58C-405C-B401-D868179FDE52}" presName="parentText" presStyleLbl="node1" presStyleIdx="0" presStyleCnt="7">
        <dgm:presLayoutVars>
          <dgm:chMax val="0"/>
          <dgm:bulletEnabled val="1"/>
        </dgm:presLayoutVars>
      </dgm:prSet>
      <dgm:spPr/>
    </dgm:pt>
    <dgm:pt modelId="{03B393FE-1568-4D05-8066-FC91197F0286}" type="pres">
      <dgm:prSet presAssocID="{3C3D8ECB-C78B-40DB-82CE-0752F4733613}" presName="spacer" presStyleCnt="0"/>
      <dgm:spPr/>
    </dgm:pt>
    <dgm:pt modelId="{E67E6699-3D90-468D-B455-0D0C46482E38}" type="pres">
      <dgm:prSet presAssocID="{2667580E-1697-4354-BA43-0E988AB77BE9}" presName="parentText" presStyleLbl="node1" presStyleIdx="1" presStyleCnt="7">
        <dgm:presLayoutVars>
          <dgm:chMax val="0"/>
          <dgm:bulletEnabled val="1"/>
        </dgm:presLayoutVars>
      </dgm:prSet>
      <dgm:spPr/>
    </dgm:pt>
    <dgm:pt modelId="{D3ABC70A-B2AA-4234-9F0F-A44A5EBD23C9}" type="pres">
      <dgm:prSet presAssocID="{AFAD6504-DFFF-4F29-8C81-1D3513993932}" presName="spacer" presStyleCnt="0"/>
      <dgm:spPr/>
    </dgm:pt>
    <dgm:pt modelId="{236E3281-E941-497F-B82C-F1EDF65AC9FF}" type="pres">
      <dgm:prSet presAssocID="{379F49AA-634B-473A-9EDE-35E00E8CDF3E}" presName="parentText" presStyleLbl="node1" presStyleIdx="2" presStyleCnt="7">
        <dgm:presLayoutVars>
          <dgm:chMax val="0"/>
          <dgm:bulletEnabled val="1"/>
        </dgm:presLayoutVars>
      </dgm:prSet>
      <dgm:spPr/>
    </dgm:pt>
    <dgm:pt modelId="{F689258F-1350-4B37-9E11-B261373E66F5}" type="pres">
      <dgm:prSet presAssocID="{6B584AD4-03AC-420F-91F1-B39E634E911B}" presName="spacer" presStyleCnt="0"/>
      <dgm:spPr/>
    </dgm:pt>
    <dgm:pt modelId="{687D7B4A-C9A1-43B9-9080-A6C4DC967D6F}" type="pres">
      <dgm:prSet presAssocID="{8BEAD296-0D4A-4CD4-B0C5-63B45FE3DFB3}" presName="parentText" presStyleLbl="node1" presStyleIdx="3" presStyleCnt="7" custLinFactY="-4060" custLinFactNeighborY="-100000">
        <dgm:presLayoutVars>
          <dgm:chMax val="0"/>
          <dgm:bulletEnabled val="1"/>
        </dgm:presLayoutVars>
      </dgm:prSet>
      <dgm:spPr/>
    </dgm:pt>
    <dgm:pt modelId="{F5455F0F-B2BD-4D38-840B-897C81F19F3A}" type="pres">
      <dgm:prSet presAssocID="{5D57A31F-66DF-453B-AEAC-C3D7B5F4B81C}" presName="spacer" presStyleCnt="0"/>
      <dgm:spPr/>
    </dgm:pt>
    <dgm:pt modelId="{BA058A9E-FCA8-471E-AB0F-89D36C4D3449}" type="pres">
      <dgm:prSet presAssocID="{41B60879-A9FF-47AD-9709-109E3174F0DD}" presName="parentText" presStyleLbl="node1" presStyleIdx="4" presStyleCnt="7">
        <dgm:presLayoutVars>
          <dgm:chMax val="0"/>
          <dgm:bulletEnabled val="1"/>
        </dgm:presLayoutVars>
      </dgm:prSet>
      <dgm:spPr/>
    </dgm:pt>
    <dgm:pt modelId="{A051A4FF-4265-46BB-AE79-150F44DE7493}" type="pres">
      <dgm:prSet presAssocID="{C08304E5-A7C4-4783-9D06-EFDF3FCC007C}" presName="spacer" presStyleCnt="0"/>
      <dgm:spPr/>
    </dgm:pt>
    <dgm:pt modelId="{370851B0-8146-4AEF-AF93-C1E2A3B97462}" type="pres">
      <dgm:prSet presAssocID="{8FD4294D-7598-4AC1-82B5-C05AD9CD4364}" presName="parentText" presStyleLbl="node1" presStyleIdx="5" presStyleCnt="7">
        <dgm:presLayoutVars>
          <dgm:chMax val="0"/>
          <dgm:bulletEnabled val="1"/>
        </dgm:presLayoutVars>
      </dgm:prSet>
      <dgm:spPr/>
    </dgm:pt>
    <dgm:pt modelId="{260374AC-4BF2-4059-891C-C9EFE7511A1A}" type="pres">
      <dgm:prSet presAssocID="{7BA3087C-E16D-4C3C-ADCA-90C647B4C661}" presName="spacer" presStyleCnt="0"/>
      <dgm:spPr/>
    </dgm:pt>
    <dgm:pt modelId="{C8E6531D-9623-44FE-B057-B427766BDF1C}" type="pres">
      <dgm:prSet presAssocID="{A40AD795-EF2A-4752-99AD-C48B83E03AD9}" presName="parentText" presStyleLbl="node1" presStyleIdx="6" presStyleCnt="7">
        <dgm:presLayoutVars>
          <dgm:chMax val="0"/>
          <dgm:bulletEnabled val="1"/>
        </dgm:presLayoutVars>
      </dgm:prSet>
      <dgm:spPr/>
    </dgm:pt>
  </dgm:ptLst>
  <dgm:cxnLst>
    <dgm:cxn modelId="{EB6BFD35-B070-4FC8-8444-DFA5C1767D74}" type="presOf" srcId="{8FD4294D-7598-4AC1-82B5-C05AD9CD4364}" destId="{370851B0-8146-4AEF-AF93-C1E2A3B97462}" srcOrd="0" destOrd="0" presId="urn:microsoft.com/office/officeart/2005/8/layout/vList2"/>
    <dgm:cxn modelId="{83E97638-52AA-4C81-A531-9FC01A693C59}" srcId="{6AFE9791-D769-4E80-8388-670454291020}" destId="{A40AD795-EF2A-4752-99AD-C48B83E03AD9}" srcOrd="6" destOrd="0" parTransId="{B49B0FCD-EFC0-4881-A5C7-37B2F36413FE}" sibTransId="{39005179-5D05-4A83-8BA6-83BCB51D9989}"/>
    <dgm:cxn modelId="{7BACAA6C-16EA-4F04-BAD6-8BFF4594132B}" srcId="{6AFE9791-D769-4E80-8388-670454291020}" destId="{8BEAD296-0D4A-4CD4-B0C5-63B45FE3DFB3}" srcOrd="3" destOrd="0" parTransId="{097072B1-EE4B-4FC9-9120-F1723ED86870}" sibTransId="{5D57A31F-66DF-453B-AEAC-C3D7B5F4B81C}"/>
    <dgm:cxn modelId="{FF1A5A4E-2774-407D-84CE-8A948F184629}" srcId="{6AFE9791-D769-4E80-8388-670454291020}" destId="{2667580E-1697-4354-BA43-0E988AB77BE9}" srcOrd="1" destOrd="0" parTransId="{E818EC5D-3C3B-4B66-A7A8-E537760E4C16}" sibTransId="{AFAD6504-DFFF-4F29-8C81-1D3513993932}"/>
    <dgm:cxn modelId="{77D4BE6F-EB28-403C-AC05-3F51102E074A}" type="presOf" srcId="{2667580E-1697-4354-BA43-0E988AB77BE9}" destId="{E67E6699-3D90-468D-B455-0D0C46482E38}" srcOrd="0" destOrd="0" presId="urn:microsoft.com/office/officeart/2005/8/layout/vList2"/>
    <dgm:cxn modelId="{683C078D-7A0E-4181-980C-19BB72343E99}" type="presOf" srcId="{8BEAD296-0D4A-4CD4-B0C5-63B45FE3DFB3}" destId="{687D7B4A-C9A1-43B9-9080-A6C4DC967D6F}" srcOrd="0" destOrd="0" presId="urn:microsoft.com/office/officeart/2005/8/layout/vList2"/>
    <dgm:cxn modelId="{EF112C94-CD59-4B0E-A1A0-1F0E8C5077A0}" type="presOf" srcId="{379F49AA-634B-473A-9EDE-35E00E8CDF3E}" destId="{236E3281-E941-497F-B82C-F1EDF65AC9FF}" srcOrd="0" destOrd="0" presId="urn:microsoft.com/office/officeart/2005/8/layout/vList2"/>
    <dgm:cxn modelId="{EC0E7AB3-28BA-4939-8F88-B202D359CE9C}" srcId="{6AFE9791-D769-4E80-8388-670454291020}" destId="{41B60879-A9FF-47AD-9709-109E3174F0DD}" srcOrd="4" destOrd="0" parTransId="{1C0DC20B-55D0-422E-9794-A76D35C90058}" sibTransId="{C08304E5-A7C4-4783-9D06-EFDF3FCC007C}"/>
    <dgm:cxn modelId="{45349BB9-3144-4943-97B0-80B6672963EB}" srcId="{6AFE9791-D769-4E80-8388-670454291020}" destId="{F064DCD2-B58C-405C-B401-D868179FDE52}" srcOrd="0" destOrd="0" parTransId="{7BA46EBA-005D-48A3-A15B-1542D43C5391}" sibTransId="{3C3D8ECB-C78B-40DB-82CE-0752F4733613}"/>
    <dgm:cxn modelId="{9DA085C0-019D-404C-BFB4-7B52ED5E3D3D}" srcId="{6AFE9791-D769-4E80-8388-670454291020}" destId="{379F49AA-634B-473A-9EDE-35E00E8CDF3E}" srcOrd="2" destOrd="0" parTransId="{AC5DA933-0546-4117-8A73-FD267D538345}" sibTransId="{6B584AD4-03AC-420F-91F1-B39E634E911B}"/>
    <dgm:cxn modelId="{7B3F6CC8-69E4-4905-86AC-E68E55CC3A56}" type="presOf" srcId="{6AFE9791-D769-4E80-8388-670454291020}" destId="{1E9EED92-75A0-47ED-858C-DF9BAE9DBAB3}" srcOrd="0" destOrd="0" presId="urn:microsoft.com/office/officeart/2005/8/layout/vList2"/>
    <dgm:cxn modelId="{DAE765E5-D66A-462B-B5ED-17949D8D6300}" type="presOf" srcId="{41B60879-A9FF-47AD-9709-109E3174F0DD}" destId="{BA058A9E-FCA8-471E-AB0F-89D36C4D3449}" srcOrd="0" destOrd="0" presId="urn:microsoft.com/office/officeart/2005/8/layout/vList2"/>
    <dgm:cxn modelId="{32FC46F2-E97F-40CD-870A-5C4DC1B78643}" type="presOf" srcId="{F064DCD2-B58C-405C-B401-D868179FDE52}" destId="{D5AB3240-0BF3-4AE5-AD12-7A589AF32D23}" srcOrd="0" destOrd="0" presId="urn:microsoft.com/office/officeart/2005/8/layout/vList2"/>
    <dgm:cxn modelId="{A50E7CF8-B0B1-43BB-A4DD-14D2F5E9E467}" srcId="{6AFE9791-D769-4E80-8388-670454291020}" destId="{8FD4294D-7598-4AC1-82B5-C05AD9CD4364}" srcOrd="5" destOrd="0" parTransId="{669105AE-70CA-4513-91F3-5A743482422A}" sibTransId="{7BA3087C-E16D-4C3C-ADCA-90C647B4C661}"/>
    <dgm:cxn modelId="{56438AFA-5423-460B-A649-926F232527AD}" type="presOf" srcId="{A40AD795-EF2A-4752-99AD-C48B83E03AD9}" destId="{C8E6531D-9623-44FE-B057-B427766BDF1C}" srcOrd="0" destOrd="0" presId="urn:microsoft.com/office/officeart/2005/8/layout/vList2"/>
    <dgm:cxn modelId="{8535501B-3F59-4C80-A477-C85CB21A05F9}" type="presParOf" srcId="{1E9EED92-75A0-47ED-858C-DF9BAE9DBAB3}" destId="{D5AB3240-0BF3-4AE5-AD12-7A589AF32D23}" srcOrd="0" destOrd="0" presId="urn:microsoft.com/office/officeart/2005/8/layout/vList2"/>
    <dgm:cxn modelId="{348D16D5-5059-4757-B945-02ED8A722A10}" type="presParOf" srcId="{1E9EED92-75A0-47ED-858C-DF9BAE9DBAB3}" destId="{03B393FE-1568-4D05-8066-FC91197F0286}" srcOrd="1" destOrd="0" presId="urn:microsoft.com/office/officeart/2005/8/layout/vList2"/>
    <dgm:cxn modelId="{5980AD21-F4BB-46FA-ACE6-925377359109}" type="presParOf" srcId="{1E9EED92-75A0-47ED-858C-DF9BAE9DBAB3}" destId="{E67E6699-3D90-468D-B455-0D0C46482E38}" srcOrd="2" destOrd="0" presId="urn:microsoft.com/office/officeart/2005/8/layout/vList2"/>
    <dgm:cxn modelId="{CA373B1C-F9DA-41C6-8756-EB633D759515}" type="presParOf" srcId="{1E9EED92-75A0-47ED-858C-DF9BAE9DBAB3}" destId="{D3ABC70A-B2AA-4234-9F0F-A44A5EBD23C9}" srcOrd="3" destOrd="0" presId="urn:microsoft.com/office/officeart/2005/8/layout/vList2"/>
    <dgm:cxn modelId="{8F1E1822-75A5-4F98-A539-A20E4C881B34}" type="presParOf" srcId="{1E9EED92-75A0-47ED-858C-DF9BAE9DBAB3}" destId="{236E3281-E941-497F-B82C-F1EDF65AC9FF}" srcOrd="4" destOrd="0" presId="urn:microsoft.com/office/officeart/2005/8/layout/vList2"/>
    <dgm:cxn modelId="{38AE5A12-234C-42C5-8AEE-532C6D8C7B70}" type="presParOf" srcId="{1E9EED92-75A0-47ED-858C-DF9BAE9DBAB3}" destId="{F689258F-1350-4B37-9E11-B261373E66F5}" srcOrd="5" destOrd="0" presId="urn:microsoft.com/office/officeart/2005/8/layout/vList2"/>
    <dgm:cxn modelId="{7BEE5F02-1540-4CE9-864A-83CB50C84D4B}" type="presParOf" srcId="{1E9EED92-75A0-47ED-858C-DF9BAE9DBAB3}" destId="{687D7B4A-C9A1-43B9-9080-A6C4DC967D6F}" srcOrd="6" destOrd="0" presId="urn:microsoft.com/office/officeart/2005/8/layout/vList2"/>
    <dgm:cxn modelId="{3F1755A2-E227-4AE6-BC15-DF4A3EE0E382}" type="presParOf" srcId="{1E9EED92-75A0-47ED-858C-DF9BAE9DBAB3}" destId="{F5455F0F-B2BD-4D38-840B-897C81F19F3A}" srcOrd="7" destOrd="0" presId="urn:microsoft.com/office/officeart/2005/8/layout/vList2"/>
    <dgm:cxn modelId="{70D407EA-162C-4BAF-BA03-8EEA1896D2D7}" type="presParOf" srcId="{1E9EED92-75A0-47ED-858C-DF9BAE9DBAB3}" destId="{BA058A9E-FCA8-471E-AB0F-89D36C4D3449}" srcOrd="8" destOrd="0" presId="urn:microsoft.com/office/officeart/2005/8/layout/vList2"/>
    <dgm:cxn modelId="{E83FC795-2ED1-4171-8F33-196E054EAF1A}" type="presParOf" srcId="{1E9EED92-75A0-47ED-858C-DF9BAE9DBAB3}" destId="{A051A4FF-4265-46BB-AE79-150F44DE7493}" srcOrd="9" destOrd="0" presId="urn:microsoft.com/office/officeart/2005/8/layout/vList2"/>
    <dgm:cxn modelId="{A08C9287-5A48-4E64-85B4-82942BAD8F47}" type="presParOf" srcId="{1E9EED92-75A0-47ED-858C-DF9BAE9DBAB3}" destId="{370851B0-8146-4AEF-AF93-C1E2A3B97462}" srcOrd="10" destOrd="0" presId="urn:microsoft.com/office/officeart/2005/8/layout/vList2"/>
    <dgm:cxn modelId="{2EA4A8A3-C213-4948-AFFE-A77205217674}" type="presParOf" srcId="{1E9EED92-75A0-47ED-858C-DF9BAE9DBAB3}" destId="{260374AC-4BF2-4059-891C-C9EFE7511A1A}" srcOrd="11" destOrd="0" presId="urn:microsoft.com/office/officeart/2005/8/layout/vList2"/>
    <dgm:cxn modelId="{B4A83968-61DE-443C-9D89-4930708A0838}" type="presParOf" srcId="{1E9EED92-75A0-47ED-858C-DF9BAE9DBAB3}" destId="{C8E6531D-9623-44FE-B057-B427766BDF1C}"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247166D-32A8-4136-AC03-92708C56839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3FFD32DF-A78A-4901-A123-BEF7E6E2E50F}">
      <dgm:prSet custT="1"/>
      <dgm:spPr/>
      <dgm:t>
        <a:bodyPr/>
        <a:lstStyle/>
        <a:p>
          <a:r>
            <a:rPr lang="ar-SA" sz="3200" b="1" baseline="0">
              <a:latin typeface="Simplified Arabic" panose="02020603050405020304" pitchFamily="18" charset="-78"/>
              <a:cs typeface="Simplified Arabic" panose="02020603050405020304" pitchFamily="18" charset="-78"/>
            </a:rPr>
            <a:t>الأسباب الاقتصادية</a:t>
          </a:r>
          <a:endParaRPr lang="en-US" sz="3200">
            <a:latin typeface="Simplified Arabic" panose="02020603050405020304" pitchFamily="18" charset="-78"/>
            <a:cs typeface="Simplified Arabic" panose="02020603050405020304" pitchFamily="18" charset="-78"/>
          </a:endParaRPr>
        </a:p>
      </dgm:t>
    </dgm:pt>
    <dgm:pt modelId="{CF9E9266-CBEB-406A-923A-8DD840BB5ACC}" type="parTrans" cxnId="{80C802BA-B5AF-4B5D-9E02-C3C211D7B848}">
      <dgm:prSet/>
      <dgm:spPr/>
      <dgm:t>
        <a:bodyPr/>
        <a:lstStyle/>
        <a:p>
          <a:endParaRPr lang="en-US"/>
        </a:p>
      </dgm:t>
    </dgm:pt>
    <dgm:pt modelId="{E17AACD1-7A6B-4AF6-9563-99749E9CADDF}" type="sibTrans" cxnId="{80C802BA-B5AF-4B5D-9E02-C3C211D7B848}">
      <dgm:prSet/>
      <dgm:spPr/>
      <dgm:t>
        <a:bodyPr/>
        <a:lstStyle/>
        <a:p>
          <a:endParaRPr lang="en-US"/>
        </a:p>
      </dgm:t>
    </dgm:pt>
    <dgm:pt modelId="{07060978-C6AD-49CA-B3C2-D778BD12AFFF}">
      <dgm:prSet custT="1"/>
      <dgm:spPr/>
      <dgm:t>
        <a:bodyPr/>
        <a:lstStyle/>
        <a:p>
          <a:r>
            <a:rPr lang="ar-SA" sz="3200" b="1" baseline="0">
              <a:latin typeface="Simplified Arabic" panose="02020603050405020304" pitchFamily="18" charset="-78"/>
              <a:cs typeface="Simplified Arabic" panose="02020603050405020304" pitchFamily="18" charset="-78"/>
            </a:rPr>
            <a:t>الأسباب الاجتماعية</a:t>
          </a:r>
          <a:endParaRPr lang="en-US" sz="3200">
            <a:latin typeface="Simplified Arabic" panose="02020603050405020304" pitchFamily="18" charset="-78"/>
            <a:cs typeface="Simplified Arabic" panose="02020603050405020304" pitchFamily="18" charset="-78"/>
          </a:endParaRPr>
        </a:p>
      </dgm:t>
    </dgm:pt>
    <dgm:pt modelId="{89A98D49-FE82-4165-A351-51B35E09E18B}" type="parTrans" cxnId="{DF7E3EA2-DEF3-40FD-AF2D-24739B361338}">
      <dgm:prSet/>
      <dgm:spPr/>
      <dgm:t>
        <a:bodyPr/>
        <a:lstStyle/>
        <a:p>
          <a:endParaRPr lang="en-US"/>
        </a:p>
      </dgm:t>
    </dgm:pt>
    <dgm:pt modelId="{C616BC78-8A2A-41A3-9113-E87B2E65704E}" type="sibTrans" cxnId="{DF7E3EA2-DEF3-40FD-AF2D-24739B361338}">
      <dgm:prSet/>
      <dgm:spPr/>
      <dgm:t>
        <a:bodyPr/>
        <a:lstStyle/>
        <a:p>
          <a:endParaRPr lang="en-US"/>
        </a:p>
      </dgm:t>
    </dgm:pt>
    <dgm:pt modelId="{5790A340-E96B-4C33-96D6-3732AE08E9D1}">
      <dgm:prSet custT="1"/>
      <dgm:spPr/>
      <dgm:t>
        <a:bodyPr/>
        <a:lstStyle/>
        <a:p>
          <a:r>
            <a:rPr lang="ar-SA" sz="3200" b="1" baseline="0" dirty="0">
              <a:latin typeface="Simplified Arabic" panose="02020603050405020304" pitchFamily="18" charset="-78"/>
              <a:cs typeface="Simplified Arabic" panose="02020603050405020304" pitchFamily="18" charset="-78"/>
            </a:rPr>
            <a:t>الأسباب السياسية</a:t>
          </a:r>
          <a:endParaRPr lang="en-US" sz="3200" dirty="0">
            <a:latin typeface="Simplified Arabic" panose="02020603050405020304" pitchFamily="18" charset="-78"/>
            <a:cs typeface="Simplified Arabic" panose="02020603050405020304" pitchFamily="18" charset="-78"/>
          </a:endParaRPr>
        </a:p>
      </dgm:t>
    </dgm:pt>
    <dgm:pt modelId="{C5EA6218-CD85-4A13-AF4B-95FF24B11685}" type="parTrans" cxnId="{53897C0C-D1BC-4F79-850C-A228F9B33E36}">
      <dgm:prSet/>
      <dgm:spPr/>
      <dgm:t>
        <a:bodyPr/>
        <a:lstStyle/>
        <a:p>
          <a:endParaRPr lang="en-US"/>
        </a:p>
      </dgm:t>
    </dgm:pt>
    <dgm:pt modelId="{853F12A7-80BF-4BFB-B2AC-A1E6D5331BD7}" type="sibTrans" cxnId="{53897C0C-D1BC-4F79-850C-A228F9B33E36}">
      <dgm:prSet/>
      <dgm:spPr/>
      <dgm:t>
        <a:bodyPr/>
        <a:lstStyle/>
        <a:p>
          <a:endParaRPr lang="en-US"/>
        </a:p>
      </dgm:t>
    </dgm:pt>
    <dgm:pt modelId="{9C41A9BE-317C-4FB9-AB46-B98AA004D80F}">
      <dgm:prSet custT="1"/>
      <dgm:spPr/>
      <dgm:t>
        <a:bodyPr/>
        <a:lstStyle/>
        <a:p>
          <a:r>
            <a:rPr lang="ar-SA" sz="3200" b="1" baseline="0">
              <a:latin typeface="Simplified Arabic" panose="02020603050405020304" pitchFamily="18" charset="-78"/>
              <a:cs typeface="Simplified Arabic" panose="02020603050405020304" pitchFamily="18" charset="-78"/>
            </a:rPr>
            <a:t>الأسباب الصحية</a:t>
          </a:r>
          <a:endParaRPr lang="en-US" sz="3200">
            <a:latin typeface="Simplified Arabic" panose="02020603050405020304" pitchFamily="18" charset="-78"/>
            <a:cs typeface="Simplified Arabic" panose="02020603050405020304" pitchFamily="18" charset="-78"/>
          </a:endParaRPr>
        </a:p>
      </dgm:t>
    </dgm:pt>
    <dgm:pt modelId="{7339C329-3FDF-43BF-AC00-EE50ABBA34FA}" type="parTrans" cxnId="{64B43F1A-7E73-422D-A2B7-B30D6559514F}">
      <dgm:prSet/>
      <dgm:spPr/>
      <dgm:t>
        <a:bodyPr/>
        <a:lstStyle/>
        <a:p>
          <a:endParaRPr lang="en-US"/>
        </a:p>
      </dgm:t>
    </dgm:pt>
    <dgm:pt modelId="{93F3A614-7A34-4F0A-8AD0-ECC332DB5998}" type="sibTrans" cxnId="{64B43F1A-7E73-422D-A2B7-B30D6559514F}">
      <dgm:prSet/>
      <dgm:spPr/>
      <dgm:t>
        <a:bodyPr/>
        <a:lstStyle/>
        <a:p>
          <a:endParaRPr lang="en-US"/>
        </a:p>
      </dgm:t>
    </dgm:pt>
    <dgm:pt modelId="{2D1BA47D-999C-4289-85B6-EE2DC240BDEE}">
      <dgm:prSet custT="1"/>
      <dgm:spPr/>
      <dgm:t>
        <a:bodyPr/>
        <a:lstStyle/>
        <a:p>
          <a:r>
            <a:rPr lang="ar-SA" sz="3200" b="1" baseline="0">
              <a:latin typeface="Simplified Arabic" panose="02020603050405020304" pitchFamily="18" charset="-78"/>
              <a:cs typeface="Simplified Arabic" panose="02020603050405020304" pitchFamily="18" charset="-78"/>
            </a:rPr>
            <a:t>الأسباب البيئية</a:t>
          </a:r>
          <a:endParaRPr lang="en-US" sz="3200">
            <a:latin typeface="Simplified Arabic" panose="02020603050405020304" pitchFamily="18" charset="-78"/>
            <a:cs typeface="Simplified Arabic" panose="02020603050405020304" pitchFamily="18" charset="-78"/>
          </a:endParaRPr>
        </a:p>
      </dgm:t>
    </dgm:pt>
    <dgm:pt modelId="{975C7797-31A7-4CDA-B2BB-8F9352C42765}" type="parTrans" cxnId="{4AC61B89-E914-4DD0-8915-5B6553B61670}">
      <dgm:prSet/>
      <dgm:spPr/>
      <dgm:t>
        <a:bodyPr/>
        <a:lstStyle/>
        <a:p>
          <a:endParaRPr lang="en-US"/>
        </a:p>
      </dgm:t>
    </dgm:pt>
    <dgm:pt modelId="{02C00E0D-7F8B-4FA1-880E-11451F2B96FE}" type="sibTrans" cxnId="{4AC61B89-E914-4DD0-8915-5B6553B61670}">
      <dgm:prSet/>
      <dgm:spPr/>
      <dgm:t>
        <a:bodyPr/>
        <a:lstStyle/>
        <a:p>
          <a:endParaRPr lang="en-US"/>
        </a:p>
      </dgm:t>
    </dgm:pt>
    <dgm:pt modelId="{AB442B32-C33F-44D4-A4B8-4293A3FA0E4A}" type="pres">
      <dgm:prSet presAssocID="{8247166D-32A8-4136-AC03-92708C568393}" presName="diagram" presStyleCnt="0">
        <dgm:presLayoutVars>
          <dgm:dir/>
          <dgm:resizeHandles val="exact"/>
        </dgm:presLayoutVars>
      </dgm:prSet>
      <dgm:spPr/>
    </dgm:pt>
    <dgm:pt modelId="{57DCFF55-FFB5-4511-96B9-F404A82E6630}" type="pres">
      <dgm:prSet presAssocID="{3FFD32DF-A78A-4901-A123-BEF7E6E2E50F}" presName="node" presStyleLbl="node1" presStyleIdx="0" presStyleCnt="5">
        <dgm:presLayoutVars>
          <dgm:bulletEnabled val="1"/>
        </dgm:presLayoutVars>
      </dgm:prSet>
      <dgm:spPr/>
    </dgm:pt>
    <dgm:pt modelId="{F7DEC2B0-F2F0-4F27-876E-B32968E15D22}" type="pres">
      <dgm:prSet presAssocID="{E17AACD1-7A6B-4AF6-9563-99749E9CADDF}" presName="sibTrans" presStyleCnt="0"/>
      <dgm:spPr/>
    </dgm:pt>
    <dgm:pt modelId="{87BFF579-6D58-44D6-B507-6A61A4B496B9}" type="pres">
      <dgm:prSet presAssocID="{07060978-C6AD-49CA-B3C2-D778BD12AFFF}" presName="node" presStyleLbl="node1" presStyleIdx="1" presStyleCnt="5">
        <dgm:presLayoutVars>
          <dgm:bulletEnabled val="1"/>
        </dgm:presLayoutVars>
      </dgm:prSet>
      <dgm:spPr/>
    </dgm:pt>
    <dgm:pt modelId="{C77B4406-CB7F-4829-92D9-59DD52A8837F}" type="pres">
      <dgm:prSet presAssocID="{C616BC78-8A2A-41A3-9113-E87B2E65704E}" presName="sibTrans" presStyleCnt="0"/>
      <dgm:spPr/>
    </dgm:pt>
    <dgm:pt modelId="{4FF0E554-EEE5-4B04-96A2-4E9A473B5779}" type="pres">
      <dgm:prSet presAssocID="{5790A340-E96B-4C33-96D6-3732AE08E9D1}" presName="node" presStyleLbl="node1" presStyleIdx="2" presStyleCnt="5">
        <dgm:presLayoutVars>
          <dgm:bulletEnabled val="1"/>
        </dgm:presLayoutVars>
      </dgm:prSet>
      <dgm:spPr/>
    </dgm:pt>
    <dgm:pt modelId="{DFDE68CB-5C13-4E99-9086-C9C283D4BBB9}" type="pres">
      <dgm:prSet presAssocID="{853F12A7-80BF-4BFB-B2AC-A1E6D5331BD7}" presName="sibTrans" presStyleCnt="0"/>
      <dgm:spPr/>
    </dgm:pt>
    <dgm:pt modelId="{AA9F1E3E-A877-4C18-A8EC-D6C9FC4CF24A}" type="pres">
      <dgm:prSet presAssocID="{9C41A9BE-317C-4FB9-AB46-B98AA004D80F}" presName="node" presStyleLbl="node1" presStyleIdx="3" presStyleCnt="5">
        <dgm:presLayoutVars>
          <dgm:bulletEnabled val="1"/>
        </dgm:presLayoutVars>
      </dgm:prSet>
      <dgm:spPr/>
    </dgm:pt>
    <dgm:pt modelId="{470CA8CF-875B-40F9-9E32-FC04A566870B}" type="pres">
      <dgm:prSet presAssocID="{93F3A614-7A34-4F0A-8AD0-ECC332DB5998}" presName="sibTrans" presStyleCnt="0"/>
      <dgm:spPr/>
    </dgm:pt>
    <dgm:pt modelId="{9D674C78-A239-4D51-AF8F-F83465866137}" type="pres">
      <dgm:prSet presAssocID="{2D1BA47D-999C-4289-85B6-EE2DC240BDEE}" presName="node" presStyleLbl="node1" presStyleIdx="4" presStyleCnt="5">
        <dgm:presLayoutVars>
          <dgm:bulletEnabled val="1"/>
        </dgm:presLayoutVars>
      </dgm:prSet>
      <dgm:spPr/>
    </dgm:pt>
  </dgm:ptLst>
  <dgm:cxnLst>
    <dgm:cxn modelId="{53897C0C-D1BC-4F79-850C-A228F9B33E36}" srcId="{8247166D-32A8-4136-AC03-92708C568393}" destId="{5790A340-E96B-4C33-96D6-3732AE08E9D1}" srcOrd="2" destOrd="0" parTransId="{C5EA6218-CD85-4A13-AF4B-95FF24B11685}" sibTransId="{853F12A7-80BF-4BFB-B2AC-A1E6D5331BD7}"/>
    <dgm:cxn modelId="{D55CE619-A02C-4465-8909-0441E77ED299}" type="presOf" srcId="{5790A340-E96B-4C33-96D6-3732AE08E9D1}" destId="{4FF0E554-EEE5-4B04-96A2-4E9A473B5779}" srcOrd="0" destOrd="0" presId="urn:microsoft.com/office/officeart/2005/8/layout/default"/>
    <dgm:cxn modelId="{64B43F1A-7E73-422D-A2B7-B30D6559514F}" srcId="{8247166D-32A8-4136-AC03-92708C568393}" destId="{9C41A9BE-317C-4FB9-AB46-B98AA004D80F}" srcOrd="3" destOrd="0" parTransId="{7339C329-3FDF-43BF-AC00-EE50ABBA34FA}" sibTransId="{93F3A614-7A34-4F0A-8AD0-ECC332DB5998}"/>
    <dgm:cxn modelId="{B07BE027-A630-4414-9CFA-58029753C9D5}" type="presOf" srcId="{2D1BA47D-999C-4289-85B6-EE2DC240BDEE}" destId="{9D674C78-A239-4D51-AF8F-F83465866137}" srcOrd="0" destOrd="0" presId="urn:microsoft.com/office/officeart/2005/8/layout/default"/>
    <dgm:cxn modelId="{4AC61B89-E914-4DD0-8915-5B6553B61670}" srcId="{8247166D-32A8-4136-AC03-92708C568393}" destId="{2D1BA47D-999C-4289-85B6-EE2DC240BDEE}" srcOrd="4" destOrd="0" parTransId="{975C7797-31A7-4CDA-B2BB-8F9352C42765}" sibTransId="{02C00E0D-7F8B-4FA1-880E-11451F2B96FE}"/>
    <dgm:cxn modelId="{E4C41990-AFD9-49D2-AA52-A8F6FEF751B8}" type="presOf" srcId="{9C41A9BE-317C-4FB9-AB46-B98AA004D80F}" destId="{AA9F1E3E-A877-4C18-A8EC-D6C9FC4CF24A}" srcOrd="0" destOrd="0" presId="urn:microsoft.com/office/officeart/2005/8/layout/default"/>
    <dgm:cxn modelId="{4232B89E-0FB9-45A0-A4AF-BB4DED30518A}" type="presOf" srcId="{07060978-C6AD-49CA-B3C2-D778BD12AFFF}" destId="{87BFF579-6D58-44D6-B507-6A61A4B496B9}" srcOrd="0" destOrd="0" presId="urn:microsoft.com/office/officeart/2005/8/layout/default"/>
    <dgm:cxn modelId="{DF7E3EA2-DEF3-40FD-AF2D-24739B361338}" srcId="{8247166D-32A8-4136-AC03-92708C568393}" destId="{07060978-C6AD-49CA-B3C2-D778BD12AFFF}" srcOrd="1" destOrd="0" parTransId="{89A98D49-FE82-4165-A351-51B35E09E18B}" sibTransId="{C616BC78-8A2A-41A3-9113-E87B2E65704E}"/>
    <dgm:cxn modelId="{D9C436B8-ABE5-411C-908D-2422FE4452AC}" type="presOf" srcId="{8247166D-32A8-4136-AC03-92708C568393}" destId="{AB442B32-C33F-44D4-A4B8-4293A3FA0E4A}" srcOrd="0" destOrd="0" presId="urn:microsoft.com/office/officeart/2005/8/layout/default"/>
    <dgm:cxn modelId="{80C802BA-B5AF-4B5D-9E02-C3C211D7B848}" srcId="{8247166D-32A8-4136-AC03-92708C568393}" destId="{3FFD32DF-A78A-4901-A123-BEF7E6E2E50F}" srcOrd="0" destOrd="0" parTransId="{CF9E9266-CBEB-406A-923A-8DD840BB5ACC}" sibTransId="{E17AACD1-7A6B-4AF6-9563-99749E9CADDF}"/>
    <dgm:cxn modelId="{6E3D4CE4-EABE-4450-8FD5-8B86AEB8BE42}" type="presOf" srcId="{3FFD32DF-A78A-4901-A123-BEF7E6E2E50F}" destId="{57DCFF55-FFB5-4511-96B9-F404A82E6630}" srcOrd="0" destOrd="0" presId="urn:microsoft.com/office/officeart/2005/8/layout/default"/>
    <dgm:cxn modelId="{B15444F7-23D2-4004-82C3-76371A663D82}" type="presParOf" srcId="{AB442B32-C33F-44D4-A4B8-4293A3FA0E4A}" destId="{57DCFF55-FFB5-4511-96B9-F404A82E6630}" srcOrd="0" destOrd="0" presId="urn:microsoft.com/office/officeart/2005/8/layout/default"/>
    <dgm:cxn modelId="{8A787E74-2AB1-4D01-938E-5F8540FB7435}" type="presParOf" srcId="{AB442B32-C33F-44D4-A4B8-4293A3FA0E4A}" destId="{F7DEC2B0-F2F0-4F27-876E-B32968E15D22}" srcOrd="1" destOrd="0" presId="urn:microsoft.com/office/officeart/2005/8/layout/default"/>
    <dgm:cxn modelId="{4D7DCE60-8098-44B8-A81C-7C0E8E6CB52F}" type="presParOf" srcId="{AB442B32-C33F-44D4-A4B8-4293A3FA0E4A}" destId="{87BFF579-6D58-44D6-B507-6A61A4B496B9}" srcOrd="2" destOrd="0" presId="urn:microsoft.com/office/officeart/2005/8/layout/default"/>
    <dgm:cxn modelId="{25CEA558-9E89-4BAC-BC13-979BA7B6C9AB}" type="presParOf" srcId="{AB442B32-C33F-44D4-A4B8-4293A3FA0E4A}" destId="{C77B4406-CB7F-4829-92D9-59DD52A8837F}" srcOrd="3" destOrd="0" presId="urn:microsoft.com/office/officeart/2005/8/layout/default"/>
    <dgm:cxn modelId="{AD42DDCC-1E20-4F6B-A6FB-A560E746E983}" type="presParOf" srcId="{AB442B32-C33F-44D4-A4B8-4293A3FA0E4A}" destId="{4FF0E554-EEE5-4B04-96A2-4E9A473B5779}" srcOrd="4" destOrd="0" presId="urn:microsoft.com/office/officeart/2005/8/layout/default"/>
    <dgm:cxn modelId="{EF25B96A-DDA0-4DEA-AAAA-2A0D79218590}" type="presParOf" srcId="{AB442B32-C33F-44D4-A4B8-4293A3FA0E4A}" destId="{DFDE68CB-5C13-4E99-9086-C9C283D4BBB9}" srcOrd="5" destOrd="0" presId="urn:microsoft.com/office/officeart/2005/8/layout/default"/>
    <dgm:cxn modelId="{D5590ADB-DB17-41BD-B070-0BF631E07167}" type="presParOf" srcId="{AB442B32-C33F-44D4-A4B8-4293A3FA0E4A}" destId="{AA9F1E3E-A877-4C18-A8EC-D6C9FC4CF24A}" srcOrd="6" destOrd="0" presId="urn:microsoft.com/office/officeart/2005/8/layout/default"/>
    <dgm:cxn modelId="{1FE04DB0-787D-4272-93E5-740DD08E82DB}" type="presParOf" srcId="{AB442B32-C33F-44D4-A4B8-4293A3FA0E4A}" destId="{470CA8CF-875B-40F9-9E32-FC04A566870B}" srcOrd="7" destOrd="0" presId="urn:microsoft.com/office/officeart/2005/8/layout/default"/>
    <dgm:cxn modelId="{5C7D8C2B-17D2-4896-AF89-47AB9BC9DBDC}" type="presParOf" srcId="{AB442B32-C33F-44D4-A4B8-4293A3FA0E4A}" destId="{9D674C78-A239-4D51-AF8F-F83465866137}" srcOrd="8"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89D68A1-3CF0-4FA0-B092-812D95DC710F}"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E5071501-CA63-428F-AFD0-DB54C96D21C0}">
      <dgm:prSet custT="1"/>
      <dgm:spPr/>
      <dgm:t>
        <a:bodyPr/>
        <a:lstStyle/>
        <a:p>
          <a:r>
            <a:rPr lang="ar-SA" sz="2000" b="1">
              <a:latin typeface="Simplified Arabic" panose="02020603050405020304" pitchFamily="18" charset="-78"/>
              <a:cs typeface="Simplified Arabic" panose="02020603050405020304" pitchFamily="18" charset="-78"/>
            </a:rPr>
            <a:t>الآثار الاجتماعية</a:t>
          </a:r>
          <a:endParaRPr lang="en-US" sz="2000">
            <a:latin typeface="Simplified Arabic" panose="02020603050405020304" pitchFamily="18" charset="-78"/>
            <a:cs typeface="Simplified Arabic" panose="02020603050405020304" pitchFamily="18" charset="-78"/>
          </a:endParaRPr>
        </a:p>
      </dgm:t>
    </dgm:pt>
    <dgm:pt modelId="{E570E723-916D-463E-881A-BB47898E70D8}" type="parTrans" cxnId="{83FA668C-FA48-4929-9913-E861DBB472FD}">
      <dgm:prSet/>
      <dgm:spPr/>
      <dgm:t>
        <a:bodyPr/>
        <a:lstStyle/>
        <a:p>
          <a:endParaRPr lang="en-US"/>
        </a:p>
      </dgm:t>
    </dgm:pt>
    <dgm:pt modelId="{EFE3D5BA-2F32-426C-A7A2-B5DD7C7993EF}" type="sibTrans" cxnId="{83FA668C-FA48-4929-9913-E861DBB472FD}">
      <dgm:prSet/>
      <dgm:spPr/>
      <dgm:t>
        <a:bodyPr/>
        <a:lstStyle/>
        <a:p>
          <a:endParaRPr lang="en-US"/>
        </a:p>
      </dgm:t>
    </dgm:pt>
    <dgm:pt modelId="{7C937B9F-54E4-4F65-8200-366A4BFE8C2B}">
      <dgm:prSet custT="1"/>
      <dgm:spPr/>
      <dgm:t>
        <a:bodyPr/>
        <a:lstStyle/>
        <a:p>
          <a:r>
            <a:rPr lang="ar-SA" sz="2000" b="1">
              <a:latin typeface="Simplified Arabic" panose="02020603050405020304" pitchFamily="18" charset="-78"/>
              <a:cs typeface="Simplified Arabic" panose="02020603050405020304" pitchFamily="18" charset="-78"/>
            </a:rPr>
            <a:t>الآثار الاقتصادية</a:t>
          </a:r>
          <a:endParaRPr lang="en-US" sz="2000">
            <a:latin typeface="Simplified Arabic" panose="02020603050405020304" pitchFamily="18" charset="-78"/>
            <a:cs typeface="Simplified Arabic" panose="02020603050405020304" pitchFamily="18" charset="-78"/>
          </a:endParaRPr>
        </a:p>
      </dgm:t>
    </dgm:pt>
    <dgm:pt modelId="{5F7938F5-B24A-4A54-934F-38135208F5BB}" type="parTrans" cxnId="{53561093-217E-434F-88BF-E71A8A5916EF}">
      <dgm:prSet/>
      <dgm:spPr/>
      <dgm:t>
        <a:bodyPr/>
        <a:lstStyle/>
        <a:p>
          <a:endParaRPr lang="en-US"/>
        </a:p>
      </dgm:t>
    </dgm:pt>
    <dgm:pt modelId="{E1CBEA9A-9F6B-4BAB-8F1B-906970825182}" type="sibTrans" cxnId="{53561093-217E-434F-88BF-E71A8A5916EF}">
      <dgm:prSet/>
      <dgm:spPr/>
      <dgm:t>
        <a:bodyPr/>
        <a:lstStyle/>
        <a:p>
          <a:endParaRPr lang="en-US"/>
        </a:p>
      </dgm:t>
    </dgm:pt>
    <dgm:pt modelId="{215CA623-F0BF-4F02-B0B6-ECC5F954BCF7}">
      <dgm:prSet custT="1"/>
      <dgm:spPr/>
      <dgm:t>
        <a:bodyPr/>
        <a:lstStyle/>
        <a:p>
          <a:r>
            <a:rPr lang="ar-SA" sz="2000" b="1">
              <a:latin typeface="Simplified Arabic" panose="02020603050405020304" pitchFamily="18" charset="-78"/>
              <a:cs typeface="Simplified Arabic" panose="02020603050405020304" pitchFamily="18" charset="-78"/>
            </a:rPr>
            <a:t>الآثار النفسية</a:t>
          </a:r>
          <a:endParaRPr lang="en-US" sz="2000">
            <a:latin typeface="Simplified Arabic" panose="02020603050405020304" pitchFamily="18" charset="-78"/>
            <a:cs typeface="Simplified Arabic" panose="02020603050405020304" pitchFamily="18" charset="-78"/>
          </a:endParaRPr>
        </a:p>
      </dgm:t>
    </dgm:pt>
    <dgm:pt modelId="{CFBF467C-E1B8-42B8-B720-701FF9BD23A7}" type="parTrans" cxnId="{824C4090-5EA8-432C-A63F-C3DE39EBF958}">
      <dgm:prSet/>
      <dgm:spPr/>
      <dgm:t>
        <a:bodyPr/>
        <a:lstStyle/>
        <a:p>
          <a:endParaRPr lang="en-US"/>
        </a:p>
      </dgm:t>
    </dgm:pt>
    <dgm:pt modelId="{133DF9CE-0707-4940-9A35-7AA95F4B507F}" type="sibTrans" cxnId="{824C4090-5EA8-432C-A63F-C3DE39EBF958}">
      <dgm:prSet/>
      <dgm:spPr/>
      <dgm:t>
        <a:bodyPr/>
        <a:lstStyle/>
        <a:p>
          <a:endParaRPr lang="en-US"/>
        </a:p>
      </dgm:t>
    </dgm:pt>
    <dgm:pt modelId="{2A383733-1C1F-47B3-98A4-63176FD79232}">
      <dgm:prSet custT="1"/>
      <dgm:spPr/>
      <dgm:t>
        <a:bodyPr/>
        <a:lstStyle/>
        <a:p>
          <a:r>
            <a:rPr lang="ar-SA" sz="2000" b="1">
              <a:latin typeface="Simplified Arabic" panose="02020603050405020304" pitchFamily="18" charset="-78"/>
              <a:cs typeface="Simplified Arabic" panose="02020603050405020304" pitchFamily="18" charset="-78"/>
            </a:rPr>
            <a:t>الآثار الصحية</a:t>
          </a:r>
          <a:endParaRPr lang="en-US" sz="2000">
            <a:latin typeface="Simplified Arabic" panose="02020603050405020304" pitchFamily="18" charset="-78"/>
            <a:cs typeface="Simplified Arabic" panose="02020603050405020304" pitchFamily="18" charset="-78"/>
          </a:endParaRPr>
        </a:p>
      </dgm:t>
    </dgm:pt>
    <dgm:pt modelId="{B9E0FD40-B50A-461C-AB2A-8A882149D61F}" type="parTrans" cxnId="{260D1FC6-1107-45F8-BBBE-3D17C8126AFE}">
      <dgm:prSet/>
      <dgm:spPr/>
      <dgm:t>
        <a:bodyPr/>
        <a:lstStyle/>
        <a:p>
          <a:endParaRPr lang="en-US"/>
        </a:p>
      </dgm:t>
    </dgm:pt>
    <dgm:pt modelId="{B827D309-A6C1-4CDD-BD3C-D4A593F7DFAF}" type="sibTrans" cxnId="{260D1FC6-1107-45F8-BBBE-3D17C8126AFE}">
      <dgm:prSet/>
      <dgm:spPr/>
      <dgm:t>
        <a:bodyPr/>
        <a:lstStyle/>
        <a:p>
          <a:endParaRPr lang="en-US"/>
        </a:p>
      </dgm:t>
    </dgm:pt>
    <dgm:pt modelId="{722726EE-4477-40A2-ABB3-7854B480411F}" type="pres">
      <dgm:prSet presAssocID="{689D68A1-3CF0-4FA0-B092-812D95DC710F}" presName="matrix" presStyleCnt="0">
        <dgm:presLayoutVars>
          <dgm:chMax val="1"/>
          <dgm:dir/>
          <dgm:resizeHandles val="exact"/>
        </dgm:presLayoutVars>
      </dgm:prSet>
      <dgm:spPr/>
    </dgm:pt>
    <dgm:pt modelId="{BFCD4D85-E1EC-4C34-A0A0-B50A45F49450}" type="pres">
      <dgm:prSet presAssocID="{689D68A1-3CF0-4FA0-B092-812D95DC710F}" presName="diamond" presStyleLbl="bgShp" presStyleIdx="0" presStyleCnt="1"/>
      <dgm:spPr/>
    </dgm:pt>
    <dgm:pt modelId="{DF6610ED-E0A1-490A-BFCA-F6492ECF918F}" type="pres">
      <dgm:prSet presAssocID="{689D68A1-3CF0-4FA0-B092-812D95DC710F}" presName="quad1" presStyleLbl="node1" presStyleIdx="0" presStyleCnt="4">
        <dgm:presLayoutVars>
          <dgm:chMax val="0"/>
          <dgm:chPref val="0"/>
          <dgm:bulletEnabled val="1"/>
        </dgm:presLayoutVars>
      </dgm:prSet>
      <dgm:spPr/>
    </dgm:pt>
    <dgm:pt modelId="{2765E750-9504-4402-BA7C-D61E526A0C42}" type="pres">
      <dgm:prSet presAssocID="{689D68A1-3CF0-4FA0-B092-812D95DC710F}" presName="quad2" presStyleLbl="node1" presStyleIdx="1" presStyleCnt="4">
        <dgm:presLayoutVars>
          <dgm:chMax val="0"/>
          <dgm:chPref val="0"/>
          <dgm:bulletEnabled val="1"/>
        </dgm:presLayoutVars>
      </dgm:prSet>
      <dgm:spPr/>
    </dgm:pt>
    <dgm:pt modelId="{B2904A83-FFE2-4EE6-B081-795F36FF4EF3}" type="pres">
      <dgm:prSet presAssocID="{689D68A1-3CF0-4FA0-B092-812D95DC710F}" presName="quad3" presStyleLbl="node1" presStyleIdx="2" presStyleCnt="4">
        <dgm:presLayoutVars>
          <dgm:chMax val="0"/>
          <dgm:chPref val="0"/>
          <dgm:bulletEnabled val="1"/>
        </dgm:presLayoutVars>
      </dgm:prSet>
      <dgm:spPr/>
    </dgm:pt>
    <dgm:pt modelId="{49F29026-AAEF-4F7B-8F7B-FFCA772C0C01}" type="pres">
      <dgm:prSet presAssocID="{689D68A1-3CF0-4FA0-B092-812D95DC710F}" presName="quad4" presStyleLbl="node1" presStyleIdx="3" presStyleCnt="4">
        <dgm:presLayoutVars>
          <dgm:chMax val="0"/>
          <dgm:chPref val="0"/>
          <dgm:bulletEnabled val="1"/>
        </dgm:presLayoutVars>
      </dgm:prSet>
      <dgm:spPr/>
    </dgm:pt>
  </dgm:ptLst>
  <dgm:cxnLst>
    <dgm:cxn modelId="{938F0117-49B6-4EE2-B172-7B59F7ABBB50}" type="presOf" srcId="{E5071501-CA63-428F-AFD0-DB54C96D21C0}" destId="{DF6610ED-E0A1-490A-BFCA-F6492ECF918F}" srcOrd="0" destOrd="0" presId="urn:microsoft.com/office/officeart/2005/8/layout/matrix3"/>
    <dgm:cxn modelId="{83FA668C-FA48-4929-9913-E861DBB472FD}" srcId="{689D68A1-3CF0-4FA0-B092-812D95DC710F}" destId="{E5071501-CA63-428F-AFD0-DB54C96D21C0}" srcOrd="0" destOrd="0" parTransId="{E570E723-916D-463E-881A-BB47898E70D8}" sibTransId="{EFE3D5BA-2F32-426C-A7A2-B5DD7C7993EF}"/>
    <dgm:cxn modelId="{2C22578E-7751-4970-A2BC-C3F498B2DF15}" type="presOf" srcId="{2A383733-1C1F-47B3-98A4-63176FD79232}" destId="{49F29026-AAEF-4F7B-8F7B-FFCA772C0C01}" srcOrd="0" destOrd="0" presId="urn:microsoft.com/office/officeart/2005/8/layout/matrix3"/>
    <dgm:cxn modelId="{824C4090-5EA8-432C-A63F-C3DE39EBF958}" srcId="{689D68A1-3CF0-4FA0-B092-812D95DC710F}" destId="{215CA623-F0BF-4F02-B0B6-ECC5F954BCF7}" srcOrd="2" destOrd="0" parTransId="{CFBF467C-E1B8-42B8-B720-701FF9BD23A7}" sibTransId="{133DF9CE-0707-4940-9A35-7AA95F4B507F}"/>
    <dgm:cxn modelId="{53561093-217E-434F-88BF-E71A8A5916EF}" srcId="{689D68A1-3CF0-4FA0-B092-812D95DC710F}" destId="{7C937B9F-54E4-4F65-8200-366A4BFE8C2B}" srcOrd="1" destOrd="0" parTransId="{5F7938F5-B24A-4A54-934F-38135208F5BB}" sibTransId="{E1CBEA9A-9F6B-4BAB-8F1B-906970825182}"/>
    <dgm:cxn modelId="{043CB8C2-B1C4-40E1-B46F-41B31859DC3D}" type="presOf" srcId="{689D68A1-3CF0-4FA0-B092-812D95DC710F}" destId="{722726EE-4477-40A2-ABB3-7854B480411F}" srcOrd="0" destOrd="0" presId="urn:microsoft.com/office/officeart/2005/8/layout/matrix3"/>
    <dgm:cxn modelId="{FD2ED4C4-FE55-4681-A692-635EED547925}" type="presOf" srcId="{7C937B9F-54E4-4F65-8200-366A4BFE8C2B}" destId="{2765E750-9504-4402-BA7C-D61E526A0C42}" srcOrd="0" destOrd="0" presId="urn:microsoft.com/office/officeart/2005/8/layout/matrix3"/>
    <dgm:cxn modelId="{260D1FC6-1107-45F8-BBBE-3D17C8126AFE}" srcId="{689D68A1-3CF0-4FA0-B092-812D95DC710F}" destId="{2A383733-1C1F-47B3-98A4-63176FD79232}" srcOrd="3" destOrd="0" parTransId="{B9E0FD40-B50A-461C-AB2A-8A882149D61F}" sibTransId="{B827D309-A6C1-4CDD-BD3C-D4A593F7DFAF}"/>
    <dgm:cxn modelId="{4D1958D2-3AED-4133-B9BD-7080EEB29BA3}" type="presOf" srcId="{215CA623-F0BF-4F02-B0B6-ECC5F954BCF7}" destId="{B2904A83-FFE2-4EE6-B081-795F36FF4EF3}" srcOrd="0" destOrd="0" presId="urn:microsoft.com/office/officeart/2005/8/layout/matrix3"/>
    <dgm:cxn modelId="{E2C5D58B-E6BE-41BD-BD26-9AA7DAD0CEF0}" type="presParOf" srcId="{722726EE-4477-40A2-ABB3-7854B480411F}" destId="{BFCD4D85-E1EC-4C34-A0A0-B50A45F49450}" srcOrd="0" destOrd="0" presId="urn:microsoft.com/office/officeart/2005/8/layout/matrix3"/>
    <dgm:cxn modelId="{86B225C8-DF0B-4E7C-B408-266591D7F8B8}" type="presParOf" srcId="{722726EE-4477-40A2-ABB3-7854B480411F}" destId="{DF6610ED-E0A1-490A-BFCA-F6492ECF918F}" srcOrd="1" destOrd="0" presId="urn:microsoft.com/office/officeart/2005/8/layout/matrix3"/>
    <dgm:cxn modelId="{700DFFA0-5BAC-4163-B929-CEFD80B879AE}" type="presParOf" srcId="{722726EE-4477-40A2-ABB3-7854B480411F}" destId="{2765E750-9504-4402-BA7C-D61E526A0C42}" srcOrd="2" destOrd="0" presId="urn:microsoft.com/office/officeart/2005/8/layout/matrix3"/>
    <dgm:cxn modelId="{83C93063-EFC8-4CFD-8101-76F6C763972E}" type="presParOf" srcId="{722726EE-4477-40A2-ABB3-7854B480411F}" destId="{B2904A83-FFE2-4EE6-B081-795F36FF4EF3}" srcOrd="3" destOrd="0" presId="urn:microsoft.com/office/officeart/2005/8/layout/matrix3"/>
    <dgm:cxn modelId="{75CD70A9-1FDE-4DE7-9DE1-2C0B5688D787}" type="presParOf" srcId="{722726EE-4477-40A2-ABB3-7854B480411F}" destId="{49F29026-AAEF-4F7B-8F7B-FFCA772C0C01}" srcOrd="4" destOrd="0" presId="urn:microsoft.com/office/officeart/2005/8/layout/matrix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A4DD4EF-C25F-46DB-8B3A-D4ECC9ABFB8A}"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19F9BFC5-C6FA-4F60-A103-49BF01CA0093}">
      <dgm:prSet/>
      <dgm:spPr/>
      <dgm:t>
        <a:bodyPr/>
        <a:lstStyle/>
        <a:p>
          <a:pPr algn="just" rtl="1"/>
          <a:r>
            <a:rPr lang="ar-SA" dirty="0">
              <a:latin typeface="Simplified Arabic" panose="02020603050405020304" pitchFamily="18" charset="-78"/>
              <a:cs typeface="Simplified Arabic" panose="02020603050405020304" pitchFamily="18" charset="-78"/>
            </a:rPr>
            <a:t>ترتبط البطالة بالفقر بعلاقة قوية؛ فغياب فرص العمل يؤدي إلى انخفاض الدخل، وبالتالي زيادة احتمالية الوقوع في الفقر</a:t>
          </a:r>
          <a:r>
            <a:rPr lang="en-US" dirty="0">
              <a:latin typeface="Simplified Arabic" panose="02020603050405020304" pitchFamily="18" charset="-78"/>
              <a:cs typeface="Simplified Arabic" panose="02020603050405020304" pitchFamily="18" charset="-78"/>
            </a:rPr>
            <a:t>.</a:t>
          </a:r>
        </a:p>
      </dgm:t>
    </dgm:pt>
    <dgm:pt modelId="{D4AD2ECD-DB21-4A99-873A-1B8001402B74}" type="parTrans" cxnId="{6F936BDC-1B92-4259-92DA-14342D2B3A67}">
      <dgm:prSet/>
      <dgm:spPr/>
      <dgm:t>
        <a:bodyPr/>
        <a:lstStyle/>
        <a:p>
          <a:endParaRPr lang="en-US"/>
        </a:p>
      </dgm:t>
    </dgm:pt>
    <dgm:pt modelId="{2C5645BE-9312-4D11-8824-BC305FE572F3}" type="sibTrans" cxnId="{6F936BDC-1B92-4259-92DA-14342D2B3A67}">
      <dgm:prSet/>
      <dgm:spPr/>
      <dgm:t>
        <a:bodyPr/>
        <a:lstStyle/>
        <a:p>
          <a:endParaRPr lang="en-US"/>
        </a:p>
      </dgm:t>
    </dgm:pt>
    <dgm:pt modelId="{FE4CA5D4-1CBC-4C46-9B4C-61A7437A00FF}">
      <dgm:prSet/>
      <dgm:spPr/>
      <dgm:t>
        <a:bodyPr/>
        <a:lstStyle/>
        <a:p>
          <a:pPr algn="just" rtl="1"/>
          <a:r>
            <a:rPr lang="ar-SA" dirty="0">
              <a:latin typeface="Simplified Arabic" panose="02020603050405020304" pitchFamily="18" charset="-78"/>
              <a:cs typeface="Simplified Arabic" panose="02020603050405020304" pitchFamily="18" charset="-78"/>
            </a:rPr>
            <a:t>كما أن الفقر قد يؤدي إلى ضعف التعليم والتدريب، مما يقلل فرص الحصول على وظائف جيدة</a:t>
          </a:r>
          <a:r>
            <a:rPr lang="en-US" dirty="0">
              <a:latin typeface="Simplified Arabic" panose="02020603050405020304" pitchFamily="18" charset="-78"/>
              <a:cs typeface="Simplified Arabic" panose="02020603050405020304" pitchFamily="18" charset="-78"/>
            </a:rPr>
            <a:t>.</a:t>
          </a:r>
        </a:p>
      </dgm:t>
    </dgm:pt>
    <dgm:pt modelId="{99D3A8B4-BD3D-4354-A2EC-FF9D67F102A4}" type="parTrans" cxnId="{A6272B5E-665A-49AF-8D1F-204C40F9DF33}">
      <dgm:prSet/>
      <dgm:spPr/>
      <dgm:t>
        <a:bodyPr/>
        <a:lstStyle/>
        <a:p>
          <a:endParaRPr lang="en-US"/>
        </a:p>
      </dgm:t>
    </dgm:pt>
    <dgm:pt modelId="{4C0CE00E-9C10-4542-AA17-0211DA512502}" type="sibTrans" cxnId="{A6272B5E-665A-49AF-8D1F-204C40F9DF33}">
      <dgm:prSet/>
      <dgm:spPr/>
      <dgm:t>
        <a:bodyPr/>
        <a:lstStyle/>
        <a:p>
          <a:endParaRPr lang="en-US"/>
        </a:p>
      </dgm:t>
    </dgm:pt>
    <dgm:pt modelId="{5AAF0494-6FD3-474B-A3AA-F8804793466A}" type="pres">
      <dgm:prSet presAssocID="{7A4DD4EF-C25F-46DB-8B3A-D4ECC9ABFB8A}" presName="hierChild1" presStyleCnt="0">
        <dgm:presLayoutVars>
          <dgm:chPref val="1"/>
          <dgm:dir/>
          <dgm:animOne val="branch"/>
          <dgm:animLvl val="lvl"/>
          <dgm:resizeHandles/>
        </dgm:presLayoutVars>
      </dgm:prSet>
      <dgm:spPr/>
    </dgm:pt>
    <dgm:pt modelId="{5C74A845-7C24-480B-B54C-CDBEFD6F2C76}" type="pres">
      <dgm:prSet presAssocID="{19F9BFC5-C6FA-4F60-A103-49BF01CA0093}" presName="hierRoot1" presStyleCnt="0"/>
      <dgm:spPr/>
    </dgm:pt>
    <dgm:pt modelId="{0E9F0F5C-EA22-4151-90BF-985B1FB12019}" type="pres">
      <dgm:prSet presAssocID="{19F9BFC5-C6FA-4F60-A103-49BF01CA0093}" presName="composite" presStyleCnt="0"/>
      <dgm:spPr/>
    </dgm:pt>
    <dgm:pt modelId="{320E0037-5389-4BDE-BB13-CFC7AF430599}" type="pres">
      <dgm:prSet presAssocID="{19F9BFC5-C6FA-4F60-A103-49BF01CA0093}" presName="background" presStyleLbl="node0" presStyleIdx="0" presStyleCnt="2"/>
      <dgm:spPr/>
    </dgm:pt>
    <dgm:pt modelId="{457CCC80-D58A-441F-89DD-DDBBC45D507F}" type="pres">
      <dgm:prSet presAssocID="{19F9BFC5-C6FA-4F60-A103-49BF01CA0093}" presName="text" presStyleLbl="fgAcc0" presStyleIdx="0" presStyleCnt="2">
        <dgm:presLayoutVars>
          <dgm:chPref val="3"/>
        </dgm:presLayoutVars>
      </dgm:prSet>
      <dgm:spPr/>
    </dgm:pt>
    <dgm:pt modelId="{D44D52A3-D205-4750-9612-3CD4DA6E5A88}" type="pres">
      <dgm:prSet presAssocID="{19F9BFC5-C6FA-4F60-A103-49BF01CA0093}" presName="hierChild2" presStyleCnt="0"/>
      <dgm:spPr/>
    </dgm:pt>
    <dgm:pt modelId="{09170B82-C948-471D-94AA-11BB835743AA}" type="pres">
      <dgm:prSet presAssocID="{FE4CA5D4-1CBC-4C46-9B4C-61A7437A00FF}" presName="hierRoot1" presStyleCnt="0"/>
      <dgm:spPr/>
    </dgm:pt>
    <dgm:pt modelId="{EF14CD31-DB10-4E93-8E9B-86950FA4AD8D}" type="pres">
      <dgm:prSet presAssocID="{FE4CA5D4-1CBC-4C46-9B4C-61A7437A00FF}" presName="composite" presStyleCnt="0"/>
      <dgm:spPr/>
    </dgm:pt>
    <dgm:pt modelId="{9584FE7C-45FB-45BD-AF4A-BCE9717FCF28}" type="pres">
      <dgm:prSet presAssocID="{FE4CA5D4-1CBC-4C46-9B4C-61A7437A00FF}" presName="background" presStyleLbl="node0" presStyleIdx="1" presStyleCnt="2"/>
      <dgm:spPr/>
    </dgm:pt>
    <dgm:pt modelId="{65BF77B9-FDB8-4C7F-8092-21D190211B4A}" type="pres">
      <dgm:prSet presAssocID="{FE4CA5D4-1CBC-4C46-9B4C-61A7437A00FF}" presName="text" presStyleLbl="fgAcc0" presStyleIdx="1" presStyleCnt="2">
        <dgm:presLayoutVars>
          <dgm:chPref val="3"/>
        </dgm:presLayoutVars>
      </dgm:prSet>
      <dgm:spPr/>
    </dgm:pt>
    <dgm:pt modelId="{F22AE095-5BAF-4011-A612-2AF2F89847B7}" type="pres">
      <dgm:prSet presAssocID="{FE4CA5D4-1CBC-4C46-9B4C-61A7437A00FF}" presName="hierChild2" presStyleCnt="0"/>
      <dgm:spPr/>
    </dgm:pt>
  </dgm:ptLst>
  <dgm:cxnLst>
    <dgm:cxn modelId="{DB5EE207-9DCD-49BF-9C52-CE5A1FFBC4D0}" type="presOf" srcId="{FE4CA5D4-1CBC-4C46-9B4C-61A7437A00FF}" destId="{65BF77B9-FDB8-4C7F-8092-21D190211B4A}" srcOrd="0" destOrd="0" presId="urn:microsoft.com/office/officeart/2005/8/layout/hierarchy1"/>
    <dgm:cxn modelId="{074B2133-5A98-406A-BC8A-BC25D2F1F0A5}" type="presOf" srcId="{7A4DD4EF-C25F-46DB-8B3A-D4ECC9ABFB8A}" destId="{5AAF0494-6FD3-474B-A3AA-F8804793466A}" srcOrd="0" destOrd="0" presId="urn:microsoft.com/office/officeart/2005/8/layout/hierarchy1"/>
    <dgm:cxn modelId="{A6272B5E-665A-49AF-8D1F-204C40F9DF33}" srcId="{7A4DD4EF-C25F-46DB-8B3A-D4ECC9ABFB8A}" destId="{FE4CA5D4-1CBC-4C46-9B4C-61A7437A00FF}" srcOrd="1" destOrd="0" parTransId="{99D3A8B4-BD3D-4354-A2EC-FF9D67F102A4}" sibTransId="{4C0CE00E-9C10-4542-AA17-0211DA512502}"/>
    <dgm:cxn modelId="{4B526F8E-4F8B-45D4-8B2F-0636CB388DBA}" type="presOf" srcId="{19F9BFC5-C6FA-4F60-A103-49BF01CA0093}" destId="{457CCC80-D58A-441F-89DD-DDBBC45D507F}" srcOrd="0" destOrd="0" presId="urn:microsoft.com/office/officeart/2005/8/layout/hierarchy1"/>
    <dgm:cxn modelId="{6F936BDC-1B92-4259-92DA-14342D2B3A67}" srcId="{7A4DD4EF-C25F-46DB-8B3A-D4ECC9ABFB8A}" destId="{19F9BFC5-C6FA-4F60-A103-49BF01CA0093}" srcOrd="0" destOrd="0" parTransId="{D4AD2ECD-DB21-4A99-873A-1B8001402B74}" sibTransId="{2C5645BE-9312-4D11-8824-BC305FE572F3}"/>
    <dgm:cxn modelId="{89A4F679-9F31-48F3-8019-F82F7D481964}" type="presParOf" srcId="{5AAF0494-6FD3-474B-A3AA-F8804793466A}" destId="{5C74A845-7C24-480B-B54C-CDBEFD6F2C76}" srcOrd="0" destOrd="0" presId="urn:microsoft.com/office/officeart/2005/8/layout/hierarchy1"/>
    <dgm:cxn modelId="{657B1079-41E3-49A6-B208-FDEE0AEA2A47}" type="presParOf" srcId="{5C74A845-7C24-480B-B54C-CDBEFD6F2C76}" destId="{0E9F0F5C-EA22-4151-90BF-985B1FB12019}" srcOrd="0" destOrd="0" presId="urn:microsoft.com/office/officeart/2005/8/layout/hierarchy1"/>
    <dgm:cxn modelId="{335F1227-D311-4698-BFFE-9D645ECE9397}" type="presParOf" srcId="{0E9F0F5C-EA22-4151-90BF-985B1FB12019}" destId="{320E0037-5389-4BDE-BB13-CFC7AF430599}" srcOrd="0" destOrd="0" presId="urn:microsoft.com/office/officeart/2005/8/layout/hierarchy1"/>
    <dgm:cxn modelId="{D7ABC8E4-987F-4FB2-A30B-EB658CF59CE0}" type="presParOf" srcId="{0E9F0F5C-EA22-4151-90BF-985B1FB12019}" destId="{457CCC80-D58A-441F-89DD-DDBBC45D507F}" srcOrd="1" destOrd="0" presId="urn:microsoft.com/office/officeart/2005/8/layout/hierarchy1"/>
    <dgm:cxn modelId="{8B27E995-D326-41EE-B610-C2BA0DBC768E}" type="presParOf" srcId="{5C74A845-7C24-480B-B54C-CDBEFD6F2C76}" destId="{D44D52A3-D205-4750-9612-3CD4DA6E5A88}" srcOrd="1" destOrd="0" presId="urn:microsoft.com/office/officeart/2005/8/layout/hierarchy1"/>
    <dgm:cxn modelId="{6B30F944-579A-40CF-A25D-06D42FECE631}" type="presParOf" srcId="{5AAF0494-6FD3-474B-A3AA-F8804793466A}" destId="{09170B82-C948-471D-94AA-11BB835743AA}" srcOrd="1" destOrd="0" presId="urn:microsoft.com/office/officeart/2005/8/layout/hierarchy1"/>
    <dgm:cxn modelId="{27EDE692-B310-4336-B07F-22DEADA4A079}" type="presParOf" srcId="{09170B82-C948-471D-94AA-11BB835743AA}" destId="{EF14CD31-DB10-4E93-8E9B-86950FA4AD8D}" srcOrd="0" destOrd="0" presId="urn:microsoft.com/office/officeart/2005/8/layout/hierarchy1"/>
    <dgm:cxn modelId="{E52D3492-3634-4221-9764-9CC56F919B9B}" type="presParOf" srcId="{EF14CD31-DB10-4E93-8E9B-86950FA4AD8D}" destId="{9584FE7C-45FB-45BD-AF4A-BCE9717FCF28}" srcOrd="0" destOrd="0" presId="urn:microsoft.com/office/officeart/2005/8/layout/hierarchy1"/>
    <dgm:cxn modelId="{419F4E75-C759-44C2-8530-FD2C14D2008F}" type="presParOf" srcId="{EF14CD31-DB10-4E93-8E9B-86950FA4AD8D}" destId="{65BF77B9-FDB8-4C7F-8092-21D190211B4A}" srcOrd="1" destOrd="0" presId="urn:microsoft.com/office/officeart/2005/8/layout/hierarchy1"/>
    <dgm:cxn modelId="{293DD2BF-3023-4A75-92B1-6561CCAB9B60}" type="presParOf" srcId="{09170B82-C948-471D-94AA-11BB835743AA}" destId="{F22AE095-5BAF-4011-A612-2AF2F89847B7}" srcOrd="1" destOrd="0" presId="urn:microsoft.com/office/officeart/2005/8/layout/hierarchy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2E0003A-8716-4181-B76E-6F05D835B08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FBF8612-5745-4A08-9B93-2278EA43C72E}">
      <dgm:prSet/>
      <dgm:spPr/>
      <dgm:t>
        <a:bodyPr/>
        <a:lstStyle/>
        <a:p>
          <a:r>
            <a:rPr lang="ar-SA" dirty="0"/>
            <a:t>تحسين فرص العمل</a:t>
          </a:r>
          <a:endParaRPr lang="en-US" dirty="0"/>
        </a:p>
      </dgm:t>
    </dgm:pt>
    <dgm:pt modelId="{5BC4615E-2C13-47AB-9C81-22376B04175D}" type="parTrans" cxnId="{DF072E1C-981F-49FA-A3ED-91EAEF12E4D9}">
      <dgm:prSet/>
      <dgm:spPr/>
      <dgm:t>
        <a:bodyPr/>
        <a:lstStyle/>
        <a:p>
          <a:endParaRPr lang="en-US"/>
        </a:p>
      </dgm:t>
    </dgm:pt>
    <dgm:pt modelId="{2C95C5EB-071A-4BAE-A1D4-EFF6517EE489}" type="sibTrans" cxnId="{DF072E1C-981F-49FA-A3ED-91EAEF12E4D9}">
      <dgm:prSet/>
      <dgm:spPr/>
      <dgm:t>
        <a:bodyPr/>
        <a:lstStyle/>
        <a:p>
          <a:endParaRPr lang="en-US"/>
        </a:p>
      </dgm:t>
    </dgm:pt>
    <dgm:pt modelId="{1857D1F5-119C-4AF6-A2BF-DD1CB1D373D6}">
      <dgm:prSet/>
      <dgm:spPr/>
      <dgm:t>
        <a:bodyPr/>
        <a:lstStyle/>
        <a:p>
          <a:r>
            <a:rPr lang="ar-SA" dirty="0"/>
            <a:t>رفع مستوى الدخل</a:t>
          </a:r>
          <a:endParaRPr lang="en-US" dirty="0"/>
        </a:p>
      </dgm:t>
    </dgm:pt>
    <dgm:pt modelId="{D641D990-FB76-498A-9218-FCE617DEF476}" type="parTrans" cxnId="{384EB29C-ADE3-4689-A025-4A97DFF71664}">
      <dgm:prSet/>
      <dgm:spPr/>
      <dgm:t>
        <a:bodyPr/>
        <a:lstStyle/>
        <a:p>
          <a:endParaRPr lang="en-US"/>
        </a:p>
      </dgm:t>
    </dgm:pt>
    <dgm:pt modelId="{B778F31F-2CBC-444A-A507-1C0F35084A81}" type="sibTrans" cxnId="{384EB29C-ADE3-4689-A025-4A97DFF71664}">
      <dgm:prSet/>
      <dgm:spPr/>
      <dgm:t>
        <a:bodyPr/>
        <a:lstStyle/>
        <a:p>
          <a:endParaRPr lang="en-US"/>
        </a:p>
      </dgm:t>
    </dgm:pt>
    <dgm:pt modelId="{93CDFFCF-3713-469D-A9B3-D48FEB6F27B6}">
      <dgm:prSet/>
      <dgm:spPr/>
      <dgm:t>
        <a:bodyPr/>
        <a:lstStyle/>
        <a:p>
          <a:r>
            <a:rPr lang="ar-SA" dirty="0"/>
            <a:t>تنمية المهارات</a:t>
          </a:r>
          <a:endParaRPr lang="en-US" dirty="0"/>
        </a:p>
      </dgm:t>
    </dgm:pt>
    <dgm:pt modelId="{FAAA43A4-8869-445B-B114-DB27909C6AFB}" type="parTrans" cxnId="{34E875A6-F487-4EBB-9B06-337913D570BC}">
      <dgm:prSet/>
      <dgm:spPr/>
      <dgm:t>
        <a:bodyPr/>
        <a:lstStyle/>
        <a:p>
          <a:endParaRPr lang="en-US"/>
        </a:p>
      </dgm:t>
    </dgm:pt>
    <dgm:pt modelId="{BC36A32B-A029-4994-A238-00E18178C77D}" type="sibTrans" cxnId="{34E875A6-F487-4EBB-9B06-337913D570BC}">
      <dgm:prSet/>
      <dgm:spPr/>
      <dgm:t>
        <a:bodyPr/>
        <a:lstStyle/>
        <a:p>
          <a:endParaRPr lang="en-US"/>
        </a:p>
      </dgm:t>
    </dgm:pt>
    <dgm:pt modelId="{D0517BAC-E13D-44BA-B25E-E75AFE2B6B1E}">
      <dgm:prSet/>
      <dgm:spPr/>
      <dgm:t>
        <a:bodyPr/>
        <a:lstStyle/>
        <a:p>
          <a:r>
            <a:rPr lang="ar-SA" dirty="0"/>
            <a:t>تحسين جودة الحياة</a:t>
          </a:r>
          <a:endParaRPr lang="en-US" dirty="0"/>
        </a:p>
      </dgm:t>
    </dgm:pt>
    <dgm:pt modelId="{B6F5B0DA-1D21-4D06-BE0E-6031A2308729}" type="parTrans" cxnId="{B679CAA3-F28A-4033-85BE-D9EBC5DECAA2}">
      <dgm:prSet/>
      <dgm:spPr/>
      <dgm:t>
        <a:bodyPr/>
        <a:lstStyle/>
        <a:p>
          <a:endParaRPr lang="en-US"/>
        </a:p>
      </dgm:t>
    </dgm:pt>
    <dgm:pt modelId="{5B240A06-C2F7-42F1-BB4E-83F4B6B615BE}" type="sibTrans" cxnId="{B679CAA3-F28A-4033-85BE-D9EBC5DECAA2}">
      <dgm:prSet/>
      <dgm:spPr/>
      <dgm:t>
        <a:bodyPr/>
        <a:lstStyle/>
        <a:p>
          <a:endParaRPr lang="en-US"/>
        </a:p>
      </dgm:t>
    </dgm:pt>
    <dgm:pt modelId="{6AD10F57-802E-4620-ADEC-39352C37F523}" type="pres">
      <dgm:prSet presAssocID="{72E0003A-8716-4181-B76E-6F05D835B089}" presName="linear" presStyleCnt="0">
        <dgm:presLayoutVars>
          <dgm:dir/>
          <dgm:animLvl val="lvl"/>
          <dgm:resizeHandles val="exact"/>
        </dgm:presLayoutVars>
      </dgm:prSet>
      <dgm:spPr/>
    </dgm:pt>
    <dgm:pt modelId="{3DE895EE-0C48-4B46-A776-8FC575654176}" type="pres">
      <dgm:prSet presAssocID="{CFBF8612-5745-4A08-9B93-2278EA43C72E}" presName="parentLin" presStyleCnt="0"/>
      <dgm:spPr/>
    </dgm:pt>
    <dgm:pt modelId="{DCF007A6-FA7C-4A52-96C0-C5E7F834A3A1}" type="pres">
      <dgm:prSet presAssocID="{CFBF8612-5745-4A08-9B93-2278EA43C72E}" presName="parentLeftMargin" presStyleLbl="node1" presStyleIdx="0" presStyleCnt="4"/>
      <dgm:spPr/>
    </dgm:pt>
    <dgm:pt modelId="{1E1980F3-FD7C-4A8E-96E8-D9E8A10672F1}" type="pres">
      <dgm:prSet presAssocID="{CFBF8612-5745-4A08-9B93-2278EA43C72E}" presName="parentText" presStyleLbl="node1" presStyleIdx="0" presStyleCnt="4">
        <dgm:presLayoutVars>
          <dgm:chMax val="0"/>
          <dgm:bulletEnabled val="1"/>
        </dgm:presLayoutVars>
      </dgm:prSet>
      <dgm:spPr/>
    </dgm:pt>
    <dgm:pt modelId="{B7679BE0-86FA-4C37-A3D7-FF6A22F33155}" type="pres">
      <dgm:prSet presAssocID="{CFBF8612-5745-4A08-9B93-2278EA43C72E}" presName="negativeSpace" presStyleCnt="0"/>
      <dgm:spPr/>
    </dgm:pt>
    <dgm:pt modelId="{BC9AD9A5-F716-4DE8-A47F-409DF1FEC0DA}" type="pres">
      <dgm:prSet presAssocID="{CFBF8612-5745-4A08-9B93-2278EA43C72E}" presName="childText" presStyleLbl="conFgAcc1" presStyleIdx="0" presStyleCnt="4">
        <dgm:presLayoutVars>
          <dgm:bulletEnabled val="1"/>
        </dgm:presLayoutVars>
      </dgm:prSet>
      <dgm:spPr/>
    </dgm:pt>
    <dgm:pt modelId="{7CB41864-7101-4C50-9D88-FEB5678A481A}" type="pres">
      <dgm:prSet presAssocID="{2C95C5EB-071A-4BAE-A1D4-EFF6517EE489}" presName="spaceBetweenRectangles" presStyleCnt="0"/>
      <dgm:spPr/>
    </dgm:pt>
    <dgm:pt modelId="{30DF00AA-326F-4F6E-A7EE-03B4A4B3D10F}" type="pres">
      <dgm:prSet presAssocID="{1857D1F5-119C-4AF6-A2BF-DD1CB1D373D6}" presName="parentLin" presStyleCnt="0"/>
      <dgm:spPr/>
    </dgm:pt>
    <dgm:pt modelId="{C0492BD8-9B2E-48F8-86C8-B0988AD03271}" type="pres">
      <dgm:prSet presAssocID="{1857D1F5-119C-4AF6-A2BF-DD1CB1D373D6}" presName="parentLeftMargin" presStyleLbl="node1" presStyleIdx="0" presStyleCnt="4"/>
      <dgm:spPr/>
    </dgm:pt>
    <dgm:pt modelId="{38285D31-6992-4BED-8B7D-F24C9AEDF103}" type="pres">
      <dgm:prSet presAssocID="{1857D1F5-119C-4AF6-A2BF-DD1CB1D373D6}" presName="parentText" presStyleLbl="node1" presStyleIdx="1" presStyleCnt="4">
        <dgm:presLayoutVars>
          <dgm:chMax val="0"/>
          <dgm:bulletEnabled val="1"/>
        </dgm:presLayoutVars>
      </dgm:prSet>
      <dgm:spPr/>
    </dgm:pt>
    <dgm:pt modelId="{24097D00-3140-4719-AB0A-BC83FD74DA03}" type="pres">
      <dgm:prSet presAssocID="{1857D1F5-119C-4AF6-A2BF-DD1CB1D373D6}" presName="negativeSpace" presStyleCnt="0"/>
      <dgm:spPr/>
    </dgm:pt>
    <dgm:pt modelId="{35767A12-85D5-4D68-B6DA-5587F3E970C4}" type="pres">
      <dgm:prSet presAssocID="{1857D1F5-119C-4AF6-A2BF-DD1CB1D373D6}" presName="childText" presStyleLbl="conFgAcc1" presStyleIdx="1" presStyleCnt="4">
        <dgm:presLayoutVars>
          <dgm:bulletEnabled val="1"/>
        </dgm:presLayoutVars>
      </dgm:prSet>
      <dgm:spPr/>
    </dgm:pt>
    <dgm:pt modelId="{89F4A7E7-9585-4EAA-8F6B-CD48BA63B0BE}" type="pres">
      <dgm:prSet presAssocID="{B778F31F-2CBC-444A-A507-1C0F35084A81}" presName="spaceBetweenRectangles" presStyleCnt="0"/>
      <dgm:spPr/>
    </dgm:pt>
    <dgm:pt modelId="{56C9A499-948E-461D-8ED1-3F3F42316ED7}" type="pres">
      <dgm:prSet presAssocID="{93CDFFCF-3713-469D-A9B3-D48FEB6F27B6}" presName="parentLin" presStyleCnt="0"/>
      <dgm:spPr/>
    </dgm:pt>
    <dgm:pt modelId="{ED06262E-B925-4111-BB3C-674B6A35666F}" type="pres">
      <dgm:prSet presAssocID="{93CDFFCF-3713-469D-A9B3-D48FEB6F27B6}" presName="parentLeftMargin" presStyleLbl="node1" presStyleIdx="1" presStyleCnt="4"/>
      <dgm:spPr/>
    </dgm:pt>
    <dgm:pt modelId="{0552B889-B48A-400E-81C4-96E5917E2B58}" type="pres">
      <dgm:prSet presAssocID="{93CDFFCF-3713-469D-A9B3-D48FEB6F27B6}" presName="parentText" presStyleLbl="node1" presStyleIdx="2" presStyleCnt="4">
        <dgm:presLayoutVars>
          <dgm:chMax val="0"/>
          <dgm:bulletEnabled val="1"/>
        </dgm:presLayoutVars>
      </dgm:prSet>
      <dgm:spPr/>
    </dgm:pt>
    <dgm:pt modelId="{FB191820-08B6-4F0C-A8E0-D12AD79E9F5C}" type="pres">
      <dgm:prSet presAssocID="{93CDFFCF-3713-469D-A9B3-D48FEB6F27B6}" presName="negativeSpace" presStyleCnt="0"/>
      <dgm:spPr/>
    </dgm:pt>
    <dgm:pt modelId="{349068FC-F152-4103-AAC4-A5399AD93152}" type="pres">
      <dgm:prSet presAssocID="{93CDFFCF-3713-469D-A9B3-D48FEB6F27B6}" presName="childText" presStyleLbl="conFgAcc1" presStyleIdx="2" presStyleCnt="4">
        <dgm:presLayoutVars>
          <dgm:bulletEnabled val="1"/>
        </dgm:presLayoutVars>
      </dgm:prSet>
      <dgm:spPr/>
    </dgm:pt>
    <dgm:pt modelId="{4391F421-8422-47B8-B2E7-DE6ED00C4F8E}" type="pres">
      <dgm:prSet presAssocID="{BC36A32B-A029-4994-A238-00E18178C77D}" presName="spaceBetweenRectangles" presStyleCnt="0"/>
      <dgm:spPr/>
    </dgm:pt>
    <dgm:pt modelId="{F9F3D61B-458E-424C-9C07-90499C88DFC6}" type="pres">
      <dgm:prSet presAssocID="{D0517BAC-E13D-44BA-B25E-E75AFE2B6B1E}" presName="parentLin" presStyleCnt="0"/>
      <dgm:spPr/>
    </dgm:pt>
    <dgm:pt modelId="{7D7C7463-4125-48DB-9CDE-76A2D9D59752}" type="pres">
      <dgm:prSet presAssocID="{D0517BAC-E13D-44BA-B25E-E75AFE2B6B1E}" presName="parentLeftMargin" presStyleLbl="node1" presStyleIdx="2" presStyleCnt="4"/>
      <dgm:spPr/>
    </dgm:pt>
    <dgm:pt modelId="{0349BF27-66DC-43C4-9F33-8738FA204B89}" type="pres">
      <dgm:prSet presAssocID="{D0517BAC-E13D-44BA-B25E-E75AFE2B6B1E}" presName="parentText" presStyleLbl="node1" presStyleIdx="3" presStyleCnt="4">
        <dgm:presLayoutVars>
          <dgm:chMax val="0"/>
          <dgm:bulletEnabled val="1"/>
        </dgm:presLayoutVars>
      </dgm:prSet>
      <dgm:spPr/>
    </dgm:pt>
    <dgm:pt modelId="{B7A73E59-2FC3-4722-AE43-1B2AD4B4F3DD}" type="pres">
      <dgm:prSet presAssocID="{D0517BAC-E13D-44BA-B25E-E75AFE2B6B1E}" presName="negativeSpace" presStyleCnt="0"/>
      <dgm:spPr/>
    </dgm:pt>
    <dgm:pt modelId="{09F1309A-3329-4272-9426-DAFBEDB22B7D}" type="pres">
      <dgm:prSet presAssocID="{D0517BAC-E13D-44BA-B25E-E75AFE2B6B1E}" presName="childText" presStyleLbl="conFgAcc1" presStyleIdx="3" presStyleCnt="4">
        <dgm:presLayoutVars>
          <dgm:bulletEnabled val="1"/>
        </dgm:presLayoutVars>
      </dgm:prSet>
      <dgm:spPr/>
    </dgm:pt>
  </dgm:ptLst>
  <dgm:cxnLst>
    <dgm:cxn modelId="{487DB40A-4977-469E-A59A-C5C15AFC4A51}" type="presOf" srcId="{1857D1F5-119C-4AF6-A2BF-DD1CB1D373D6}" destId="{C0492BD8-9B2E-48F8-86C8-B0988AD03271}" srcOrd="0" destOrd="0" presId="urn:microsoft.com/office/officeart/2005/8/layout/list1"/>
    <dgm:cxn modelId="{DF072E1C-981F-49FA-A3ED-91EAEF12E4D9}" srcId="{72E0003A-8716-4181-B76E-6F05D835B089}" destId="{CFBF8612-5745-4A08-9B93-2278EA43C72E}" srcOrd="0" destOrd="0" parTransId="{5BC4615E-2C13-47AB-9C81-22376B04175D}" sibTransId="{2C95C5EB-071A-4BAE-A1D4-EFF6517EE489}"/>
    <dgm:cxn modelId="{FC55D04C-715D-4FE7-9EED-AFBC12A29B21}" type="presOf" srcId="{CFBF8612-5745-4A08-9B93-2278EA43C72E}" destId="{1E1980F3-FD7C-4A8E-96E8-D9E8A10672F1}" srcOrd="1" destOrd="0" presId="urn:microsoft.com/office/officeart/2005/8/layout/list1"/>
    <dgm:cxn modelId="{893F504E-69A9-4961-8966-3646D957AEE6}" type="presOf" srcId="{93CDFFCF-3713-469D-A9B3-D48FEB6F27B6}" destId="{ED06262E-B925-4111-BB3C-674B6A35666F}" srcOrd="0" destOrd="0" presId="urn:microsoft.com/office/officeart/2005/8/layout/list1"/>
    <dgm:cxn modelId="{260C9350-1439-4A8F-9FDE-7780CF8F40F6}" type="presOf" srcId="{1857D1F5-119C-4AF6-A2BF-DD1CB1D373D6}" destId="{38285D31-6992-4BED-8B7D-F24C9AEDF103}" srcOrd="1" destOrd="0" presId="urn:microsoft.com/office/officeart/2005/8/layout/list1"/>
    <dgm:cxn modelId="{03D0DD82-6C4D-4073-9F40-AB370C2BDDB7}" type="presOf" srcId="{72E0003A-8716-4181-B76E-6F05D835B089}" destId="{6AD10F57-802E-4620-ADEC-39352C37F523}" srcOrd="0" destOrd="0" presId="urn:microsoft.com/office/officeart/2005/8/layout/list1"/>
    <dgm:cxn modelId="{384EB29C-ADE3-4689-A025-4A97DFF71664}" srcId="{72E0003A-8716-4181-B76E-6F05D835B089}" destId="{1857D1F5-119C-4AF6-A2BF-DD1CB1D373D6}" srcOrd="1" destOrd="0" parTransId="{D641D990-FB76-498A-9218-FCE617DEF476}" sibTransId="{B778F31F-2CBC-444A-A507-1C0F35084A81}"/>
    <dgm:cxn modelId="{8F0C639F-32B5-441A-8DC3-8987BD70E516}" type="presOf" srcId="{D0517BAC-E13D-44BA-B25E-E75AFE2B6B1E}" destId="{0349BF27-66DC-43C4-9F33-8738FA204B89}" srcOrd="1" destOrd="0" presId="urn:microsoft.com/office/officeart/2005/8/layout/list1"/>
    <dgm:cxn modelId="{B679CAA3-F28A-4033-85BE-D9EBC5DECAA2}" srcId="{72E0003A-8716-4181-B76E-6F05D835B089}" destId="{D0517BAC-E13D-44BA-B25E-E75AFE2B6B1E}" srcOrd="3" destOrd="0" parTransId="{B6F5B0DA-1D21-4D06-BE0E-6031A2308729}" sibTransId="{5B240A06-C2F7-42F1-BB4E-83F4B6B615BE}"/>
    <dgm:cxn modelId="{34E875A6-F487-4EBB-9B06-337913D570BC}" srcId="{72E0003A-8716-4181-B76E-6F05D835B089}" destId="{93CDFFCF-3713-469D-A9B3-D48FEB6F27B6}" srcOrd="2" destOrd="0" parTransId="{FAAA43A4-8869-445B-B114-DB27909C6AFB}" sibTransId="{BC36A32B-A029-4994-A238-00E18178C77D}"/>
    <dgm:cxn modelId="{9BD8B0E3-5F36-47A9-87DF-BF5542959301}" type="presOf" srcId="{D0517BAC-E13D-44BA-B25E-E75AFE2B6B1E}" destId="{7D7C7463-4125-48DB-9CDE-76A2D9D59752}" srcOrd="0" destOrd="0" presId="urn:microsoft.com/office/officeart/2005/8/layout/list1"/>
    <dgm:cxn modelId="{D80291E8-0CE1-4509-AD8F-94B390CED17F}" type="presOf" srcId="{93CDFFCF-3713-469D-A9B3-D48FEB6F27B6}" destId="{0552B889-B48A-400E-81C4-96E5917E2B58}" srcOrd="1" destOrd="0" presId="urn:microsoft.com/office/officeart/2005/8/layout/list1"/>
    <dgm:cxn modelId="{148FD5ED-4D63-4FF3-BB70-94A858AF6594}" type="presOf" srcId="{CFBF8612-5745-4A08-9B93-2278EA43C72E}" destId="{DCF007A6-FA7C-4A52-96C0-C5E7F834A3A1}" srcOrd="0" destOrd="0" presId="urn:microsoft.com/office/officeart/2005/8/layout/list1"/>
    <dgm:cxn modelId="{4522636E-0AC9-4447-A8C9-E09F7369FB6B}" type="presParOf" srcId="{6AD10F57-802E-4620-ADEC-39352C37F523}" destId="{3DE895EE-0C48-4B46-A776-8FC575654176}" srcOrd="0" destOrd="0" presId="urn:microsoft.com/office/officeart/2005/8/layout/list1"/>
    <dgm:cxn modelId="{52DA526D-BE66-4707-8C22-7F9603D775AA}" type="presParOf" srcId="{3DE895EE-0C48-4B46-A776-8FC575654176}" destId="{DCF007A6-FA7C-4A52-96C0-C5E7F834A3A1}" srcOrd="0" destOrd="0" presId="urn:microsoft.com/office/officeart/2005/8/layout/list1"/>
    <dgm:cxn modelId="{1DF390A9-0E23-4A5F-8A46-2ED6EFAEED59}" type="presParOf" srcId="{3DE895EE-0C48-4B46-A776-8FC575654176}" destId="{1E1980F3-FD7C-4A8E-96E8-D9E8A10672F1}" srcOrd="1" destOrd="0" presId="urn:microsoft.com/office/officeart/2005/8/layout/list1"/>
    <dgm:cxn modelId="{D4F70FC8-F605-4842-B1E8-DB8905A0A0BE}" type="presParOf" srcId="{6AD10F57-802E-4620-ADEC-39352C37F523}" destId="{B7679BE0-86FA-4C37-A3D7-FF6A22F33155}" srcOrd="1" destOrd="0" presId="urn:microsoft.com/office/officeart/2005/8/layout/list1"/>
    <dgm:cxn modelId="{6C00AF27-6523-4CE2-BBA5-09A6EA671686}" type="presParOf" srcId="{6AD10F57-802E-4620-ADEC-39352C37F523}" destId="{BC9AD9A5-F716-4DE8-A47F-409DF1FEC0DA}" srcOrd="2" destOrd="0" presId="urn:microsoft.com/office/officeart/2005/8/layout/list1"/>
    <dgm:cxn modelId="{9E951467-F8B9-4AD7-96D5-2096D4F82A2D}" type="presParOf" srcId="{6AD10F57-802E-4620-ADEC-39352C37F523}" destId="{7CB41864-7101-4C50-9D88-FEB5678A481A}" srcOrd="3" destOrd="0" presId="urn:microsoft.com/office/officeart/2005/8/layout/list1"/>
    <dgm:cxn modelId="{4EBA55A9-2EF7-4222-9557-47D39F1DC6E6}" type="presParOf" srcId="{6AD10F57-802E-4620-ADEC-39352C37F523}" destId="{30DF00AA-326F-4F6E-A7EE-03B4A4B3D10F}" srcOrd="4" destOrd="0" presId="urn:microsoft.com/office/officeart/2005/8/layout/list1"/>
    <dgm:cxn modelId="{67FEAAF1-6D06-4577-8CD7-1FB4D471D5A1}" type="presParOf" srcId="{30DF00AA-326F-4F6E-A7EE-03B4A4B3D10F}" destId="{C0492BD8-9B2E-48F8-86C8-B0988AD03271}" srcOrd="0" destOrd="0" presId="urn:microsoft.com/office/officeart/2005/8/layout/list1"/>
    <dgm:cxn modelId="{82EEBBC1-A5EB-4025-99C8-05F1C75E9DB0}" type="presParOf" srcId="{30DF00AA-326F-4F6E-A7EE-03B4A4B3D10F}" destId="{38285D31-6992-4BED-8B7D-F24C9AEDF103}" srcOrd="1" destOrd="0" presId="urn:microsoft.com/office/officeart/2005/8/layout/list1"/>
    <dgm:cxn modelId="{2ADCA8AF-9D44-4B37-9BE8-B51FE1BEDCC9}" type="presParOf" srcId="{6AD10F57-802E-4620-ADEC-39352C37F523}" destId="{24097D00-3140-4719-AB0A-BC83FD74DA03}" srcOrd="5" destOrd="0" presId="urn:microsoft.com/office/officeart/2005/8/layout/list1"/>
    <dgm:cxn modelId="{783D484D-7D81-4706-BB2C-A1DC1BF5D34F}" type="presParOf" srcId="{6AD10F57-802E-4620-ADEC-39352C37F523}" destId="{35767A12-85D5-4D68-B6DA-5587F3E970C4}" srcOrd="6" destOrd="0" presId="urn:microsoft.com/office/officeart/2005/8/layout/list1"/>
    <dgm:cxn modelId="{0E9ED8C2-34B8-47F6-B43F-F1AE875BEBB4}" type="presParOf" srcId="{6AD10F57-802E-4620-ADEC-39352C37F523}" destId="{89F4A7E7-9585-4EAA-8F6B-CD48BA63B0BE}" srcOrd="7" destOrd="0" presId="urn:microsoft.com/office/officeart/2005/8/layout/list1"/>
    <dgm:cxn modelId="{175049D5-8199-4B04-A9E2-BA8B231A5289}" type="presParOf" srcId="{6AD10F57-802E-4620-ADEC-39352C37F523}" destId="{56C9A499-948E-461D-8ED1-3F3F42316ED7}" srcOrd="8" destOrd="0" presId="urn:microsoft.com/office/officeart/2005/8/layout/list1"/>
    <dgm:cxn modelId="{DFE041C4-05DE-4DAA-B1E1-8566E7BB7DD0}" type="presParOf" srcId="{56C9A499-948E-461D-8ED1-3F3F42316ED7}" destId="{ED06262E-B925-4111-BB3C-674B6A35666F}" srcOrd="0" destOrd="0" presId="urn:microsoft.com/office/officeart/2005/8/layout/list1"/>
    <dgm:cxn modelId="{346A7299-1A22-4B22-BF62-C30C89F2605F}" type="presParOf" srcId="{56C9A499-948E-461D-8ED1-3F3F42316ED7}" destId="{0552B889-B48A-400E-81C4-96E5917E2B58}" srcOrd="1" destOrd="0" presId="urn:microsoft.com/office/officeart/2005/8/layout/list1"/>
    <dgm:cxn modelId="{02EB1A93-E959-4357-B445-582986EF82FB}" type="presParOf" srcId="{6AD10F57-802E-4620-ADEC-39352C37F523}" destId="{FB191820-08B6-4F0C-A8E0-D12AD79E9F5C}" srcOrd="9" destOrd="0" presId="urn:microsoft.com/office/officeart/2005/8/layout/list1"/>
    <dgm:cxn modelId="{0BAF0A1B-CEF0-4D18-9BE1-7173FFFF5308}" type="presParOf" srcId="{6AD10F57-802E-4620-ADEC-39352C37F523}" destId="{349068FC-F152-4103-AAC4-A5399AD93152}" srcOrd="10" destOrd="0" presId="urn:microsoft.com/office/officeart/2005/8/layout/list1"/>
    <dgm:cxn modelId="{E0E3C3B5-4176-4DB9-AFB4-283E50E41437}" type="presParOf" srcId="{6AD10F57-802E-4620-ADEC-39352C37F523}" destId="{4391F421-8422-47B8-B2E7-DE6ED00C4F8E}" srcOrd="11" destOrd="0" presId="urn:microsoft.com/office/officeart/2005/8/layout/list1"/>
    <dgm:cxn modelId="{C1FC5288-EFE9-4EE0-A2DA-CA80BEF6F2DA}" type="presParOf" srcId="{6AD10F57-802E-4620-ADEC-39352C37F523}" destId="{F9F3D61B-458E-424C-9C07-90499C88DFC6}" srcOrd="12" destOrd="0" presId="urn:microsoft.com/office/officeart/2005/8/layout/list1"/>
    <dgm:cxn modelId="{06E0877A-188B-4DDF-9AF7-79D42CC7F2AA}" type="presParOf" srcId="{F9F3D61B-458E-424C-9C07-90499C88DFC6}" destId="{7D7C7463-4125-48DB-9CDE-76A2D9D59752}" srcOrd="0" destOrd="0" presId="urn:microsoft.com/office/officeart/2005/8/layout/list1"/>
    <dgm:cxn modelId="{BCDD7C86-5CF5-45D5-A755-C56D241AF16B}" type="presParOf" srcId="{F9F3D61B-458E-424C-9C07-90499C88DFC6}" destId="{0349BF27-66DC-43C4-9F33-8738FA204B89}" srcOrd="1" destOrd="0" presId="urn:microsoft.com/office/officeart/2005/8/layout/list1"/>
    <dgm:cxn modelId="{E49A198B-21B3-42F6-940E-5378F7E9C514}" type="presParOf" srcId="{6AD10F57-802E-4620-ADEC-39352C37F523}" destId="{B7A73E59-2FC3-4722-AE43-1B2AD4B4F3DD}" srcOrd="13" destOrd="0" presId="urn:microsoft.com/office/officeart/2005/8/layout/list1"/>
    <dgm:cxn modelId="{C5CCC83F-36EF-4457-BE69-36EC2E9ECDC9}" type="presParOf" srcId="{6AD10F57-802E-4620-ADEC-39352C37F523}" destId="{09F1309A-3329-4272-9426-DAFBEDB22B7D}" srcOrd="14" destOrd="0" presId="urn:microsoft.com/office/officeart/2005/8/layout/list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3C6BCEE-0C7F-4486-BF0A-9A0B6D5C98C9}"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88FE6020-3F24-4578-B806-86D05B95F22A}">
      <dgm:prSet custT="1"/>
      <dgm:spPr/>
      <dgm:t>
        <a:bodyPr/>
        <a:lstStyle/>
        <a:p>
          <a:r>
            <a:rPr lang="ar-SA" sz="2800" b="1" baseline="0">
              <a:latin typeface="Simplified Arabic" panose="02020603050405020304" pitchFamily="18" charset="-78"/>
              <a:cs typeface="Simplified Arabic" panose="02020603050405020304" pitchFamily="18" charset="-78"/>
            </a:rPr>
            <a:t>خلق فرص العمل</a:t>
          </a:r>
          <a:endParaRPr lang="en-US" sz="2800">
            <a:latin typeface="Simplified Arabic" panose="02020603050405020304" pitchFamily="18" charset="-78"/>
            <a:cs typeface="Simplified Arabic" panose="02020603050405020304" pitchFamily="18" charset="-78"/>
          </a:endParaRPr>
        </a:p>
      </dgm:t>
    </dgm:pt>
    <dgm:pt modelId="{255F353A-7C45-4633-85CE-E408A8DBB860}" type="parTrans" cxnId="{2887436B-8471-40EF-9E3F-7101BF142C78}">
      <dgm:prSet/>
      <dgm:spPr/>
      <dgm:t>
        <a:bodyPr/>
        <a:lstStyle/>
        <a:p>
          <a:endParaRPr lang="en-US"/>
        </a:p>
      </dgm:t>
    </dgm:pt>
    <dgm:pt modelId="{D5E508D8-9C1D-4DCF-BDAD-3A730059E905}" type="sibTrans" cxnId="{2887436B-8471-40EF-9E3F-7101BF142C78}">
      <dgm:prSet custT="1"/>
      <dgm:spPr/>
      <dgm:t>
        <a:bodyPr/>
        <a:lstStyle/>
        <a:p>
          <a:endParaRPr lang="en-US" sz="2800">
            <a:latin typeface="Simplified Arabic" panose="02020603050405020304" pitchFamily="18" charset="-78"/>
            <a:cs typeface="Simplified Arabic" panose="02020603050405020304" pitchFamily="18" charset="-78"/>
          </a:endParaRPr>
        </a:p>
      </dgm:t>
    </dgm:pt>
    <dgm:pt modelId="{92803E39-5A69-4CC8-8100-0D441C723BD7}">
      <dgm:prSet custT="1"/>
      <dgm:spPr/>
      <dgm:t>
        <a:bodyPr/>
        <a:lstStyle/>
        <a:p>
          <a:r>
            <a:rPr lang="ar-SA" sz="2800" b="1" baseline="0">
              <a:latin typeface="Simplified Arabic" panose="02020603050405020304" pitchFamily="18" charset="-78"/>
              <a:cs typeface="Simplified Arabic" panose="02020603050405020304" pitchFamily="18" charset="-78"/>
            </a:rPr>
            <a:t>تحسين التعليم</a:t>
          </a:r>
          <a:endParaRPr lang="en-US" sz="2800">
            <a:latin typeface="Simplified Arabic" panose="02020603050405020304" pitchFamily="18" charset="-78"/>
            <a:cs typeface="Simplified Arabic" panose="02020603050405020304" pitchFamily="18" charset="-78"/>
          </a:endParaRPr>
        </a:p>
      </dgm:t>
    </dgm:pt>
    <dgm:pt modelId="{34364137-1F98-4E2D-9C1E-367B9497FFF4}" type="parTrans" cxnId="{93DFD4D1-B3EF-43F1-ACBB-15216ECB7A0D}">
      <dgm:prSet/>
      <dgm:spPr/>
      <dgm:t>
        <a:bodyPr/>
        <a:lstStyle/>
        <a:p>
          <a:endParaRPr lang="en-US"/>
        </a:p>
      </dgm:t>
    </dgm:pt>
    <dgm:pt modelId="{FBBF673C-6D9C-4AF3-ACB7-C34A8F546427}" type="sibTrans" cxnId="{93DFD4D1-B3EF-43F1-ACBB-15216ECB7A0D}">
      <dgm:prSet custT="1"/>
      <dgm:spPr/>
      <dgm:t>
        <a:bodyPr/>
        <a:lstStyle/>
        <a:p>
          <a:endParaRPr lang="en-US" sz="2800">
            <a:latin typeface="Simplified Arabic" panose="02020603050405020304" pitchFamily="18" charset="-78"/>
            <a:cs typeface="Simplified Arabic" panose="02020603050405020304" pitchFamily="18" charset="-78"/>
          </a:endParaRPr>
        </a:p>
      </dgm:t>
    </dgm:pt>
    <dgm:pt modelId="{FE9289BD-157D-4DE2-945D-C270E1475BD7}">
      <dgm:prSet custT="1"/>
      <dgm:spPr/>
      <dgm:t>
        <a:bodyPr/>
        <a:lstStyle/>
        <a:p>
          <a:r>
            <a:rPr lang="ar-SA" sz="2800" b="1" baseline="0">
              <a:latin typeface="Simplified Arabic" panose="02020603050405020304" pitchFamily="18" charset="-78"/>
              <a:cs typeface="Simplified Arabic" panose="02020603050405020304" pitchFamily="18" charset="-78"/>
            </a:rPr>
            <a:t>تطوير الرعاية الصحية</a:t>
          </a:r>
          <a:endParaRPr lang="en-US" sz="2800">
            <a:latin typeface="Simplified Arabic" panose="02020603050405020304" pitchFamily="18" charset="-78"/>
            <a:cs typeface="Simplified Arabic" panose="02020603050405020304" pitchFamily="18" charset="-78"/>
          </a:endParaRPr>
        </a:p>
      </dgm:t>
    </dgm:pt>
    <dgm:pt modelId="{900BCF5C-61F9-42EC-884B-936B17C9DC23}" type="parTrans" cxnId="{D5C819B3-B8A1-48AA-95A1-D446498E9636}">
      <dgm:prSet/>
      <dgm:spPr/>
      <dgm:t>
        <a:bodyPr/>
        <a:lstStyle/>
        <a:p>
          <a:endParaRPr lang="en-US"/>
        </a:p>
      </dgm:t>
    </dgm:pt>
    <dgm:pt modelId="{F752BB48-EA78-4FDC-90A5-2E5D77E36560}" type="sibTrans" cxnId="{D5C819B3-B8A1-48AA-95A1-D446498E9636}">
      <dgm:prSet custT="1"/>
      <dgm:spPr/>
      <dgm:t>
        <a:bodyPr/>
        <a:lstStyle/>
        <a:p>
          <a:endParaRPr lang="en-US" sz="2800">
            <a:latin typeface="Simplified Arabic" panose="02020603050405020304" pitchFamily="18" charset="-78"/>
            <a:cs typeface="Simplified Arabic" panose="02020603050405020304" pitchFamily="18" charset="-78"/>
          </a:endParaRPr>
        </a:p>
      </dgm:t>
    </dgm:pt>
    <dgm:pt modelId="{E17E2E54-E695-45BB-9F3E-C8F49F217712}">
      <dgm:prSet custT="1"/>
      <dgm:spPr/>
      <dgm:t>
        <a:bodyPr/>
        <a:lstStyle/>
        <a:p>
          <a:r>
            <a:rPr lang="ar-SA" sz="2800" b="1" baseline="0">
              <a:latin typeface="Simplified Arabic" panose="02020603050405020304" pitchFamily="18" charset="-78"/>
              <a:cs typeface="Simplified Arabic" panose="02020603050405020304" pitchFamily="18" charset="-78"/>
            </a:rPr>
            <a:t>برامج الحماية الاجتماعية</a:t>
          </a:r>
          <a:endParaRPr lang="en-US" sz="2800">
            <a:latin typeface="Simplified Arabic" panose="02020603050405020304" pitchFamily="18" charset="-78"/>
            <a:cs typeface="Simplified Arabic" panose="02020603050405020304" pitchFamily="18" charset="-78"/>
          </a:endParaRPr>
        </a:p>
      </dgm:t>
    </dgm:pt>
    <dgm:pt modelId="{3852EB30-93A0-46EA-84C6-44A036850E76}" type="parTrans" cxnId="{DDD24E60-C4C7-438F-A768-01855F3F542E}">
      <dgm:prSet/>
      <dgm:spPr/>
      <dgm:t>
        <a:bodyPr/>
        <a:lstStyle/>
        <a:p>
          <a:endParaRPr lang="en-US"/>
        </a:p>
      </dgm:t>
    </dgm:pt>
    <dgm:pt modelId="{10B2E1CF-E10E-4643-801A-52699F411B15}" type="sibTrans" cxnId="{DDD24E60-C4C7-438F-A768-01855F3F542E}">
      <dgm:prSet custT="1"/>
      <dgm:spPr/>
      <dgm:t>
        <a:bodyPr/>
        <a:lstStyle/>
        <a:p>
          <a:endParaRPr lang="en-US" sz="2800">
            <a:latin typeface="Simplified Arabic" panose="02020603050405020304" pitchFamily="18" charset="-78"/>
            <a:cs typeface="Simplified Arabic" panose="02020603050405020304" pitchFamily="18" charset="-78"/>
          </a:endParaRPr>
        </a:p>
      </dgm:t>
    </dgm:pt>
    <dgm:pt modelId="{DBE6B2AC-4275-4868-A411-620901F32C35}">
      <dgm:prSet custT="1"/>
      <dgm:spPr/>
      <dgm:t>
        <a:bodyPr/>
        <a:lstStyle/>
        <a:p>
          <a:r>
            <a:rPr lang="ar-SA" sz="2800" b="1" baseline="0">
              <a:latin typeface="Simplified Arabic" panose="02020603050405020304" pitchFamily="18" charset="-78"/>
              <a:cs typeface="Simplified Arabic" panose="02020603050405020304" pitchFamily="18" charset="-78"/>
            </a:rPr>
            <a:t>تمكين المرأة</a:t>
          </a:r>
          <a:endParaRPr lang="en-US" sz="2800">
            <a:latin typeface="Simplified Arabic" panose="02020603050405020304" pitchFamily="18" charset="-78"/>
            <a:cs typeface="Simplified Arabic" panose="02020603050405020304" pitchFamily="18" charset="-78"/>
          </a:endParaRPr>
        </a:p>
      </dgm:t>
    </dgm:pt>
    <dgm:pt modelId="{BEABC28F-E8FB-4CA6-AF6C-DF2A75B20607}" type="parTrans" cxnId="{3AE8C445-0C7C-4CDE-B2BB-291A067BAB84}">
      <dgm:prSet/>
      <dgm:spPr/>
      <dgm:t>
        <a:bodyPr/>
        <a:lstStyle/>
        <a:p>
          <a:endParaRPr lang="en-US"/>
        </a:p>
      </dgm:t>
    </dgm:pt>
    <dgm:pt modelId="{C7C20FB4-BA81-4EC5-938B-9544710FCFC8}" type="sibTrans" cxnId="{3AE8C445-0C7C-4CDE-B2BB-291A067BAB84}">
      <dgm:prSet custT="1"/>
      <dgm:spPr/>
      <dgm:t>
        <a:bodyPr/>
        <a:lstStyle/>
        <a:p>
          <a:endParaRPr lang="en-US" sz="2800">
            <a:latin typeface="Simplified Arabic" panose="02020603050405020304" pitchFamily="18" charset="-78"/>
            <a:cs typeface="Simplified Arabic" panose="02020603050405020304" pitchFamily="18" charset="-78"/>
          </a:endParaRPr>
        </a:p>
      </dgm:t>
    </dgm:pt>
    <dgm:pt modelId="{C579A869-5C7A-4FF9-9705-3B23351BB533}">
      <dgm:prSet custT="1"/>
      <dgm:spPr/>
      <dgm:t>
        <a:bodyPr/>
        <a:lstStyle/>
        <a:p>
          <a:r>
            <a:rPr lang="ar-SA" sz="2800" b="1" baseline="0">
              <a:latin typeface="Simplified Arabic" panose="02020603050405020304" pitchFamily="18" charset="-78"/>
              <a:cs typeface="Simplified Arabic" panose="02020603050405020304" pitchFamily="18" charset="-78"/>
            </a:rPr>
            <a:t>التنمية الريفية</a:t>
          </a:r>
          <a:endParaRPr lang="en-US" sz="2800">
            <a:latin typeface="Simplified Arabic" panose="02020603050405020304" pitchFamily="18" charset="-78"/>
            <a:cs typeface="Simplified Arabic" panose="02020603050405020304" pitchFamily="18" charset="-78"/>
          </a:endParaRPr>
        </a:p>
      </dgm:t>
    </dgm:pt>
    <dgm:pt modelId="{EC5B6DB8-FC06-452B-B551-00231104F7AB}" type="parTrans" cxnId="{2F239B07-1934-4387-B256-CCC66DFCE5FB}">
      <dgm:prSet/>
      <dgm:spPr/>
      <dgm:t>
        <a:bodyPr/>
        <a:lstStyle/>
        <a:p>
          <a:endParaRPr lang="en-US"/>
        </a:p>
      </dgm:t>
    </dgm:pt>
    <dgm:pt modelId="{024582A5-438D-45ED-852E-D49359F9C2E7}" type="sibTrans" cxnId="{2F239B07-1934-4387-B256-CCC66DFCE5FB}">
      <dgm:prSet/>
      <dgm:spPr/>
      <dgm:t>
        <a:bodyPr/>
        <a:lstStyle/>
        <a:p>
          <a:endParaRPr lang="en-US"/>
        </a:p>
      </dgm:t>
    </dgm:pt>
    <dgm:pt modelId="{1044AA2B-6A25-4BD3-B77D-1F90019A205F}" type="pres">
      <dgm:prSet presAssocID="{33C6BCEE-0C7F-4486-BF0A-9A0B6D5C98C9}" presName="Name0" presStyleCnt="0">
        <dgm:presLayoutVars>
          <dgm:dir/>
          <dgm:resizeHandles val="exact"/>
        </dgm:presLayoutVars>
      </dgm:prSet>
      <dgm:spPr/>
    </dgm:pt>
    <dgm:pt modelId="{23D7AD25-501D-48CF-9540-56E860767351}" type="pres">
      <dgm:prSet presAssocID="{88FE6020-3F24-4578-B806-86D05B95F22A}" presName="node" presStyleLbl="node1" presStyleIdx="0" presStyleCnt="6">
        <dgm:presLayoutVars>
          <dgm:bulletEnabled val="1"/>
        </dgm:presLayoutVars>
      </dgm:prSet>
      <dgm:spPr/>
    </dgm:pt>
    <dgm:pt modelId="{8C39F85D-8EF8-428A-A12E-4D9914C43FD1}" type="pres">
      <dgm:prSet presAssocID="{D5E508D8-9C1D-4DCF-BDAD-3A730059E905}" presName="sibTrans" presStyleLbl="sibTrans1D1" presStyleIdx="0" presStyleCnt="5"/>
      <dgm:spPr/>
    </dgm:pt>
    <dgm:pt modelId="{B7FEED03-6304-4744-9CD2-BA864D93B05F}" type="pres">
      <dgm:prSet presAssocID="{D5E508D8-9C1D-4DCF-BDAD-3A730059E905}" presName="connectorText" presStyleLbl="sibTrans1D1" presStyleIdx="0" presStyleCnt="5"/>
      <dgm:spPr/>
    </dgm:pt>
    <dgm:pt modelId="{B891A0B9-0733-4EFF-B87C-961406EB68B8}" type="pres">
      <dgm:prSet presAssocID="{92803E39-5A69-4CC8-8100-0D441C723BD7}" presName="node" presStyleLbl="node1" presStyleIdx="1" presStyleCnt="6">
        <dgm:presLayoutVars>
          <dgm:bulletEnabled val="1"/>
        </dgm:presLayoutVars>
      </dgm:prSet>
      <dgm:spPr/>
    </dgm:pt>
    <dgm:pt modelId="{8F6BC221-B027-4EF8-95E7-C6351CB0994E}" type="pres">
      <dgm:prSet presAssocID="{FBBF673C-6D9C-4AF3-ACB7-C34A8F546427}" presName="sibTrans" presStyleLbl="sibTrans1D1" presStyleIdx="1" presStyleCnt="5"/>
      <dgm:spPr/>
    </dgm:pt>
    <dgm:pt modelId="{F6403FD6-E9AC-41F2-B726-5E3BBC5A16A3}" type="pres">
      <dgm:prSet presAssocID="{FBBF673C-6D9C-4AF3-ACB7-C34A8F546427}" presName="connectorText" presStyleLbl="sibTrans1D1" presStyleIdx="1" presStyleCnt="5"/>
      <dgm:spPr/>
    </dgm:pt>
    <dgm:pt modelId="{51C32F99-8F3C-44A1-A31B-79EAF525A76B}" type="pres">
      <dgm:prSet presAssocID="{FE9289BD-157D-4DE2-945D-C270E1475BD7}" presName="node" presStyleLbl="node1" presStyleIdx="2" presStyleCnt="6">
        <dgm:presLayoutVars>
          <dgm:bulletEnabled val="1"/>
        </dgm:presLayoutVars>
      </dgm:prSet>
      <dgm:spPr/>
    </dgm:pt>
    <dgm:pt modelId="{4B50A681-A472-4D50-8BE3-72DB8B5E92CF}" type="pres">
      <dgm:prSet presAssocID="{F752BB48-EA78-4FDC-90A5-2E5D77E36560}" presName="sibTrans" presStyleLbl="sibTrans1D1" presStyleIdx="2" presStyleCnt="5"/>
      <dgm:spPr/>
    </dgm:pt>
    <dgm:pt modelId="{DBF044B3-9486-4973-A785-841FB79E714F}" type="pres">
      <dgm:prSet presAssocID="{F752BB48-EA78-4FDC-90A5-2E5D77E36560}" presName="connectorText" presStyleLbl="sibTrans1D1" presStyleIdx="2" presStyleCnt="5"/>
      <dgm:spPr/>
    </dgm:pt>
    <dgm:pt modelId="{4382E63B-9911-4378-A411-BDB48A821256}" type="pres">
      <dgm:prSet presAssocID="{E17E2E54-E695-45BB-9F3E-C8F49F217712}" presName="node" presStyleLbl="node1" presStyleIdx="3" presStyleCnt="6">
        <dgm:presLayoutVars>
          <dgm:bulletEnabled val="1"/>
        </dgm:presLayoutVars>
      </dgm:prSet>
      <dgm:spPr/>
    </dgm:pt>
    <dgm:pt modelId="{54654F44-8E9A-4ADC-897D-FA669E57285F}" type="pres">
      <dgm:prSet presAssocID="{10B2E1CF-E10E-4643-801A-52699F411B15}" presName="sibTrans" presStyleLbl="sibTrans1D1" presStyleIdx="3" presStyleCnt="5"/>
      <dgm:spPr/>
    </dgm:pt>
    <dgm:pt modelId="{5371991A-E0E2-4426-B236-E158D7E17CED}" type="pres">
      <dgm:prSet presAssocID="{10B2E1CF-E10E-4643-801A-52699F411B15}" presName="connectorText" presStyleLbl="sibTrans1D1" presStyleIdx="3" presStyleCnt="5"/>
      <dgm:spPr/>
    </dgm:pt>
    <dgm:pt modelId="{095DEEB0-8366-43E6-BCFC-DF7DBC320BD2}" type="pres">
      <dgm:prSet presAssocID="{DBE6B2AC-4275-4868-A411-620901F32C35}" presName="node" presStyleLbl="node1" presStyleIdx="4" presStyleCnt="6">
        <dgm:presLayoutVars>
          <dgm:bulletEnabled val="1"/>
        </dgm:presLayoutVars>
      </dgm:prSet>
      <dgm:spPr/>
    </dgm:pt>
    <dgm:pt modelId="{68CD15E2-0749-4B4B-9161-D1F221B8DA82}" type="pres">
      <dgm:prSet presAssocID="{C7C20FB4-BA81-4EC5-938B-9544710FCFC8}" presName="sibTrans" presStyleLbl="sibTrans1D1" presStyleIdx="4" presStyleCnt="5"/>
      <dgm:spPr/>
    </dgm:pt>
    <dgm:pt modelId="{AC282E7B-EE25-4C28-BD1E-523078F95BC6}" type="pres">
      <dgm:prSet presAssocID="{C7C20FB4-BA81-4EC5-938B-9544710FCFC8}" presName="connectorText" presStyleLbl="sibTrans1D1" presStyleIdx="4" presStyleCnt="5"/>
      <dgm:spPr/>
    </dgm:pt>
    <dgm:pt modelId="{1D289D49-9351-43EA-AD6E-5F9D97805152}" type="pres">
      <dgm:prSet presAssocID="{C579A869-5C7A-4FF9-9705-3B23351BB533}" presName="node" presStyleLbl="node1" presStyleIdx="5" presStyleCnt="6">
        <dgm:presLayoutVars>
          <dgm:bulletEnabled val="1"/>
        </dgm:presLayoutVars>
      </dgm:prSet>
      <dgm:spPr/>
    </dgm:pt>
  </dgm:ptLst>
  <dgm:cxnLst>
    <dgm:cxn modelId="{8BFBB504-E33A-4CCE-BF49-FD5B645296F9}" type="presOf" srcId="{FE9289BD-157D-4DE2-945D-C270E1475BD7}" destId="{51C32F99-8F3C-44A1-A31B-79EAF525A76B}" srcOrd="0" destOrd="0" presId="urn:microsoft.com/office/officeart/2016/7/layout/RepeatingBendingProcessNew"/>
    <dgm:cxn modelId="{2F239B07-1934-4387-B256-CCC66DFCE5FB}" srcId="{33C6BCEE-0C7F-4486-BF0A-9A0B6D5C98C9}" destId="{C579A869-5C7A-4FF9-9705-3B23351BB533}" srcOrd="5" destOrd="0" parTransId="{EC5B6DB8-FC06-452B-B551-00231104F7AB}" sibTransId="{024582A5-438D-45ED-852E-D49359F9C2E7}"/>
    <dgm:cxn modelId="{172C2A14-1160-42DA-B07F-A86822B8F4B9}" type="presOf" srcId="{F752BB48-EA78-4FDC-90A5-2E5D77E36560}" destId="{4B50A681-A472-4D50-8BE3-72DB8B5E92CF}" srcOrd="0" destOrd="0" presId="urn:microsoft.com/office/officeart/2016/7/layout/RepeatingBendingProcessNew"/>
    <dgm:cxn modelId="{D1196022-89E5-4160-9E5B-77B6BE35D4EF}" type="presOf" srcId="{DBE6B2AC-4275-4868-A411-620901F32C35}" destId="{095DEEB0-8366-43E6-BCFC-DF7DBC320BD2}" srcOrd="0" destOrd="0" presId="urn:microsoft.com/office/officeart/2016/7/layout/RepeatingBendingProcessNew"/>
    <dgm:cxn modelId="{F965EF27-8DF3-4CC3-B720-F13B90398F46}" type="presOf" srcId="{FBBF673C-6D9C-4AF3-ACB7-C34A8F546427}" destId="{8F6BC221-B027-4EF8-95E7-C6351CB0994E}" srcOrd="0" destOrd="0" presId="urn:microsoft.com/office/officeart/2016/7/layout/RepeatingBendingProcessNew"/>
    <dgm:cxn modelId="{08C2912A-DE07-4013-8663-A0395BF21FCD}" type="presOf" srcId="{C579A869-5C7A-4FF9-9705-3B23351BB533}" destId="{1D289D49-9351-43EA-AD6E-5F9D97805152}" srcOrd="0" destOrd="0" presId="urn:microsoft.com/office/officeart/2016/7/layout/RepeatingBendingProcessNew"/>
    <dgm:cxn modelId="{F594F25C-AD05-490B-AC13-8D61758079EA}" type="presOf" srcId="{10B2E1CF-E10E-4643-801A-52699F411B15}" destId="{5371991A-E0E2-4426-B236-E158D7E17CED}" srcOrd="1" destOrd="0" presId="urn:microsoft.com/office/officeart/2016/7/layout/RepeatingBendingProcessNew"/>
    <dgm:cxn modelId="{DDD24E60-C4C7-438F-A768-01855F3F542E}" srcId="{33C6BCEE-0C7F-4486-BF0A-9A0B6D5C98C9}" destId="{E17E2E54-E695-45BB-9F3E-C8F49F217712}" srcOrd="3" destOrd="0" parTransId="{3852EB30-93A0-46EA-84C6-44A036850E76}" sibTransId="{10B2E1CF-E10E-4643-801A-52699F411B15}"/>
    <dgm:cxn modelId="{3AE8C445-0C7C-4CDE-B2BB-291A067BAB84}" srcId="{33C6BCEE-0C7F-4486-BF0A-9A0B6D5C98C9}" destId="{DBE6B2AC-4275-4868-A411-620901F32C35}" srcOrd="4" destOrd="0" parTransId="{BEABC28F-E8FB-4CA6-AF6C-DF2A75B20607}" sibTransId="{C7C20FB4-BA81-4EC5-938B-9544710FCFC8}"/>
    <dgm:cxn modelId="{C0548148-0DA5-48B7-BFDF-230C7B186FAE}" type="presOf" srcId="{D5E508D8-9C1D-4DCF-BDAD-3A730059E905}" destId="{8C39F85D-8EF8-428A-A12E-4D9914C43FD1}" srcOrd="0" destOrd="0" presId="urn:microsoft.com/office/officeart/2016/7/layout/RepeatingBendingProcessNew"/>
    <dgm:cxn modelId="{2887436B-8471-40EF-9E3F-7101BF142C78}" srcId="{33C6BCEE-0C7F-4486-BF0A-9A0B6D5C98C9}" destId="{88FE6020-3F24-4578-B806-86D05B95F22A}" srcOrd="0" destOrd="0" parTransId="{255F353A-7C45-4633-85CE-E408A8DBB860}" sibTransId="{D5E508D8-9C1D-4DCF-BDAD-3A730059E905}"/>
    <dgm:cxn modelId="{5C84007E-2B77-4A5D-AA26-A377EF5496CE}" type="presOf" srcId="{C7C20FB4-BA81-4EC5-938B-9544710FCFC8}" destId="{68CD15E2-0749-4B4B-9161-D1F221B8DA82}" srcOrd="0" destOrd="0" presId="urn:microsoft.com/office/officeart/2016/7/layout/RepeatingBendingProcessNew"/>
    <dgm:cxn modelId="{4C1C9584-3ACF-4A58-B931-161B6F2A4158}" type="presOf" srcId="{FBBF673C-6D9C-4AF3-ACB7-C34A8F546427}" destId="{F6403FD6-E9AC-41F2-B726-5E3BBC5A16A3}" srcOrd="1" destOrd="0" presId="urn:microsoft.com/office/officeart/2016/7/layout/RepeatingBendingProcessNew"/>
    <dgm:cxn modelId="{BB7D5B9D-8D92-44B9-86AF-5EF1BECC9890}" type="presOf" srcId="{F752BB48-EA78-4FDC-90A5-2E5D77E36560}" destId="{DBF044B3-9486-4973-A785-841FB79E714F}" srcOrd="1" destOrd="0" presId="urn:microsoft.com/office/officeart/2016/7/layout/RepeatingBendingProcessNew"/>
    <dgm:cxn modelId="{C7FE439D-9480-48B6-8C33-7C1D35F4D621}" type="presOf" srcId="{C7C20FB4-BA81-4EC5-938B-9544710FCFC8}" destId="{AC282E7B-EE25-4C28-BD1E-523078F95BC6}" srcOrd="1" destOrd="0" presId="urn:microsoft.com/office/officeart/2016/7/layout/RepeatingBendingProcessNew"/>
    <dgm:cxn modelId="{78EBEDAF-553F-486A-B99A-C4D38E9146E1}" type="presOf" srcId="{33C6BCEE-0C7F-4486-BF0A-9A0B6D5C98C9}" destId="{1044AA2B-6A25-4BD3-B77D-1F90019A205F}" srcOrd="0" destOrd="0" presId="urn:microsoft.com/office/officeart/2016/7/layout/RepeatingBendingProcessNew"/>
    <dgm:cxn modelId="{D5C819B3-B8A1-48AA-95A1-D446498E9636}" srcId="{33C6BCEE-0C7F-4486-BF0A-9A0B6D5C98C9}" destId="{FE9289BD-157D-4DE2-945D-C270E1475BD7}" srcOrd="2" destOrd="0" parTransId="{900BCF5C-61F9-42EC-884B-936B17C9DC23}" sibTransId="{F752BB48-EA78-4FDC-90A5-2E5D77E36560}"/>
    <dgm:cxn modelId="{74EA49B5-3079-46A6-84BD-A68069F1CAAD}" type="presOf" srcId="{92803E39-5A69-4CC8-8100-0D441C723BD7}" destId="{B891A0B9-0733-4EFF-B87C-961406EB68B8}" srcOrd="0" destOrd="0" presId="urn:microsoft.com/office/officeart/2016/7/layout/RepeatingBendingProcessNew"/>
    <dgm:cxn modelId="{66C589CB-DA91-4250-BD43-93451146DB38}" type="presOf" srcId="{D5E508D8-9C1D-4DCF-BDAD-3A730059E905}" destId="{B7FEED03-6304-4744-9CD2-BA864D93B05F}" srcOrd="1" destOrd="0" presId="urn:microsoft.com/office/officeart/2016/7/layout/RepeatingBendingProcessNew"/>
    <dgm:cxn modelId="{89E0BDCC-03EB-403F-9958-D9D0CF114ECC}" type="presOf" srcId="{88FE6020-3F24-4578-B806-86D05B95F22A}" destId="{23D7AD25-501D-48CF-9540-56E860767351}" srcOrd="0" destOrd="0" presId="urn:microsoft.com/office/officeart/2016/7/layout/RepeatingBendingProcessNew"/>
    <dgm:cxn modelId="{93DFD4D1-B3EF-43F1-ACBB-15216ECB7A0D}" srcId="{33C6BCEE-0C7F-4486-BF0A-9A0B6D5C98C9}" destId="{92803E39-5A69-4CC8-8100-0D441C723BD7}" srcOrd="1" destOrd="0" parTransId="{34364137-1F98-4E2D-9C1E-367B9497FFF4}" sibTransId="{FBBF673C-6D9C-4AF3-ACB7-C34A8F546427}"/>
    <dgm:cxn modelId="{257A92D5-504D-4619-A011-4681D826ECF4}" type="presOf" srcId="{E17E2E54-E695-45BB-9F3E-C8F49F217712}" destId="{4382E63B-9911-4378-A411-BDB48A821256}" srcOrd="0" destOrd="0" presId="urn:microsoft.com/office/officeart/2016/7/layout/RepeatingBendingProcessNew"/>
    <dgm:cxn modelId="{EAED1CDC-DFA2-4190-A0CF-83E60BBA4CCA}" type="presOf" srcId="{10B2E1CF-E10E-4643-801A-52699F411B15}" destId="{54654F44-8E9A-4ADC-897D-FA669E57285F}" srcOrd="0" destOrd="0" presId="urn:microsoft.com/office/officeart/2016/7/layout/RepeatingBendingProcessNew"/>
    <dgm:cxn modelId="{F5EF46F5-0F3E-40D4-BE9A-A72ED1B85E10}" type="presParOf" srcId="{1044AA2B-6A25-4BD3-B77D-1F90019A205F}" destId="{23D7AD25-501D-48CF-9540-56E860767351}" srcOrd="0" destOrd="0" presId="urn:microsoft.com/office/officeart/2016/7/layout/RepeatingBendingProcessNew"/>
    <dgm:cxn modelId="{72230717-B6F4-4D19-9EF1-1376E5E49829}" type="presParOf" srcId="{1044AA2B-6A25-4BD3-B77D-1F90019A205F}" destId="{8C39F85D-8EF8-428A-A12E-4D9914C43FD1}" srcOrd="1" destOrd="0" presId="urn:microsoft.com/office/officeart/2016/7/layout/RepeatingBendingProcessNew"/>
    <dgm:cxn modelId="{F8B499CF-2163-4E00-BF29-5A3B94E91291}" type="presParOf" srcId="{8C39F85D-8EF8-428A-A12E-4D9914C43FD1}" destId="{B7FEED03-6304-4744-9CD2-BA864D93B05F}" srcOrd="0" destOrd="0" presId="urn:microsoft.com/office/officeart/2016/7/layout/RepeatingBendingProcessNew"/>
    <dgm:cxn modelId="{78BC5F3F-5205-44B0-AC3A-54A5348E4F26}" type="presParOf" srcId="{1044AA2B-6A25-4BD3-B77D-1F90019A205F}" destId="{B891A0B9-0733-4EFF-B87C-961406EB68B8}" srcOrd="2" destOrd="0" presId="urn:microsoft.com/office/officeart/2016/7/layout/RepeatingBendingProcessNew"/>
    <dgm:cxn modelId="{1AC34BCA-BE8C-4207-8CF6-6171E49005B3}" type="presParOf" srcId="{1044AA2B-6A25-4BD3-B77D-1F90019A205F}" destId="{8F6BC221-B027-4EF8-95E7-C6351CB0994E}" srcOrd="3" destOrd="0" presId="urn:microsoft.com/office/officeart/2016/7/layout/RepeatingBendingProcessNew"/>
    <dgm:cxn modelId="{4A286F52-E879-427F-92F4-1A5C7C2B4D84}" type="presParOf" srcId="{8F6BC221-B027-4EF8-95E7-C6351CB0994E}" destId="{F6403FD6-E9AC-41F2-B726-5E3BBC5A16A3}" srcOrd="0" destOrd="0" presId="urn:microsoft.com/office/officeart/2016/7/layout/RepeatingBendingProcessNew"/>
    <dgm:cxn modelId="{E8E95891-B7AA-4991-8D5E-3AB292CCD1E7}" type="presParOf" srcId="{1044AA2B-6A25-4BD3-B77D-1F90019A205F}" destId="{51C32F99-8F3C-44A1-A31B-79EAF525A76B}" srcOrd="4" destOrd="0" presId="urn:microsoft.com/office/officeart/2016/7/layout/RepeatingBendingProcessNew"/>
    <dgm:cxn modelId="{21EE0ED3-3C7A-4ACF-9566-8D5C86014168}" type="presParOf" srcId="{1044AA2B-6A25-4BD3-B77D-1F90019A205F}" destId="{4B50A681-A472-4D50-8BE3-72DB8B5E92CF}" srcOrd="5" destOrd="0" presId="urn:microsoft.com/office/officeart/2016/7/layout/RepeatingBendingProcessNew"/>
    <dgm:cxn modelId="{24149375-9352-4D95-9116-4290BC773D47}" type="presParOf" srcId="{4B50A681-A472-4D50-8BE3-72DB8B5E92CF}" destId="{DBF044B3-9486-4973-A785-841FB79E714F}" srcOrd="0" destOrd="0" presId="urn:microsoft.com/office/officeart/2016/7/layout/RepeatingBendingProcessNew"/>
    <dgm:cxn modelId="{B2A7AE38-2630-4F70-83CB-458F847E69DF}" type="presParOf" srcId="{1044AA2B-6A25-4BD3-B77D-1F90019A205F}" destId="{4382E63B-9911-4378-A411-BDB48A821256}" srcOrd="6" destOrd="0" presId="urn:microsoft.com/office/officeart/2016/7/layout/RepeatingBendingProcessNew"/>
    <dgm:cxn modelId="{EE7FDBD3-FC93-4B26-9F4E-CC1A3E353673}" type="presParOf" srcId="{1044AA2B-6A25-4BD3-B77D-1F90019A205F}" destId="{54654F44-8E9A-4ADC-897D-FA669E57285F}" srcOrd="7" destOrd="0" presId="urn:microsoft.com/office/officeart/2016/7/layout/RepeatingBendingProcessNew"/>
    <dgm:cxn modelId="{CB8A29A9-2090-4DC0-B53A-F2EFB2FB195C}" type="presParOf" srcId="{54654F44-8E9A-4ADC-897D-FA669E57285F}" destId="{5371991A-E0E2-4426-B236-E158D7E17CED}" srcOrd="0" destOrd="0" presId="urn:microsoft.com/office/officeart/2016/7/layout/RepeatingBendingProcessNew"/>
    <dgm:cxn modelId="{46F1B11E-3CD2-4A97-B542-89E6EFAD5F26}" type="presParOf" srcId="{1044AA2B-6A25-4BD3-B77D-1F90019A205F}" destId="{095DEEB0-8366-43E6-BCFC-DF7DBC320BD2}" srcOrd="8" destOrd="0" presId="urn:microsoft.com/office/officeart/2016/7/layout/RepeatingBendingProcessNew"/>
    <dgm:cxn modelId="{BF5A7740-C439-4F1F-8130-A61047FF6971}" type="presParOf" srcId="{1044AA2B-6A25-4BD3-B77D-1F90019A205F}" destId="{68CD15E2-0749-4B4B-9161-D1F221B8DA82}" srcOrd="9" destOrd="0" presId="urn:microsoft.com/office/officeart/2016/7/layout/RepeatingBendingProcessNew"/>
    <dgm:cxn modelId="{B76CD948-C3F5-464C-9C0F-14EC516CD8EC}" type="presParOf" srcId="{68CD15E2-0749-4B4B-9161-D1F221B8DA82}" destId="{AC282E7B-EE25-4C28-BD1E-523078F95BC6}" srcOrd="0" destOrd="0" presId="urn:microsoft.com/office/officeart/2016/7/layout/RepeatingBendingProcessNew"/>
    <dgm:cxn modelId="{3CF339D3-1894-452B-A70C-9A0B2AD6944E}" type="presParOf" srcId="{1044AA2B-6A25-4BD3-B77D-1F90019A205F}" destId="{1D289D49-9351-43EA-AD6E-5F9D97805152}" srcOrd="10"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5201713-EE68-44AF-96E3-11F64E638046}"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5017C2BC-4534-4E36-92A4-8388E29CABDF}">
      <dgm:prSet/>
      <dgm:spPr/>
      <dgm:t>
        <a:bodyPr/>
        <a:lstStyle/>
        <a:p>
          <a:r>
            <a:rPr lang="ar-SA" dirty="0">
              <a:latin typeface="Simplified Arabic" panose="02020603050405020304" pitchFamily="18" charset="-78"/>
              <a:cs typeface="Simplified Arabic" panose="02020603050405020304" pitchFamily="18" charset="-78"/>
            </a:rPr>
            <a:t>أهدافها</a:t>
          </a:r>
          <a:endParaRPr lang="en-US" dirty="0">
            <a:latin typeface="Simplified Arabic" panose="02020603050405020304" pitchFamily="18" charset="-78"/>
            <a:cs typeface="Simplified Arabic" panose="02020603050405020304" pitchFamily="18" charset="-78"/>
          </a:endParaRPr>
        </a:p>
      </dgm:t>
    </dgm:pt>
    <dgm:pt modelId="{75812E63-F11F-4584-82E3-CA2FD4A41ECA}" type="parTrans" cxnId="{9488BBE3-FB0B-4B80-AB2D-871E09BA8131}">
      <dgm:prSet/>
      <dgm:spPr/>
      <dgm:t>
        <a:bodyPr/>
        <a:lstStyle/>
        <a:p>
          <a:endParaRPr lang="en-US"/>
        </a:p>
      </dgm:t>
    </dgm:pt>
    <dgm:pt modelId="{17AF0F1F-22A1-478A-97E0-669A3DE677C5}" type="sibTrans" cxnId="{9488BBE3-FB0B-4B80-AB2D-871E09BA8131}">
      <dgm:prSet/>
      <dgm:spPr/>
      <dgm:t>
        <a:bodyPr/>
        <a:lstStyle/>
        <a:p>
          <a:endParaRPr lang="en-US"/>
        </a:p>
      </dgm:t>
    </dgm:pt>
    <dgm:pt modelId="{C1F31E7C-5440-465E-A4C1-52F888FCA47A}">
      <dgm:prSet/>
      <dgm:spPr/>
      <dgm:t>
        <a:bodyPr/>
        <a:lstStyle/>
        <a:p>
          <a:r>
            <a:rPr lang="ar-SA" dirty="0">
              <a:latin typeface="Simplified Arabic" panose="02020603050405020304" pitchFamily="18" charset="-78"/>
              <a:cs typeface="Simplified Arabic" panose="02020603050405020304" pitchFamily="18" charset="-78"/>
            </a:rPr>
            <a:t>منهجيتها</a:t>
          </a:r>
          <a:endParaRPr lang="en-US" dirty="0">
            <a:latin typeface="Simplified Arabic" panose="02020603050405020304" pitchFamily="18" charset="-78"/>
            <a:cs typeface="Simplified Arabic" panose="02020603050405020304" pitchFamily="18" charset="-78"/>
          </a:endParaRPr>
        </a:p>
      </dgm:t>
    </dgm:pt>
    <dgm:pt modelId="{97DFDED3-D27D-4E6C-ABB9-073020FCA550}" type="parTrans" cxnId="{7474EBEA-66D6-4240-8200-1B2B28D8D450}">
      <dgm:prSet/>
      <dgm:spPr/>
      <dgm:t>
        <a:bodyPr/>
        <a:lstStyle/>
        <a:p>
          <a:endParaRPr lang="en-US"/>
        </a:p>
      </dgm:t>
    </dgm:pt>
    <dgm:pt modelId="{77400A2B-8488-48CC-BDBF-1F9EA783E603}" type="sibTrans" cxnId="{7474EBEA-66D6-4240-8200-1B2B28D8D450}">
      <dgm:prSet/>
      <dgm:spPr/>
      <dgm:t>
        <a:bodyPr/>
        <a:lstStyle/>
        <a:p>
          <a:endParaRPr lang="en-US"/>
        </a:p>
      </dgm:t>
    </dgm:pt>
    <dgm:pt modelId="{6A24567A-CD49-4EA7-B058-EE13962ABA43}">
      <dgm:prSet/>
      <dgm:spPr/>
      <dgm:t>
        <a:bodyPr/>
        <a:lstStyle/>
        <a:p>
          <a:r>
            <a:rPr lang="ar-SA" dirty="0">
              <a:latin typeface="Simplified Arabic" panose="02020603050405020304" pitchFamily="18" charset="-78"/>
              <a:cs typeface="Simplified Arabic" panose="02020603050405020304" pitchFamily="18" charset="-78"/>
            </a:rPr>
            <a:t>نتائجها</a:t>
          </a:r>
          <a:endParaRPr lang="en-US" dirty="0">
            <a:latin typeface="Simplified Arabic" panose="02020603050405020304" pitchFamily="18" charset="-78"/>
            <a:cs typeface="Simplified Arabic" panose="02020603050405020304" pitchFamily="18" charset="-78"/>
          </a:endParaRPr>
        </a:p>
      </dgm:t>
    </dgm:pt>
    <dgm:pt modelId="{44F4BB94-4896-4B3C-BA16-EB13B82AF35E}" type="parTrans" cxnId="{ABA9210A-7078-4B91-A552-6F3323CD77DA}">
      <dgm:prSet/>
      <dgm:spPr/>
      <dgm:t>
        <a:bodyPr/>
        <a:lstStyle/>
        <a:p>
          <a:endParaRPr lang="en-US"/>
        </a:p>
      </dgm:t>
    </dgm:pt>
    <dgm:pt modelId="{F394833B-E53F-4C09-AB6A-C6C94F2DD561}" type="sibTrans" cxnId="{ABA9210A-7078-4B91-A552-6F3323CD77DA}">
      <dgm:prSet/>
      <dgm:spPr/>
      <dgm:t>
        <a:bodyPr/>
        <a:lstStyle/>
        <a:p>
          <a:endParaRPr lang="en-US"/>
        </a:p>
      </dgm:t>
    </dgm:pt>
    <dgm:pt modelId="{9CC04DC7-90F0-4B3E-BFFF-2912B5DB01E4}">
      <dgm:prSet/>
      <dgm:spPr/>
      <dgm:t>
        <a:bodyPr/>
        <a:lstStyle/>
        <a:p>
          <a:r>
            <a:rPr lang="ar-SA" dirty="0">
              <a:latin typeface="Simplified Arabic" panose="02020603050405020304" pitchFamily="18" charset="-78"/>
              <a:cs typeface="Simplified Arabic" panose="02020603050405020304" pitchFamily="18" charset="-78"/>
            </a:rPr>
            <a:t>أوجه الاستفادة منها</a:t>
          </a:r>
          <a:r>
            <a:rPr lang="en-US" dirty="0">
              <a:latin typeface="Simplified Arabic" panose="02020603050405020304" pitchFamily="18" charset="-78"/>
              <a:cs typeface="Simplified Arabic" panose="02020603050405020304" pitchFamily="18" charset="-78"/>
            </a:rPr>
            <a:t> </a:t>
          </a:r>
        </a:p>
      </dgm:t>
    </dgm:pt>
    <dgm:pt modelId="{109C51A9-A34A-4679-B7DC-1A992F8BCDE9}" type="parTrans" cxnId="{E095299D-E956-42B3-89DD-20706525CDDF}">
      <dgm:prSet/>
      <dgm:spPr/>
      <dgm:t>
        <a:bodyPr/>
        <a:lstStyle/>
        <a:p>
          <a:endParaRPr lang="en-US"/>
        </a:p>
      </dgm:t>
    </dgm:pt>
    <dgm:pt modelId="{5106963C-AF47-43AC-AA47-A8C69A558504}" type="sibTrans" cxnId="{E095299D-E956-42B3-89DD-20706525CDDF}">
      <dgm:prSet/>
      <dgm:spPr/>
      <dgm:t>
        <a:bodyPr/>
        <a:lstStyle/>
        <a:p>
          <a:endParaRPr lang="en-US"/>
        </a:p>
      </dgm:t>
    </dgm:pt>
    <dgm:pt modelId="{0A3F803D-8AD1-4CFA-8842-8FF8149396E5}" type="pres">
      <dgm:prSet presAssocID="{C5201713-EE68-44AF-96E3-11F64E638046}" presName="matrix" presStyleCnt="0">
        <dgm:presLayoutVars>
          <dgm:chMax val="1"/>
          <dgm:dir/>
          <dgm:resizeHandles val="exact"/>
        </dgm:presLayoutVars>
      </dgm:prSet>
      <dgm:spPr/>
    </dgm:pt>
    <dgm:pt modelId="{B1238BC6-BCAF-4AA3-AE8C-F198A1FB36CC}" type="pres">
      <dgm:prSet presAssocID="{C5201713-EE68-44AF-96E3-11F64E638046}" presName="diamond" presStyleLbl="bgShp" presStyleIdx="0" presStyleCnt="1"/>
      <dgm:spPr/>
    </dgm:pt>
    <dgm:pt modelId="{86D41B96-FD09-41AA-9941-0BE932077D31}" type="pres">
      <dgm:prSet presAssocID="{C5201713-EE68-44AF-96E3-11F64E638046}" presName="quad1" presStyleLbl="node1" presStyleIdx="0" presStyleCnt="4">
        <dgm:presLayoutVars>
          <dgm:chMax val="0"/>
          <dgm:chPref val="0"/>
          <dgm:bulletEnabled val="1"/>
        </dgm:presLayoutVars>
      </dgm:prSet>
      <dgm:spPr/>
    </dgm:pt>
    <dgm:pt modelId="{DF35A76F-12DE-4A6C-9B24-D2885BD456C7}" type="pres">
      <dgm:prSet presAssocID="{C5201713-EE68-44AF-96E3-11F64E638046}" presName="quad2" presStyleLbl="node1" presStyleIdx="1" presStyleCnt="4">
        <dgm:presLayoutVars>
          <dgm:chMax val="0"/>
          <dgm:chPref val="0"/>
          <dgm:bulletEnabled val="1"/>
        </dgm:presLayoutVars>
      </dgm:prSet>
      <dgm:spPr/>
    </dgm:pt>
    <dgm:pt modelId="{EF4733B4-B1C3-4A6B-90BC-08DA078FF50A}" type="pres">
      <dgm:prSet presAssocID="{C5201713-EE68-44AF-96E3-11F64E638046}" presName="quad3" presStyleLbl="node1" presStyleIdx="2" presStyleCnt="4">
        <dgm:presLayoutVars>
          <dgm:chMax val="0"/>
          <dgm:chPref val="0"/>
          <dgm:bulletEnabled val="1"/>
        </dgm:presLayoutVars>
      </dgm:prSet>
      <dgm:spPr/>
    </dgm:pt>
    <dgm:pt modelId="{6F3939E9-7ED0-4AAE-9B62-35EF2F257E62}" type="pres">
      <dgm:prSet presAssocID="{C5201713-EE68-44AF-96E3-11F64E638046}" presName="quad4" presStyleLbl="node1" presStyleIdx="3" presStyleCnt="4">
        <dgm:presLayoutVars>
          <dgm:chMax val="0"/>
          <dgm:chPref val="0"/>
          <dgm:bulletEnabled val="1"/>
        </dgm:presLayoutVars>
      </dgm:prSet>
      <dgm:spPr/>
    </dgm:pt>
  </dgm:ptLst>
  <dgm:cxnLst>
    <dgm:cxn modelId="{ABA9210A-7078-4B91-A552-6F3323CD77DA}" srcId="{C5201713-EE68-44AF-96E3-11F64E638046}" destId="{6A24567A-CD49-4EA7-B058-EE13962ABA43}" srcOrd="2" destOrd="0" parTransId="{44F4BB94-4896-4B3C-BA16-EB13B82AF35E}" sibTransId="{F394833B-E53F-4C09-AB6A-C6C94F2DD561}"/>
    <dgm:cxn modelId="{411F8116-7E68-4CA1-BFBA-122122E40747}" type="presOf" srcId="{6A24567A-CD49-4EA7-B058-EE13962ABA43}" destId="{EF4733B4-B1C3-4A6B-90BC-08DA078FF50A}" srcOrd="0" destOrd="0" presId="urn:microsoft.com/office/officeart/2005/8/layout/matrix3"/>
    <dgm:cxn modelId="{A24DD030-99A3-462A-8560-9C45FEBCD7DD}" type="presOf" srcId="{C1F31E7C-5440-465E-A4C1-52F888FCA47A}" destId="{DF35A76F-12DE-4A6C-9B24-D2885BD456C7}" srcOrd="0" destOrd="0" presId="urn:microsoft.com/office/officeart/2005/8/layout/matrix3"/>
    <dgm:cxn modelId="{A6854562-4009-41CD-859E-E2D481034D41}" type="presOf" srcId="{C5201713-EE68-44AF-96E3-11F64E638046}" destId="{0A3F803D-8AD1-4CFA-8842-8FF8149396E5}" srcOrd="0" destOrd="0" presId="urn:microsoft.com/office/officeart/2005/8/layout/matrix3"/>
    <dgm:cxn modelId="{E095299D-E956-42B3-89DD-20706525CDDF}" srcId="{C5201713-EE68-44AF-96E3-11F64E638046}" destId="{9CC04DC7-90F0-4B3E-BFFF-2912B5DB01E4}" srcOrd="3" destOrd="0" parTransId="{109C51A9-A34A-4679-B7DC-1A992F8BCDE9}" sibTransId="{5106963C-AF47-43AC-AA47-A8C69A558504}"/>
    <dgm:cxn modelId="{33034FC1-B3AB-4C5E-88F0-5C8841CD2AFA}" type="presOf" srcId="{9CC04DC7-90F0-4B3E-BFFF-2912B5DB01E4}" destId="{6F3939E9-7ED0-4AAE-9B62-35EF2F257E62}" srcOrd="0" destOrd="0" presId="urn:microsoft.com/office/officeart/2005/8/layout/matrix3"/>
    <dgm:cxn modelId="{9488BBE3-FB0B-4B80-AB2D-871E09BA8131}" srcId="{C5201713-EE68-44AF-96E3-11F64E638046}" destId="{5017C2BC-4534-4E36-92A4-8388E29CABDF}" srcOrd="0" destOrd="0" parTransId="{75812E63-F11F-4584-82E3-CA2FD4A41ECA}" sibTransId="{17AF0F1F-22A1-478A-97E0-669A3DE677C5}"/>
    <dgm:cxn modelId="{7474EBEA-66D6-4240-8200-1B2B28D8D450}" srcId="{C5201713-EE68-44AF-96E3-11F64E638046}" destId="{C1F31E7C-5440-465E-A4C1-52F888FCA47A}" srcOrd="1" destOrd="0" parTransId="{97DFDED3-D27D-4E6C-ABB9-073020FCA550}" sibTransId="{77400A2B-8488-48CC-BDBF-1F9EA783E603}"/>
    <dgm:cxn modelId="{CF9B5EED-3927-4820-9C52-349C96018E18}" type="presOf" srcId="{5017C2BC-4534-4E36-92A4-8388E29CABDF}" destId="{86D41B96-FD09-41AA-9941-0BE932077D31}" srcOrd="0" destOrd="0" presId="urn:microsoft.com/office/officeart/2005/8/layout/matrix3"/>
    <dgm:cxn modelId="{9F5BCBFF-D2AC-4E8A-B1F3-989083C37A87}" type="presParOf" srcId="{0A3F803D-8AD1-4CFA-8842-8FF8149396E5}" destId="{B1238BC6-BCAF-4AA3-AE8C-F198A1FB36CC}" srcOrd="0" destOrd="0" presId="urn:microsoft.com/office/officeart/2005/8/layout/matrix3"/>
    <dgm:cxn modelId="{373AD323-B9EE-461D-AD20-2430076EFF4A}" type="presParOf" srcId="{0A3F803D-8AD1-4CFA-8842-8FF8149396E5}" destId="{86D41B96-FD09-41AA-9941-0BE932077D31}" srcOrd="1" destOrd="0" presId="urn:microsoft.com/office/officeart/2005/8/layout/matrix3"/>
    <dgm:cxn modelId="{6BEC6259-898D-47A1-BE91-1E05EE0A5814}" type="presParOf" srcId="{0A3F803D-8AD1-4CFA-8842-8FF8149396E5}" destId="{DF35A76F-12DE-4A6C-9B24-D2885BD456C7}" srcOrd="2" destOrd="0" presId="urn:microsoft.com/office/officeart/2005/8/layout/matrix3"/>
    <dgm:cxn modelId="{329C51FC-F9BB-4BF3-8F17-DF33836A67A7}" type="presParOf" srcId="{0A3F803D-8AD1-4CFA-8842-8FF8149396E5}" destId="{EF4733B4-B1C3-4A6B-90BC-08DA078FF50A}" srcOrd="3" destOrd="0" presId="urn:microsoft.com/office/officeart/2005/8/layout/matrix3"/>
    <dgm:cxn modelId="{F7F6A3E9-8F4B-44C5-914C-F09B3EFD72B7}" type="presParOf" srcId="{0A3F803D-8AD1-4CFA-8842-8FF8149396E5}" destId="{6F3939E9-7ED0-4AAE-9B62-35EF2F257E62}" srcOrd="4" destOrd="0" presId="urn:microsoft.com/office/officeart/2005/8/layout/matrix3"/>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BF708BB-8176-4BA5-B4E2-580D52F3CD5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1AF28C98-C360-422C-99C5-0DC902A1A8A3}">
      <dgm:prSet/>
      <dgm:spPr/>
      <dgm:t>
        <a:bodyPr/>
        <a:lstStyle/>
        <a:p>
          <a:r>
            <a:rPr lang="ar-SA">
              <a:latin typeface="Simplified Arabic" panose="02020603050405020304" pitchFamily="18" charset="-78"/>
              <a:cs typeface="Simplified Arabic" panose="02020603050405020304" pitchFamily="18" charset="-78"/>
            </a:rPr>
            <a:t>الاستبيان</a:t>
          </a:r>
          <a:r>
            <a:rPr lang="en-US">
              <a:latin typeface="Simplified Arabic" panose="02020603050405020304" pitchFamily="18" charset="-78"/>
              <a:cs typeface="Simplified Arabic" panose="02020603050405020304" pitchFamily="18" charset="-78"/>
            </a:rPr>
            <a:t>. </a:t>
          </a:r>
        </a:p>
      </dgm:t>
    </dgm:pt>
    <dgm:pt modelId="{3C9BFD3E-A3B4-416E-8146-7CC58FF06631}" type="parTrans" cxnId="{DD5C4E1D-E41B-47CB-BF6E-FD7AD86FFD61}">
      <dgm:prSet/>
      <dgm:spPr/>
      <dgm:t>
        <a:bodyPr/>
        <a:lstStyle/>
        <a:p>
          <a:endParaRPr lang="en-US"/>
        </a:p>
      </dgm:t>
    </dgm:pt>
    <dgm:pt modelId="{E28C3AE3-E841-4862-9B15-CBDEDF26B7D1}" type="sibTrans" cxnId="{DD5C4E1D-E41B-47CB-BF6E-FD7AD86FFD61}">
      <dgm:prSet/>
      <dgm:spPr/>
      <dgm:t>
        <a:bodyPr/>
        <a:lstStyle/>
        <a:p>
          <a:endParaRPr lang="en-US">
            <a:latin typeface="Simplified Arabic" panose="02020603050405020304" pitchFamily="18" charset="-78"/>
            <a:cs typeface="Simplified Arabic" panose="02020603050405020304" pitchFamily="18" charset="-78"/>
          </a:endParaRPr>
        </a:p>
      </dgm:t>
    </dgm:pt>
    <dgm:pt modelId="{8A0CF0A6-902B-41AE-A4F9-74D08F253C51}">
      <dgm:prSet/>
      <dgm:spPr/>
      <dgm:t>
        <a:bodyPr/>
        <a:lstStyle/>
        <a:p>
          <a:r>
            <a:rPr lang="ar-SA">
              <a:latin typeface="Simplified Arabic" panose="02020603050405020304" pitchFamily="18" charset="-78"/>
              <a:cs typeface="Simplified Arabic" panose="02020603050405020304" pitchFamily="18" charset="-78"/>
            </a:rPr>
            <a:t>المقابلات</a:t>
          </a:r>
          <a:r>
            <a:rPr lang="en-US">
              <a:latin typeface="Simplified Arabic" panose="02020603050405020304" pitchFamily="18" charset="-78"/>
              <a:cs typeface="Simplified Arabic" panose="02020603050405020304" pitchFamily="18" charset="-78"/>
            </a:rPr>
            <a:t>. </a:t>
          </a:r>
        </a:p>
      </dgm:t>
    </dgm:pt>
    <dgm:pt modelId="{C87206AB-485F-4C67-9BDC-11B1659B58F0}" type="parTrans" cxnId="{616C73A3-C2F3-4EB4-915C-32B998E4EEE1}">
      <dgm:prSet/>
      <dgm:spPr/>
      <dgm:t>
        <a:bodyPr/>
        <a:lstStyle/>
        <a:p>
          <a:endParaRPr lang="en-US"/>
        </a:p>
      </dgm:t>
    </dgm:pt>
    <dgm:pt modelId="{A6FAD44E-A661-44B9-8731-5A99DE4663B6}" type="sibTrans" cxnId="{616C73A3-C2F3-4EB4-915C-32B998E4EEE1}">
      <dgm:prSet/>
      <dgm:spPr/>
      <dgm:t>
        <a:bodyPr/>
        <a:lstStyle/>
        <a:p>
          <a:endParaRPr lang="en-US">
            <a:latin typeface="Simplified Arabic" panose="02020603050405020304" pitchFamily="18" charset="-78"/>
            <a:cs typeface="Simplified Arabic" panose="02020603050405020304" pitchFamily="18" charset="-78"/>
          </a:endParaRPr>
        </a:p>
      </dgm:t>
    </dgm:pt>
    <dgm:pt modelId="{C6E56C97-1BE4-4C6B-BD45-4D47B6153CF4}">
      <dgm:prSet/>
      <dgm:spPr/>
      <dgm:t>
        <a:bodyPr/>
        <a:lstStyle/>
        <a:p>
          <a:r>
            <a:rPr lang="ar-SA">
              <a:latin typeface="Simplified Arabic" panose="02020603050405020304" pitchFamily="18" charset="-78"/>
              <a:cs typeface="Simplified Arabic" panose="02020603050405020304" pitchFamily="18" charset="-78"/>
            </a:rPr>
            <a:t>الملاحظة</a:t>
          </a:r>
          <a:r>
            <a:rPr lang="en-US">
              <a:latin typeface="Simplified Arabic" panose="02020603050405020304" pitchFamily="18" charset="-78"/>
              <a:cs typeface="Simplified Arabic" panose="02020603050405020304" pitchFamily="18" charset="-78"/>
            </a:rPr>
            <a:t>. </a:t>
          </a:r>
        </a:p>
      </dgm:t>
    </dgm:pt>
    <dgm:pt modelId="{E87488EF-CAD9-4756-B318-6A14AE495E13}" type="parTrans" cxnId="{3356341A-035A-44F1-8588-06F2CCC8E2FA}">
      <dgm:prSet/>
      <dgm:spPr/>
      <dgm:t>
        <a:bodyPr/>
        <a:lstStyle/>
        <a:p>
          <a:endParaRPr lang="en-US"/>
        </a:p>
      </dgm:t>
    </dgm:pt>
    <dgm:pt modelId="{98DFA08E-F7E2-4C34-AA0E-BB1539E490DD}" type="sibTrans" cxnId="{3356341A-035A-44F1-8588-06F2CCC8E2FA}">
      <dgm:prSet/>
      <dgm:spPr/>
      <dgm:t>
        <a:bodyPr/>
        <a:lstStyle/>
        <a:p>
          <a:endParaRPr lang="en-US">
            <a:latin typeface="Simplified Arabic" panose="02020603050405020304" pitchFamily="18" charset="-78"/>
            <a:cs typeface="Simplified Arabic" panose="02020603050405020304" pitchFamily="18" charset="-78"/>
          </a:endParaRPr>
        </a:p>
      </dgm:t>
    </dgm:pt>
    <dgm:pt modelId="{30A49B76-749A-478C-ACF8-2516A54114A1}">
      <dgm:prSet/>
      <dgm:spPr/>
      <dgm:t>
        <a:bodyPr/>
        <a:lstStyle/>
        <a:p>
          <a:r>
            <a:rPr lang="ar-SA">
              <a:latin typeface="Simplified Arabic" panose="02020603050405020304" pitchFamily="18" charset="-78"/>
              <a:cs typeface="Simplified Arabic" panose="02020603050405020304" pitchFamily="18" charset="-78"/>
            </a:rPr>
            <a:t>الوثائق والإحصاءات الرسمية</a:t>
          </a:r>
          <a:r>
            <a:rPr lang="en-US">
              <a:latin typeface="Simplified Arabic" panose="02020603050405020304" pitchFamily="18" charset="-78"/>
              <a:cs typeface="Simplified Arabic" panose="02020603050405020304" pitchFamily="18" charset="-78"/>
            </a:rPr>
            <a:t>. </a:t>
          </a:r>
        </a:p>
      </dgm:t>
    </dgm:pt>
    <dgm:pt modelId="{08B29D3F-2EF3-4051-AFF8-54F483D76C8D}" type="parTrans" cxnId="{1321D3CD-73E3-4583-9ED4-9D26341F3F68}">
      <dgm:prSet/>
      <dgm:spPr/>
      <dgm:t>
        <a:bodyPr/>
        <a:lstStyle/>
        <a:p>
          <a:endParaRPr lang="en-US"/>
        </a:p>
      </dgm:t>
    </dgm:pt>
    <dgm:pt modelId="{EE7C62C2-7B7D-4869-BA13-F59986D46B5C}" type="sibTrans" cxnId="{1321D3CD-73E3-4583-9ED4-9D26341F3F68}">
      <dgm:prSet/>
      <dgm:spPr/>
      <dgm:t>
        <a:bodyPr/>
        <a:lstStyle/>
        <a:p>
          <a:endParaRPr lang="en-US">
            <a:latin typeface="Simplified Arabic" panose="02020603050405020304" pitchFamily="18" charset="-78"/>
            <a:cs typeface="Simplified Arabic" panose="02020603050405020304" pitchFamily="18" charset="-78"/>
          </a:endParaRPr>
        </a:p>
      </dgm:t>
    </dgm:pt>
    <dgm:pt modelId="{7A51DA38-8DFE-4CB9-8E4D-A5311596D69A}" type="pres">
      <dgm:prSet presAssocID="{6BF708BB-8176-4BA5-B4E2-580D52F3CD56}" presName="outerComposite" presStyleCnt="0">
        <dgm:presLayoutVars>
          <dgm:chMax val="5"/>
          <dgm:dir/>
          <dgm:resizeHandles val="exact"/>
        </dgm:presLayoutVars>
      </dgm:prSet>
      <dgm:spPr/>
    </dgm:pt>
    <dgm:pt modelId="{4549B87C-C87E-4922-8773-C08A0BCD1208}" type="pres">
      <dgm:prSet presAssocID="{6BF708BB-8176-4BA5-B4E2-580D52F3CD56}" presName="dummyMaxCanvas" presStyleCnt="0">
        <dgm:presLayoutVars/>
      </dgm:prSet>
      <dgm:spPr/>
    </dgm:pt>
    <dgm:pt modelId="{16233C4E-F55A-41A3-AF73-C9ACF2FC9BA0}" type="pres">
      <dgm:prSet presAssocID="{6BF708BB-8176-4BA5-B4E2-580D52F3CD56}" presName="FourNodes_1" presStyleLbl="node1" presStyleIdx="0" presStyleCnt="4">
        <dgm:presLayoutVars>
          <dgm:bulletEnabled val="1"/>
        </dgm:presLayoutVars>
      </dgm:prSet>
      <dgm:spPr/>
    </dgm:pt>
    <dgm:pt modelId="{880EE7E0-D751-4F7A-838C-15C2F89E120C}" type="pres">
      <dgm:prSet presAssocID="{6BF708BB-8176-4BA5-B4E2-580D52F3CD56}" presName="FourNodes_2" presStyleLbl="node1" presStyleIdx="1" presStyleCnt="4">
        <dgm:presLayoutVars>
          <dgm:bulletEnabled val="1"/>
        </dgm:presLayoutVars>
      </dgm:prSet>
      <dgm:spPr/>
    </dgm:pt>
    <dgm:pt modelId="{906AEBBA-BA01-46B0-896D-62E477DB9419}" type="pres">
      <dgm:prSet presAssocID="{6BF708BB-8176-4BA5-B4E2-580D52F3CD56}" presName="FourNodes_3" presStyleLbl="node1" presStyleIdx="2" presStyleCnt="4">
        <dgm:presLayoutVars>
          <dgm:bulletEnabled val="1"/>
        </dgm:presLayoutVars>
      </dgm:prSet>
      <dgm:spPr/>
    </dgm:pt>
    <dgm:pt modelId="{0278D1D3-E5C9-49C8-8B95-E80728CAB6C5}" type="pres">
      <dgm:prSet presAssocID="{6BF708BB-8176-4BA5-B4E2-580D52F3CD56}" presName="FourNodes_4" presStyleLbl="node1" presStyleIdx="3" presStyleCnt="4">
        <dgm:presLayoutVars>
          <dgm:bulletEnabled val="1"/>
        </dgm:presLayoutVars>
      </dgm:prSet>
      <dgm:spPr/>
    </dgm:pt>
    <dgm:pt modelId="{3922C36C-0770-4510-9F36-12F3001B14B4}" type="pres">
      <dgm:prSet presAssocID="{6BF708BB-8176-4BA5-B4E2-580D52F3CD56}" presName="FourConn_1-2" presStyleLbl="fgAccFollowNode1" presStyleIdx="0" presStyleCnt="3">
        <dgm:presLayoutVars>
          <dgm:bulletEnabled val="1"/>
        </dgm:presLayoutVars>
      </dgm:prSet>
      <dgm:spPr/>
    </dgm:pt>
    <dgm:pt modelId="{218AABAB-329B-4F37-889C-72F5E522E1DF}" type="pres">
      <dgm:prSet presAssocID="{6BF708BB-8176-4BA5-B4E2-580D52F3CD56}" presName="FourConn_2-3" presStyleLbl="fgAccFollowNode1" presStyleIdx="1" presStyleCnt="3">
        <dgm:presLayoutVars>
          <dgm:bulletEnabled val="1"/>
        </dgm:presLayoutVars>
      </dgm:prSet>
      <dgm:spPr/>
    </dgm:pt>
    <dgm:pt modelId="{83CEA03E-8280-4B90-80DC-86F9A9CAF268}" type="pres">
      <dgm:prSet presAssocID="{6BF708BB-8176-4BA5-B4E2-580D52F3CD56}" presName="FourConn_3-4" presStyleLbl="fgAccFollowNode1" presStyleIdx="2" presStyleCnt="3">
        <dgm:presLayoutVars>
          <dgm:bulletEnabled val="1"/>
        </dgm:presLayoutVars>
      </dgm:prSet>
      <dgm:spPr/>
    </dgm:pt>
    <dgm:pt modelId="{6043A268-7C49-4502-A753-8D5C26C72AE1}" type="pres">
      <dgm:prSet presAssocID="{6BF708BB-8176-4BA5-B4E2-580D52F3CD56}" presName="FourNodes_1_text" presStyleLbl="node1" presStyleIdx="3" presStyleCnt="4">
        <dgm:presLayoutVars>
          <dgm:bulletEnabled val="1"/>
        </dgm:presLayoutVars>
      </dgm:prSet>
      <dgm:spPr/>
    </dgm:pt>
    <dgm:pt modelId="{9C824D19-8176-4D89-BFE9-2553AF29A890}" type="pres">
      <dgm:prSet presAssocID="{6BF708BB-8176-4BA5-B4E2-580D52F3CD56}" presName="FourNodes_2_text" presStyleLbl="node1" presStyleIdx="3" presStyleCnt="4">
        <dgm:presLayoutVars>
          <dgm:bulletEnabled val="1"/>
        </dgm:presLayoutVars>
      </dgm:prSet>
      <dgm:spPr/>
    </dgm:pt>
    <dgm:pt modelId="{FD261CA7-1D03-4D30-962B-32F3F19EBC81}" type="pres">
      <dgm:prSet presAssocID="{6BF708BB-8176-4BA5-B4E2-580D52F3CD56}" presName="FourNodes_3_text" presStyleLbl="node1" presStyleIdx="3" presStyleCnt="4">
        <dgm:presLayoutVars>
          <dgm:bulletEnabled val="1"/>
        </dgm:presLayoutVars>
      </dgm:prSet>
      <dgm:spPr/>
    </dgm:pt>
    <dgm:pt modelId="{1735D07E-9816-43CB-8B86-C00DE452BB2A}" type="pres">
      <dgm:prSet presAssocID="{6BF708BB-8176-4BA5-B4E2-580D52F3CD56}" presName="FourNodes_4_text" presStyleLbl="node1" presStyleIdx="3" presStyleCnt="4">
        <dgm:presLayoutVars>
          <dgm:bulletEnabled val="1"/>
        </dgm:presLayoutVars>
      </dgm:prSet>
      <dgm:spPr/>
    </dgm:pt>
  </dgm:ptLst>
  <dgm:cxnLst>
    <dgm:cxn modelId="{96791F12-4D98-4B9F-BD18-5926A5BA2718}" type="presOf" srcId="{8A0CF0A6-902B-41AE-A4F9-74D08F253C51}" destId="{880EE7E0-D751-4F7A-838C-15C2F89E120C}" srcOrd="0" destOrd="0" presId="urn:microsoft.com/office/officeart/2005/8/layout/vProcess5"/>
    <dgm:cxn modelId="{3356341A-035A-44F1-8588-06F2CCC8E2FA}" srcId="{6BF708BB-8176-4BA5-B4E2-580D52F3CD56}" destId="{C6E56C97-1BE4-4C6B-BD45-4D47B6153CF4}" srcOrd="2" destOrd="0" parTransId="{E87488EF-CAD9-4756-B318-6A14AE495E13}" sibTransId="{98DFA08E-F7E2-4C34-AA0E-BB1539E490DD}"/>
    <dgm:cxn modelId="{D1274E1D-7AF4-46E5-9089-8715F10EBEED}" type="presOf" srcId="{98DFA08E-F7E2-4C34-AA0E-BB1539E490DD}" destId="{83CEA03E-8280-4B90-80DC-86F9A9CAF268}" srcOrd="0" destOrd="0" presId="urn:microsoft.com/office/officeart/2005/8/layout/vProcess5"/>
    <dgm:cxn modelId="{DD5C4E1D-E41B-47CB-BF6E-FD7AD86FFD61}" srcId="{6BF708BB-8176-4BA5-B4E2-580D52F3CD56}" destId="{1AF28C98-C360-422C-99C5-0DC902A1A8A3}" srcOrd="0" destOrd="0" parTransId="{3C9BFD3E-A3B4-416E-8146-7CC58FF06631}" sibTransId="{E28C3AE3-E841-4862-9B15-CBDEDF26B7D1}"/>
    <dgm:cxn modelId="{B8307D24-F082-4646-9955-ED316DF9625E}" type="presOf" srcId="{E28C3AE3-E841-4862-9B15-CBDEDF26B7D1}" destId="{3922C36C-0770-4510-9F36-12F3001B14B4}" srcOrd="0" destOrd="0" presId="urn:microsoft.com/office/officeart/2005/8/layout/vProcess5"/>
    <dgm:cxn modelId="{D40C882F-37BE-442E-83BC-1E2FA11878EE}" type="presOf" srcId="{C6E56C97-1BE4-4C6B-BD45-4D47B6153CF4}" destId="{906AEBBA-BA01-46B0-896D-62E477DB9419}" srcOrd="0" destOrd="0" presId="urn:microsoft.com/office/officeart/2005/8/layout/vProcess5"/>
    <dgm:cxn modelId="{E9E76432-DBEA-4C7C-AF4E-B940781AF65A}" type="presOf" srcId="{A6FAD44E-A661-44B9-8731-5A99DE4663B6}" destId="{218AABAB-329B-4F37-889C-72F5E522E1DF}" srcOrd="0" destOrd="0" presId="urn:microsoft.com/office/officeart/2005/8/layout/vProcess5"/>
    <dgm:cxn modelId="{8735CF69-BE9F-4DF8-8AE0-4550494BEA1C}" type="presOf" srcId="{1AF28C98-C360-422C-99C5-0DC902A1A8A3}" destId="{6043A268-7C49-4502-A753-8D5C26C72AE1}" srcOrd="1" destOrd="0" presId="urn:microsoft.com/office/officeart/2005/8/layout/vProcess5"/>
    <dgm:cxn modelId="{1649806E-5EE4-4EDA-BE07-ECF40DAB847A}" type="presOf" srcId="{6BF708BB-8176-4BA5-B4E2-580D52F3CD56}" destId="{7A51DA38-8DFE-4CB9-8E4D-A5311596D69A}" srcOrd="0" destOrd="0" presId="urn:microsoft.com/office/officeart/2005/8/layout/vProcess5"/>
    <dgm:cxn modelId="{7AC1BC79-C51E-4F64-A21B-CDE949885006}" type="presOf" srcId="{30A49B76-749A-478C-ACF8-2516A54114A1}" destId="{0278D1D3-E5C9-49C8-8B95-E80728CAB6C5}" srcOrd="0" destOrd="0" presId="urn:microsoft.com/office/officeart/2005/8/layout/vProcess5"/>
    <dgm:cxn modelId="{1C446F9E-1539-49BD-AC7A-D27D6031A3D5}" type="presOf" srcId="{1AF28C98-C360-422C-99C5-0DC902A1A8A3}" destId="{16233C4E-F55A-41A3-AF73-C9ACF2FC9BA0}" srcOrd="0" destOrd="0" presId="urn:microsoft.com/office/officeart/2005/8/layout/vProcess5"/>
    <dgm:cxn modelId="{616C73A3-C2F3-4EB4-915C-32B998E4EEE1}" srcId="{6BF708BB-8176-4BA5-B4E2-580D52F3CD56}" destId="{8A0CF0A6-902B-41AE-A4F9-74D08F253C51}" srcOrd="1" destOrd="0" parTransId="{C87206AB-485F-4C67-9BDC-11B1659B58F0}" sibTransId="{A6FAD44E-A661-44B9-8731-5A99DE4663B6}"/>
    <dgm:cxn modelId="{5FF893BF-23AB-44C3-8CD8-9BA950248C64}" type="presOf" srcId="{30A49B76-749A-478C-ACF8-2516A54114A1}" destId="{1735D07E-9816-43CB-8B86-C00DE452BB2A}" srcOrd="1" destOrd="0" presId="urn:microsoft.com/office/officeart/2005/8/layout/vProcess5"/>
    <dgm:cxn modelId="{1321D3CD-73E3-4583-9ED4-9D26341F3F68}" srcId="{6BF708BB-8176-4BA5-B4E2-580D52F3CD56}" destId="{30A49B76-749A-478C-ACF8-2516A54114A1}" srcOrd="3" destOrd="0" parTransId="{08B29D3F-2EF3-4051-AFF8-54F483D76C8D}" sibTransId="{EE7C62C2-7B7D-4869-BA13-F59986D46B5C}"/>
    <dgm:cxn modelId="{B18643E5-C3DB-49B6-AB6D-BFA6DCC6FCE9}" type="presOf" srcId="{8A0CF0A6-902B-41AE-A4F9-74D08F253C51}" destId="{9C824D19-8176-4D89-BFE9-2553AF29A890}" srcOrd="1" destOrd="0" presId="urn:microsoft.com/office/officeart/2005/8/layout/vProcess5"/>
    <dgm:cxn modelId="{898D40EF-34C0-4AFD-A71E-1D42DB1A615B}" type="presOf" srcId="{C6E56C97-1BE4-4C6B-BD45-4D47B6153CF4}" destId="{FD261CA7-1D03-4D30-962B-32F3F19EBC81}" srcOrd="1" destOrd="0" presId="urn:microsoft.com/office/officeart/2005/8/layout/vProcess5"/>
    <dgm:cxn modelId="{B9285C8A-2D08-4284-8522-26A4777D7CBF}" type="presParOf" srcId="{7A51DA38-8DFE-4CB9-8E4D-A5311596D69A}" destId="{4549B87C-C87E-4922-8773-C08A0BCD1208}" srcOrd="0" destOrd="0" presId="urn:microsoft.com/office/officeart/2005/8/layout/vProcess5"/>
    <dgm:cxn modelId="{5D9DDA3E-8A7E-4A09-A89D-A33D5A180A8E}" type="presParOf" srcId="{7A51DA38-8DFE-4CB9-8E4D-A5311596D69A}" destId="{16233C4E-F55A-41A3-AF73-C9ACF2FC9BA0}" srcOrd="1" destOrd="0" presId="urn:microsoft.com/office/officeart/2005/8/layout/vProcess5"/>
    <dgm:cxn modelId="{0FF49CD8-FF54-4888-8A69-9A0B86F6BCAB}" type="presParOf" srcId="{7A51DA38-8DFE-4CB9-8E4D-A5311596D69A}" destId="{880EE7E0-D751-4F7A-838C-15C2F89E120C}" srcOrd="2" destOrd="0" presId="urn:microsoft.com/office/officeart/2005/8/layout/vProcess5"/>
    <dgm:cxn modelId="{2FCF2805-C744-4157-8D1C-10A0CE9083C5}" type="presParOf" srcId="{7A51DA38-8DFE-4CB9-8E4D-A5311596D69A}" destId="{906AEBBA-BA01-46B0-896D-62E477DB9419}" srcOrd="3" destOrd="0" presId="urn:microsoft.com/office/officeart/2005/8/layout/vProcess5"/>
    <dgm:cxn modelId="{A18FC633-D4F9-4C81-9012-16E3AD0B1C5E}" type="presParOf" srcId="{7A51DA38-8DFE-4CB9-8E4D-A5311596D69A}" destId="{0278D1D3-E5C9-49C8-8B95-E80728CAB6C5}" srcOrd="4" destOrd="0" presId="urn:microsoft.com/office/officeart/2005/8/layout/vProcess5"/>
    <dgm:cxn modelId="{7184C91A-BCC2-4236-97A1-289A3747943B}" type="presParOf" srcId="{7A51DA38-8DFE-4CB9-8E4D-A5311596D69A}" destId="{3922C36C-0770-4510-9F36-12F3001B14B4}" srcOrd="5" destOrd="0" presId="urn:microsoft.com/office/officeart/2005/8/layout/vProcess5"/>
    <dgm:cxn modelId="{55899D8C-A0AB-4920-AA86-7461D14FB0DC}" type="presParOf" srcId="{7A51DA38-8DFE-4CB9-8E4D-A5311596D69A}" destId="{218AABAB-329B-4F37-889C-72F5E522E1DF}" srcOrd="6" destOrd="0" presId="urn:microsoft.com/office/officeart/2005/8/layout/vProcess5"/>
    <dgm:cxn modelId="{3ED3742F-D7CF-4417-AAC1-5F44BF2CCBF5}" type="presParOf" srcId="{7A51DA38-8DFE-4CB9-8E4D-A5311596D69A}" destId="{83CEA03E-8280-4B90-80DC-86F9A9CAF268}" srcOrd="7" destOrd="0" presId="urn:microsoft.com/office/officeart/2005/8/layout/vProcess5"/>
    <dgm:cxn modelId="{276610FB-E928-44CD-9CC0-1DC29AA3C290}" type="presParOf" srcId="{7A51DA38-8DFE-4CB9-8E4D-A5311596D69A}" destId="{6043A268-7C49-4502-A753-8D5C26C72AE1}" srcOrd="8" destOrd="0" presId="urn:microsoft.com/office/officeart/2005/8/layout/vProcess5"/>
    <dgm:cxn modelId="{46E1A241-D21D-449F-B858-8EE24266A5FF}" type="presParOf" srcId="{7A51DA38-8DFE-4CB9-8E4D-A5311596D69A}" destId="{9C824D19-8176-4D89-BFE9-2553AF29A890}" srcOrd="9" destOrd="0" presId="urn:microsoft.com/office/officeart/2005/8/layout/vProcess5"/>
    <dgm:cxn modelId="{FC8C0ECD-1620-4821-B415-0016DF4C1B61}" type="presParOf" srcId="{7A51DA38-8DFE-4CB9-8E4D-A5311596D69A}" destId="{FD261CA7-1D03-4D30-962B-32F3F19EBC81}" srcOrd="10" destOrd="0" presId="urn:microsoft.com/office/officeart/2005/8/layout/vProcess5"/>
    <dgm:cxn modelId="{E2297404-7DAC-4E80-A13A-AEC8E15A87E3}" type="presParOf" srcId="{7A51DA38-8DFE-4CB9-8E4D-A5311596D69A}" destId="{1735D07E-9816-43CB-8B86-C00DE452BB2A}" srcOrd="11" destOrd="0" presId="urn:microsoft.com/office/officeart/2005/8/layout/vProcess5"/>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6B9F288-6424-43BA-AFAE-BFF8850D5BD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8FB1D0CC-B21E-496A-8388-E874783E0CB0}">
      <dgm:prSet custT="1"/>
      <dgm:spPr/>
      <dgm:t>
        <a:bodyPr/>
        <a:lstStyle/>
        <a:p>
          <a:r>
            <a:rPr lang="ar-SA" sz="2800" dirty="0"/>
            <a:t>أهم أسباب الفقر</a:t>
          </a:r>
          <a:endParaRPr lang="en-US" sz="2800" dirty="0"/>
        </a:p>
      </dgm:t>
    </dgm:pt>
    <dgm:pt modelId="{D69C754D-3820-4E24-9186-AF667C91B3F4}" type="parTrans" cxnId="{CD180D56-A698-40B9-BD87-BFE6B48A5763}">
      <dgm:prSet/>
      <dgm:spPr/>
      <dgm:t>
        <a:bodyPr/>
        <a:lstStyle/>
        <a:p>
          <a:endParaRPr lang="en-US"/>
        </a:p>
      </dgm:t>
    </dgm:pt>
    <dgm:pt modelId="{25385F22-2072-4B33-86B7-7A66E07EF987}" type="sibTrans" cxnId="{CD180D56-A698-40B9-BD87-BFE6B48A5763}">
      <dgm:prSet/>
      <dgm:spPr/>
      <dgm:t>
        <a:bodyPr/>
        <a:lstStyle/>
        <a:p>
          <a:endParaRPr lang="en-US"/>
        </a:p>
      </dgm:t>
    </dgm:pt>
    <dgm:pt modelId="{A2968B12-8996-43A0-A6CC-563B45B38EF5}">
      <dgm:prSet custT="1"/>
      <dgm:spPr/>
      <dgm:t>
        <a:bodyPr/>
        <a:lstStyle/>
        <a:p>
          <a:r>
            <a:rPr lang="ar-SA" sz="2800" dirty="0"/>
            <a:t>تأثير البطالة</a:t>
          </a:r>
          <a:endParaRPr lang="en-US" sz="2800" dirty="0"/>
        </a:p>
      </dgm:t>
    </dgm:pt>
    <dgm:pt modelId="{0F786F6C-92B2-4BA1-B70D-F9AE4EFC813E}" type="parTrans" cxnId="{22B3CB73-4DE7-479C-8DE0-EB90C1397122}">
      <dgm:prSet/>
      <dgm:spPr/>
      <dgm:t>
        <a:bodyPr/>
        <a:lstStyle/>
        <a:p>
          <a:endParaRPr lang="en-US"/>
        </a:p>
      </dgm:t>
    </dgm:pt>
    <dgm:pt modelId="{D44EBEEC-ACC3-4604-BF38-AC817E7E6AD6}" type="sibTrans" cxnId="{22B3CB73-4DE7-479C-8DE0-EB90C1397122}">
      <dgm:prSet/>
      <dgm:spPr/>
      <dgm:t>
        <a:bodyPr/>
        <a:lstStyle/>
        <a:p>
          <a:endParaRPr lang="en-US"/>
        </a:p>
      </dgm:t>
    </dgm:pt>
    <dgm:pt modelId="{705A6F03-AC87-4BC1-901A-92F5D3269610}">
      <dgm:prSet custT="1"/>
      <dgm:spPr/>
      <dgm:t>
        <a:bodyPr/>
        <a:lstStyle/>
        <a:p>
          <a:r>
            <a:rPr lang="ar-SA" sz="2800" dirty="0"/>
            <a:t>أثر التعليم</a:t>
          </a:r>
          <a:endParaRPr lang="en-US" sz="2800" dirty="0"/>
        </a:p>
      </dgm:t>
    </dgm:pt>
    <dgm:pt modelId="{043C16B6-FFB8-451E-AF1F-A6ECE3131633}" type="parTrans" cxnId="{9F8F32B5-7B18-433A-B54E-17AA786A828E}">
      <dgm:prSet/>
      <dgm:spPr/>
      <dgm:t>
        <a:bodyPr/>
        <a:lstStyle/>
        <a:p>
          <a:endParaRPr lang="en-US"/>
        </a:p>
      </dgm:t>
    </dgm:pt>
    <dgm:pt modelId="{90130F45-E24A-4476-BB41-878409043119}" type="sibTrans" cxnId="{9F8F32B5-7B18-433A-B54E-17AA786A828E}">
      <dgm:prSet/>
      <dgm:spPr/>
      <dgm:t>
        <a:bodyPr/>
        <a:lstStyle/>
        <a:p>
          <a:endParaRPr lang="en-US"/>
        </a:p>
      </dgm:t>
    </dgm:pt>
    <dgm:pt modelId="{07444EFF-03B6-47FA-874A-58B0D96D48E3}">
      <dgm:prSet custT="1"/>
      <dgm:spPr/>
      <dgm:t>
        <a:bodyPr/>
        <a:lstStyle/>
        <a:p>
          <a:r>
            <a:rPr lang="ar-SA" sz="2800" dirty="0"/>
            <a:t>فعالية السياسات الحكومية</a:t>
          </a:r>
          <a:endParaRPr lang="en-US" sz="2800" dirty="0"/>
        </a:p>
      </dgm:t>
    </dgm:pt>
    <dgm:pt modelId="{E323E711-9F66-4AF5-AB0D-E9772BE2780B}" type="parTrans" cxnId="{7AE95B89-F468-4990-A0AE-DA47F498F8DB}">
      <dgm:prSet/>
      <dgm:spPr/>
      <dgm:t>
        <a:bodyPr/>
        <a:lstStyle/>
        <a:p>
          <a:endParaRPr lang="en-US"/>
        </a:p>
      </dgm:t>
    </dgm:pt>
    <dgm:pt modelId="{0B91FE5E-D409-40DD-A886-9CA78768319C}" type="sibTrans" cxnId="{7AE95B89-F468-4990-A0AE-DA47F498F8DB}">
      <dgm:prSet/>
      <dgm:spPr/>
      <dgm:t>
        <a:bodyPr/>
        <a:lstStyle/>
        <a:p>
          <a:endParaRPr lang="en-US"/>
        </a:p>
      </dgm:t>
    </dgm:pt>
    <dgm:pt modelId="{06C40D02-73E8-4C67-BFD1-44ED41359E1F}" type="pres">
      <dgm:prSet presAssocID="{D6B9F288-6424-43BA-AFAE-BFF8850D5BD6}" presName="diagram" presStyleCnt="0">
        <dgm:presLayoutVars>
          <dgm:dir/>
          <dgm:resizeHandles val="exact"/>
        </dgm:presLayoutVars>
      </dgm:prSet>
      <dgm:spPr/>
    </dgm:pt>
    <dgm:pt modelId="{3CB3A675-FE0B-494B-884D-DC615BCA439D}" type="pres">
      <dgm:prSet presAssocID="{8FB1D0CC-B21E-496A-8388-E874783E0CB0}" presName="node" presStyleLbl="node1" presStyleIdx="0" presStyleCnt="4">
        <dgm:presLayoutVars>
          <dgm:bulletEnabled val="1"/>
        </dgm:presLayoutVars>
      </dgm:prSet>
      <dgm:spPr/>
    </dgm:pt>
    <dgm:pt modelId="{CF109DD5-F455-4F99-A73A-0E179FF79D07}" type="pres">
      <dgm:prSet presAssocID="{25385F22-2072-4B33-86B7-7A66E07EF987}" presName="sibTrans" presStyleCnt="0"/>
      <dgm:spPr/>
    </dgm:pt>
    <dgm:pt modelId="{18452E9F-21B9-4D7A-AC17-7D57DC82EC3D}" type="pres">
      <dgm:prSet presAssocID="{A2968B12-8996-43A0-A6CC-563B45B38EF5}" presName="node" presStyleLbl="node1" presStyleIdx="1" presStyleCnt="4">
        <dgm:presLayoutVars>
          <dgm:bulletEnabled val="1"/>
        </dgm:presLayoutVars>
      </dgm:prSet>
      <dgm:spPr/>
    </dgm:pt>
    <dgm:pt modelId="{A238CB03-9489-44E7-A419-CDCFDE0A5D9D}" type="pres">
      <dgm:prSet presAssocID="{D44EBEEC-ACC3-4604-BF38-AC817E7E6AD6}" presName="sibTrans" presStyleCnt="0"/>
      <dgm:spPr/>
    </dgm:pt>
    <dgm:pt modelId="{F3824014-0720-4BB7-8405-2FB61E4DAF58}" type="pres">
      <dgm:prSet presAssocID="{705A6F03-AC87-4BC1-901A-92F5D3269610}" presName="node" presStyleLbl="node1" presStyleIdx="2" presStyleCnt="4">
        <dgm:presLayoutVars>
          <dgm:bulletEnabled val="1"/>
        </dgm:presLayoutVars>
      </dgm:prSet>
      <dgm:spPr/>
    </dgm:pt>
    <dgm:pt modelId="{A2F474C0-CDF2-4881-B91A-3FB293D8E084}" type="pres">
      <dgm:prSet presAssocID="{90130F45-E24A-4476-BB41-878409043119}" presName="sibTrans" presStyleCnt="0"/>
      <dgm:spPr/>
    </dgm:pt>
    <dgm:pt modelId="{1EC2E2FB-45B6-4729-A077-4F44DB8182DC}" type="pres">
      <dgm:prSet presAssocID="{07444EFF-03B6-47FA-874A-58B0D96D48E3}" presName="node" presStyleLbl="node1" presStyleIdx="3" presStyleCnt="4">
        <dgm:presLayoutVars>
          <dgm:bulletEnabled val="1"/>
        </dgm:presLayoutVars>
      </dgm:prSet>
      <dgm:spPr/>
    </dgm:pt>
  </dgm:ptLst>
  <dgm:cxnLst>
    <dgm:cxn modelId="{1E39E22C-72A1-41AC-A6D2-DC849E79F8A2}" type="presOf" srcId="{8FB1D0CC-B21E-496A-8388-E874783E0CB0}" destId="{3CB3A675-FE0B-494B-884D-DC615BCA439D}" srcOrd="0" destOrd="0" presId="urn:microsoft.com/office/officeart/2005/8/layout/default"/>
    <dgm:cxn modelId="{1AFDD030-307A-46DD-9DEE-F44AB6B8E2D5}" type="presOf" srcId="{A2968B12-8996-43A0-A6CC-563B45B38EF5}" destId="{18452E9F-21B9-4D7A-AC17-7D57DC82EC3D}" srcOrd="0" destOrd="0" presId="urn:microsoft.com/office/officeart/2005/8/layout/default"/>
    <dgm:cxn modelId="{B34C3D4C-A9CC-4487-850D-9FBDD344BDAC}" type="presOf" srcId="{07444EFF-03B6-47FA-874A-58B0D96D48E3}" destId="{1EC2E2FB-45B6-4729-A077-4F44DB8182DC}" srcOrd="0" destOrd="0" presId="urn:microsoft.com/office/officeart/2005/8/layout/default"/>
    <dgm:cxn modelId="{22B3CB73-4DE7-479C-8DE0-EB90C1397122}" srcId="{D6B9F288-6424-43BA-AFAE-BFF8850D5BD6}" destId="{A2968B12-8996-43A0-A6CC-563B45B38EF5}" srcOrd="1" destOrd="0" parTransId="{0F786F6C-92B2-4BA1-B70D-F9AE4EFC813E}" sibTransId="{D44EBEEC-ACC3-4604-BF38-AC817E7E6AD6}"/>
    <dgm:cxn modelId="{CD180D56-A698-40B9-BD87-BFE6B48A5763}" srcId="{D6B9F288-6424-43BA-AFAE-BFF8850D5BD6}" destId="{8FB1D0CC-B21E-496A-8388-E874783E0CB0}" srcOrd="0" destOrd="0" parTransId="{D69C754D-3820-4E24-9186-AF667C91B3F4}" sibTransId="{25385F22-2072-4B33-86B7-7A66E07EF987}"/>
    <dgm:cxn modelId="{7AE95B89-F468-4990-A0AE-DA47F498F8DB}" srcId="{D6B9F288-6424-43BA-AFAE-BFF8850D5BD6}" destId="{07444EFF-03B6-47FA-874A-58B0D96D48E3}" srcOrd="3" destOrd="0" parTransId="{E323E711-9F66-4AF5-AB0D-E9772BE2780B}" sibTransId="{0B91FE5E-D409-40DD-A886-9CA78768319C}"/>
    <dgm:cxn modelId="{D43FDB95-943E-40FA-969F-2A4BB1B59747}" type="presOf" srcId="{D6B9F288-6424-43BA-AFAE-BFF8850D5BD6}" destId="{06C40D02-73E8-4C67-BFD1-44ED41359E1F}" srcOrd="0" destOrd="0" presId="urn:microsoft.com/office/officeart/2005/8/layout/default"/>
    <dgm:cxn modelId="{9F8F32B5-7B18-433A-B54E-17AA786A828E}" srcId="{D6B9F288-6424-43BA-AFAE-BFF8850D5BD6}" destId="{705A6F03-AC87-4BC1-901A-92F5D3269610}" srcOrd="2" destOrd="0" parTransId="{043C16B6-FFB8-451E-AF1F-A6ECE3131633}" sibTransId="{90130F45-E24A-4476-BB41-878409043119}"/>
    <dgm:cxn modelId="{8A0998BC-60A0-460B-9BF2-28E544F3DA3F}" type="presOf" srcId="{705A6F03-AC87-4BC1-901A-92F5D3269610}" destId="{F3824014-0720-4BB7-8405-2FB61E4DAF58}" srcOrd="0" destOrd="0" presId="urn:microsoft.com/office/officeart/2005/8/layout/default"/>
    <dgm:cxn modelId="{E04296B3-462F-44CB-8A59-0569D4457019}" type="presParOf" srcId="{06C40D02-73E8-4C67-BFD1-44ED41359E1F}" destId="{3CB3A675-FE0B-494B-884D-DC615BCA439D}" srcOrd="0" destOrd="0" presId="urn:microsoft.com/office/officeart/2005/8/layout/default"/>
    <dgm:cxn modelId="{040B5639-BCF5-4C78-B185-86192385202F}" type="presParOf" srcId="{06C40D02-73E8-4C67-BFD1-44ED41359E1F}" destId="{CF109DD5-F455-4F99-A73A-0E179FF79D07}" srcOrd="1" destOrd="0" presId="urn:microsoft.com/office/officeart/2005/8/layout/default"/>
    <dgm:cxn modelId="{6BD88094-52E9-4731-AD23-ADC3C3F988A5}" type="presParOf" srcId="{06C40D02-73E8-4C67-BFD1-44ED41359E1F}" destId="{18452E9F-21B9-4D7A-AC17-7D57DC82EC3D}" srcOrd="2" destOrd="0" presId="urn:microsoft.com/office/officeart/2005/8/layout/default"/>
    <dgm:cxn modelId="{5D1B1C8A-DFA7-4947-A834-84659E88BD9C}" type="presParOf" srcId="{06C40D02-73E8-4C67-BFD1-44ED41359E1F}" destId="{A238CB03-9489-44E7-A419-CDCFDE0A5D9D}" srcOrd="3" destOrd="0" presId="urn:microsoft.com/office/officeart/2005/8/layout/default"/>
    <dgm:cxn modelId="{419632E2-9E4A-4C72-B949-575244AAD254}" type="presParOf" srcId="{06C40D02-73E8-4C67-BFD1-44ED41359E1F}" destId="{F3824014-0720-4BB7-8405-2FB61E4DAF58}" srcOrd="4" destOrd="0" presId="urn:microsoft.com/office/officeart/2005/8/layout/default"/>
    <dgm:cxn modelId="{7FD58E06-AAEF-40D6-AA6F-8CB0FE1F9A23}" type="presParOf" srcId="{06C40D02-73E8-4C67-BFD1-44ED41359E1F}" destId="{A2F474C0-CDF2-4881-B91A-3FB293D8E084}" srcOrd="5" destOrd="0" presId="urn:microsoft.com/office/officeart/2005/8/layout/default"/>
    <dgm:cxn modelId="{8FC805F9-428E-40BF-B458-235BCA629C54}" type="presParOf" srcId="{06C40D02-73E8-4C67-BFD1-44ED41359E1F}" destId="{1EC2E2FB-45B6-4729-A077-4F44DB8182DC}" srcOrd="6"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16E753D-141A-4320-A144-42DD044569B4}"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3AF1529-67F9-4207-9A1B-D5C676379ABF}">
      <dgm:prSet custT="1"/>
      <dgm:spPr/>
      <dgm:t>
        <a:bodyPr/>
        <a:lstStyle/>
        <a:p>
          <a:r>
            <a:rPr lang="ar-SA" sz="2400" baseline="0" dirty="0">
              <a:latin typeface="Simplified Arabic" panose="02020603050405020304" pitchFamily="18" charset="-78"/>
              <a:cs typeface="Simplified Arabic" panose="02020603050405020304" pitchFamily="18" charset="-78"/>
            </a:rPr>
            <a:t>تعزيز فرص العمل</a:t>
          </a:r>
          <a:endParaRPr lang="en-US" sz="2400" dirty="0">
            <a:latin typeface="Simplified Arabic" panose="02020603050405020304" pitchFamily="18" charset="-78"/>
            <a:cs typeface="Simplified Arabic" panose="02020603050405020304" pitchFamily="18" charset="-78"/>
          </a:endParaRPr>
        </a:p>
      </dgm:t>
    </dgm:pt>
    <dgm:pt modelId="{4B725376-E053-4CBC-96E2-BB2ECC34BA66}" type="parTrans" cxnId="{3AE33D31-5D34-47F1-BAC4-2B48F162CFC1}">
      <dgm:prSet/>
      <dgm:spPr/>
      <dgm:t>
        <a:bodyPr/>
        <a:lstStyle/>
        <a:p>
          <a:endParaRPr lang="en-US"/>
        </a:p>
      </dgm:t>
    </dgm:pt>
    <dgm:pt modelId="{61A5311D-6399-4FAC-A614-FDCA32AF44E1}" type="sibTrans" cxnId="{3AE33D31-5D34-47F1-BAC4-2B48F162CFC1}">
      <dgm:prSet/>
      <dgm:spPr/>
      <dgm:t>
        <a:bodyPr/>
        <a:lstStyle/>
        <a:p>
          <a:endParaRPr lang="en-US"/>
        </a:p>
      </dgm:t>
    </dgm:pt>
    <dgm:pt modelId="{79C6BAF5-46A7-4B26-A319-0418E293C73F}">
      <dgm:prSet custT="1"/>
      <dgm:spPr/>
      <dgm:t>
        <a:bodyPr/>
        <a:lstStyle/>
        <a:p>
          <a:r>
            <a:rPr lang="ar-SA" sz="2400" baseline="0" dirty="0">
              <a:latin typeface="Simplified Arabic" panose="02020603050405020304" pitchFamily="18" charset="-78"/>
              <a:cs typeface="Simplified Arabic" panose="02020603050405020304" pitchFamily="18" charset="-78"/>
            </a:rPr>
            <a:t>دعم الفئات الفقيرة</a:t>
          </a:r>
          <a:endParaRPr lang="en-US" sz="2400" dirty="0">
            <a:latin typeface="Simplified Arabic" panose="02020603050405020304" pitchFamily="18" charset="-78"/>
            <a:cs typeface="Simplified Arabic" panose="02020603050405020304" pitchFamily="18" charset="-78"/>
          </a:endParaRPr>
        </a:p>
      </dgm:t>
    </dgm:pt>
    <dgm:pt modelId="{140B2DE8-DD8C-4D5E-A0D0-66083F3E4DC5}" type="parTrans" cxnId="{D53ABA5B-C9EE-4140-80C1-3A3B1F302E25}">
      <dgm:prSet/>
      <dgm:spPr/>
      <dgm:t>
        <a:bodyPr/>
        <a:lstStyle/>
        <a:p>
          <a:endParaRPr lang="en-US"/>
        </a:p>
      </dgm:t>
    </dgm:pt>
    <dgm:pt modelId="{D7016D50-FDF0-4747-B953-3E26CFF83B80}" type="sibTrans" cxnId="{D53ABA5B-C9EE-4140-80C1-3A3B1F302E25}">
      <dgm:prSet/>
      <dgm:spPr/>
      <dgm:t>
        <a:bodyPr/>
        <a:lstStyle/>
        <a:p>
          <a:endParaRPr lang="en-US"/>
        </a:p>
      </dgm:t>
    </dgm:pt>
    <dgm:pt modelId="{BE8A25B5-CB74-478A-8CE1-9FA856B1D08E}">
      <dgm:prSet custT="1"/>
      <dgm:spPr/>
      <dgm:t>
        <a:bodyPr/>
        <a:lstStyle/>
        <a:p>
          <a:r>
            <a:rPr lang="ar-SA" sz="2400" baseline="0" dirty="0">
              <a:latin typeface="Simplified Arabic" panose="02020603050405020304" pitchFamily="18" charset="-78"/>
              <a:cs typeface="Simplified Arabic" panose="02020603050405020304" pitchFamily="18" charset="-78"/>
            </a:rPr>
            <a:t>تحسين نظم التعليم</a:t>
          </a:r>
          <a:endParaRPr lang="en-US" sz="2400" dirty="0">
            <a:latin typeface="Simplified Arabic" panose="02020603050405020304" pitchFamily="18" charset="-78"/>
            <a:cs typeface="Simplified Arabic" panose="02020603050405020304" pitchFamily="18" charset="-78"/>
          </a:endParaRPr>
        </a:p>
      </dgm:t>
    </dgm:pt>
    <dgm:pt modelId="{E6B8884F-8712-4314-A28C-37AA6F5A91A0}" type="parTrans" cxnId="{562AB9ED-0F56-4D89-A691-F79E84027391}">
      <dgm:prSet/>
      <dgm:spPr/>
      <dgm:t>
        <a:bodyPr/>
        <a:lstStyle/>
        <a:p>
          <a:endParaRPr lang="en-US"/>
        </a:p>
      </dgm:t>
    </dgm:pt>
    <dgm:pt modelId="{C9F875F7-19D8-4B41-9679-00C8DFC325B5}" type="sibTrans" cxnId="{562AB9ED-0F56-4D89-A691-F79E84027391}">
      <dgm:prSet/>
      <dgm:spPr/>
      <dgm:t>
        <a:bodyPr/>
        <a:lstStyle/>
        <a:p>
          <a:endParaRPr lang="en-US"/>
        </a:p>
      </dgm:t>
    </dgm:pt>
    <dgm:pt modelId="{99453497-054C-421E-89AE-5BCE687B0C6E}">
      <dgm:prSet custT="1"/>
      <dgm:spPr/>
      <dgm:t>
        <a:bodyPr/>
        <a:lstStyle/>
        <a:p>
          <a:r>
            <a:rPr lang="ar-SA" sz="2400" baseline="0" dirty="0">
              <a:latin typeface="Simplified Arabic" panose="02020603050405020304" pitchFamily="18" charset="-78"/>
              <a:cs typeface="Simplified Arabic" panose="02020603050405020304" pitchFamily="18" charset="-78"/>
            </a:rPr>
            <a:t>مكافحة الفساد</a:t>
          </a:r>
          <a:endParaRPr lang="en-US" sz="2400" dirty="0">
            <a:latin typeface="Simplified Arabic" panose="02020603050405020304" pitchFamily="18" charset="-78"/>
            <a:cs typeface="Simplified Arabic" panose="02020603050405020304" pitchFamily="18" charset="-78"/>
          </a:endParaRPr>
        </a:p>
      </dgm:t>
    </dgm:pt>
    <dgm:pt modelId="{94BCFF70-445D-4220-A05F-50B06278DFE5}" type="parTrans" cxnId="{3D76B535-F002-46A8-A3D8-4C884C2487B7}">
      <dgm:prSet/>
      <dgm:spPr/>
      <dgm:t>
        <a:bodyPr/>
        <a:lstStyle/>
        <a:p>
          <a:endParaRPr lang="en-US"/>
        </a:p>
      </dgm:t>
    </dgm:pt>
    <dgm:pt modelId="{C56F0F17-D21C-4502-BD2E-3DB18E19B7F0}" type="sibTrans" cxnId="{3D76B535-F002-46A8-A3D8-4C884C2487B7}">
      <dgm:prSet/>
      <dgm:spPr/>
      <dgm:t>
        <a:bodyPr/>
        <a:lstStyle/>
        <a:p>
          <a:endParaRPr lang="en-US"/>
        </a:p>
      </dgm:t>
    </dgm:pt>
    <dgm:pt modelId="{C6B7F0A8-E83B-493A-9A83-D99FB3ED6224}">
      <dgm:prSet custT="1"/>
      <dgm:spPr/>
      <dgm:t>
        <a:bodyPr/>
        <a:lstStyle/>
        <a:p>
          <a:r>
            <a:rPr lang="ar-SA" sz="2400" baseline="0" dirty="0">
              <a:latin typeface="Simplified Arabic" panose="02020603050405020304" pitchFamily="18" charset="-78"/>
              <a:cs typeface="Simplified Arabic" panose="02020603050405020304" pitchFamily="18" charset="-78"/>
            </a:rPr>
            <a:t>دعم المشروعات الصغيرة</a:t>
          </a:r>
          <a:endParaRPr lang="en-US" sz="2400" dirty="0">
            <a:latin typeface="Simplified Arabic" panose="02020603050405020304" pitchFamily="18" charset="-78"/>
            <a:cs typeface="Simplified Arabic" panose="02020603050405020304" pitchFamily="18" charset="-78"/>
          </a:endParaRPr>
        </a:p>
      </dgm:t>
    </dgm:pt>
    <dgm:pt modelId="{6760BCF3-AB58-47A1-8E48-81231D1D114A}" type="parTrans" cxnId="{2F756A54-C64F-4FB6-A741-3BDCB8B9D220}">
      <dgm:prSet/>
      <dgm:spPr/>
      <dgm:t>
        <a:bodyPr/>
        <a:lstStyle/>
        <a:p>
          <a:endParaRPr lang="en-US"/>
        </a:p>
      </dgm:t>
    </dgm:pt>
    <dgm:pt modelId="{C792CE93-A828-41D7-B52F-9DD8F58B8736}" type="sibTrans" cxnId="{2F756A54-C64F-4FB6-A741-3BDCB8B9D220}">
      <dgm:prSet/>
      <dgm:spPr/>
      <dgm:t>
        <a:bodyPr/>
        <a:lstStyle/>
        <a:p>
          <a:endParaRPr lang="en-US"/>
        </a:p>
      </dgm:t>
    </dgm:pt>
    <dgm:pt modelId="{E0FB6E41-0784-4B38-AF46-FFE427D663A7}">
      <dgm:prSet custT="1"/>
      <dgm:spPr/>
      <dgm:t>
        <a:bodyPr/>
        <a:lstStyle/>
        <a:p>
          <a:r>
            <a:rPr lang="ar-SA" sz="2400" baseline="0" dirty="0">
              <a:latin typeface="Simplified Arabic" panose="02020603050405020304" pitchFamily="18" charset="-78"/>
              <a:cs typeface="Simplified Arabic" panose="02020603050405020304" pitchFamily="18" charset="-78"/>
            </a:rPr>
            <a:t>زيادة الإنفاق على الصحة</a:t>
          </a:r>
          <a:endParaRPr lang="en-US" sz="2400" dirty="0">
            <a:latin typeface="Simplified Arabic" panose="02020603050405020304" pitchFamily="18" charset="-78"/>
            <a:cs typeface="Simplified Arabic" panose="02020603050405020304" pitchFamily="18" charset="-78"/>
          </a:endParaRPr>
        </a:p>
      </dgm:t>
    </dgm:pt>
    <dgm:pt modelId="{41EBF3C3-C9F3-4CE6-9693-34C65A47955D}" type="parTrans" cxnId="{4999E690-E34B-4F58-99F1-601AAC651545}">
      <dgm:prSet/>
      <dgm:spPr/>
      <dgm:t>
        <a:bodyPr/>
        <a:lstStyle/>
        <a:p>
          <a:endParaRPr lang="en-US"/>
        </a:p>
      </dgm:t>
    </dgm:pt>
    <dgm:pt modelId="{44A04D05-7AE4-42C9-8BFC-F0355C627A12}" type="sibTrans" cxnId="{4999E690-E34B-4F58-99F1-601AAC651545}">
      <dgm:prSet/>
      <dgm:spPr/>
      <dgm:t>
        <a:bodyPr/>
        <a:lstStyle/>
        <a:p>
          <a:endParaRPr lang="en-US"/>
        </a:p>
      </dgm:t>
    </dgm:pt>
    <dgm:pt modelId="{83687E16-69E0-44F1-8D2F-5E6999811924}">
      <dgm:prSet custT="1"/>
      <dgm:spPr/>
      <dgm:t>
        <a:bodyPr/>
        <a:lstStyle/>
        <a:p>
          <a:r>
            <a:rPr lang="ar-SA" sz="2400" baseline="0">
              <a:latin typeface="Simplified Arabic" panose="02020603050405020304" pitchFamily="18" charset="-78"/>
              <a:cs typeface="Simplified Arabic" panose="02020603050405020304" pitchFamily="18" charset="-78"/>
            </a:rPr>
            <a:t>تطوير برامج الحماية الاجتماعية</a:t>
          </a:r>
          <a:endParaRPr lang="en-US" sz="2400">
            <a:latin typeface="Simplified Arabic" panose="02020603050405020304" pitchFamily="18" charset="-78"/>
            <a:cs typeface="Simplified Arabic" panose="02020603050405020304" pitchFamily="18" charset="-78"/>
          </a:endParaRPr>
        </a:p>
      </dgm:t>
    </dgm:pt>
    <dgm:pt modelId="{E669C08B-FD32-4B7C-BB4A-086E3F1A0511}" type="parTrans" cxnId="{BFF5BD9E-89AB-46E5-8270-75707A5CF30C}">
      <dgm:prSet/>
      <dgm:spPr/>
      <dgm:t>
        <a:bodyPr/>
        <a:lstStyle/>
        <a:p>
          <a:endParaRPr lang="en-US"/>
        </a:p>
      </dgm:t>
    </dgm:pt>
    <dgm:pt modelId="{2DC450AD-6322-468F-A369-4257BC84E956}" type="sibTrans" cxnId="{BFF5BD9E-89AB-46E5-8270-75707A5CF30C}">
      <dgm:prSet/>
      <dgm:spPr/>
      <dgm:t>
        <a:bodyPr/>
        <a:lstStyle/>
        <a:p>
          <a:endParaRPr lang="en-US"/>
        </a:p>
      </dgm:t>
    </dgm:pt>
    <dgm:pt modelId="{8463384C-E178-4FB7-996F-4C6D95B751D2}" type="pres">
      <dgm:prSet presAssocID="{A16E753D-141A-4320-A144-42DD044569B4}" presName="diagram" presStyleCnt="0">
        <dgm:presLayoutVars>
          <dgm:dir/>
          <dgm:resizeHandles val="exact"/>
        </dgm:presLayoutVars>
      </dgm:prSet>
      <dgm:spPr/>
    </dgm:pt>
    <dgm:pt modelId="{8B0A5F91-9512-4BA4-9AB9-40AF24C9B389}" type="pres">
      <dgm:prSet presAssocID="{93AF1529-67F9-4207-9A1B-D5C676379ABF}" presName="node" presStyleLbl="node1" presStyleIdx="0" presStyleCnt="7">
        <dgm:presLayoutVars>
          <dgm:bulletEnabled val="1"/>
        </dgm:presLayoutVars>
      </dgm:prSet>
      <dgm:spPr/>
    </dgm:pt>
    <dgm:pt modelId="{DB530A3C-4499-476E-986A-CE031BB28926}" type="pres">
      <dgm:prSet presAssocID="{61A5311D-6399-4FAC-A614-FDCA32AF44E1}" presName="sibTrans" presStyleCnt="0"/>
      <dgm:spPr/>
    </dgm:pt>
    <dgm:pt modelId="{728429C4-F110-4909-BE97-AC28D026CA5C}" type="pres">
      <dgm:prSet presAssocID="{79C6BAF5-46A7-4B26-A319-0418E293C73F}" presName="node" presStyleLbl="node1" presStyleIdx="1" presStyleCnt="7">
        <dgm:presLayoutVars>
          <dgm:bulletEnabled val="1"/>
        </dgm:presLayoutVars>
      </dgm:prSet>
      <dgm:spPr/>
    </dgm:pt>
    <dgm:pt modelId="{1E02B096-D366-4952-8A4C-11C7562758A4}" type="pres">
      <dgm:prSet presAssocID="{D7016D50-FDF0-4747-B953-3E26CFF83B80}" presName="sibTrans" presStyleCnt="0"/>
      <dgm:spPr/>
    </dgm:pt>
    <dgm:pt modelId="{B69CF968-7604-41C1-9B93-F6DA1E160071}" type="pres">
      <dgm:prSet presAssocID="{BE8A25B5-CB74-478A-8CE1-9FA856B1D08E}" presName="node" presStyleLbl="node1" presStyleIdx="2" presStyleCnt="7">
        <dgm:presLayoutVars>
          <dgm:bulletEnabled val="1"/>
        </dgm:presLayoutVars>
      </dgm:prSet>
      <dgm:spPr/>
    </dgm:pt>
    <dgm:pt modelId="{4BE581FD-B705-436A-96A6-4594D638244E}" type="pres">
      <dgm:prSet presAssocID="{C9F875F7-19D8-4B41-9679-00C8DFC325B5}" presName="sibTrans" presStyleCnt="0"/>
      <dgm:spPr/>
    </dgm:pt>
    <dgm:pt modelId="{637D50B8-1357-46CF-A6E6-BA42324A18C8}" type="pres">
      <dgm:prSet presAssocID="{99453497-054C-421E-89AE-5BCE687B0C6E}" presName="node" presStyleLbl="node1" presStyleIdx="3" presStyleCnt="7">
        <dgm:presLayoutVars>
          <dgm:bulletEnabled val="1"/>
        </dgm:presLayoutVars>
      </dgm:prSet>
      <dgm:spPr/>
    </dgm:pt>
    <dgm:pt modelId="{3E455148-1F6F-4642-BDE7-4FA58AE0CBD2}" type="pres">
      <dgm:prSet presAssocID="{C56F0F17-D21C-4502-BD2E-3DB18E19B7F0}" presName="sibTrans" presStyleCnt="0"/>
      <dgm:spPr/>
    </dgm:pt>
    <dgm:pt modelId="{8A327F84-2C4C-42EC-AF0E-18241F914A1A}" type="pres">
      <dgm:prSet presAssocID="{C6B7F0A8-E83B-493A-9A83-D99FB3ED6224}" presName="node" presStyleLbl="node1" presStyleIdx="4" presStyleCnt="7">
        <dgm:presLayoutVars>
          <dgm:bulletEnabled val="1"/>
        </dgm:presLayoutVars>
      </dgm:prSet>
      <dgm:spPr/>
    </dgm:pt>
    <dgm:pt modelId="{AC5BACE0-87EB-4005-BA49-1FA1A8470096}" type="pres">
      <dgm:prSet presAssocID="{C792CE93-A828-41D7-B52F-9DD8F58B8736}" presName="sibTrans" presStyleCnt="0"/>
      <dgm:spPr/>
    </dgm:pt>
    <dgm:pt modelId="{0984589C-C99C-4C6F-9019-1154D54F6659}" type="pres">
      <dgm:prSet presAssocID="{E0FB6E41-0784-4B38-AF46-FFE427D663A7}" presName="node" presStyleLbl="node1" presStyleIdx="5" presStyleCnt="7">
        <dgm:presLayoutVars>
          <dgm:bulletEnabled val="1"/>
        </dgm:presLayoutVars>
      </dgm:prSet>
      <dgm:spPr/>
    </dgm:pt>
    <dgm:pt modelId="{042F7088-108B-4F19-A5FD-157D686AB885}" type="pres">
      <dgm:prSet presAssocID="{44A04D05-7AE4-42C9-8BFC-F0355C627A12}" presName="sibTrans" presStyleCnt="0"/>
      <dgm:spPr/>
    </dgm:pt>
    <dgm:pt modelId="{875BBD01-0262-4BBD-A55F-A72FFF3DC529}" type="pres">
      <dgm:prSet presAssocID="{83687E16-69E0-44F1-8D2F-5E6999811924}" presName="node" presStyleLbl="node1" presStyleIdx="6" presStyleCnt="7">
        <dgm:presLayoutVars>
          <dgm:bulletEnabled val="1"/>
        </dgm:presLayoutVars>
      </dgm:prSet>
      <dgm:spPr/>
    </dgm:pt>
  </dgm:ptLst>
  <dgm:cxnLst>
    <dgm:cxn modelId="{9C286F08-A01B-4713-81CC-B3255E5FCCC2}" type="presOf" srcId="{A16E753D-141A-4320-A144-42DD044569B4}" destId="{8463384C-E178-4FB7-996F-4C6D95B751D2}" srcOrd="0" destOrd="0" presId="urn:microsoft.com/office/officeart/2005/8/layout/default"/>
    <dgm:cxn modelId="{4DA92B11-C55B-4E2A-82B2-1B4FD35C8007}" type="presOf" srcId="{99453497-054C-421E-89AE-5BCE687B0C6E}" destId="{637D50B8-1357-46CF-A6E6-BA42324A18C8}" srcOrd="0" destOrd="0" presId="urn:microsoft.com/office/officeart/2005/8/layout/default"/>
    <dgm:cxn modelId="{3AE33D31-5D34-47F1-BAC4-2B48F162CFC1}" srcId="{A16E753D-141A-4320-A144-42DD044569B4}" destId="{93AF1529-67F9-4207-9A1B-D5C676379ABF}" srcOrd="0" destOrd="0" parTransId="{4B725376-E053-4CBC-96E2-BB2ECC34BA66}" sibTransId="{61A5311D-6399-4FAC-A614-FDCA32AF44E1}"/>
    <dgm:cxn modelId="{3D76B535-F002-46A8-A3D8-4C884C2487B7}" srcId="{A16E753D-141A-4320-A144-42DD044569B4}" destId="{99453497-054C-421E-89AE-5BCE687B0C6E}" srcOrd="3" destOrd="0" parTransId="{94BCFF70-445D-4220-A05F-50B06278DFE5}" sibTransId="{C56F0F17-D21C-4502-BD2E-3DB18E19B7F0}"/>
    <dgm:cxn modelId="{A8ECF03A-AAD9-4584-BBAF-169C83DD1983}" type="presOf" srcId="{C6B7F0A8-E83B-493A-9A83-D99FB3ED6224}" destId="{8A327F84-2C4C-42EC-AF0E-18241F914A1A}" srcOrd="0" destOrd="0" presId="urn:microsoft.com/office/officeart/2005/8/layout/default"/>
    <dgm:cxn modelId="{D53ABA5B-C9EE-4140-80C1-3A3B1F302E25}" srcId="{A16E753D-141A-4320-A144-42DD044569B4}" destId="{79C6BAF5-46A7-4B26-A319-0418E293C73F}" srcOrd="1" destOrd="0" parTransId="{140B2DE8-DD8C-4D5E-A0D0-66083F3E4DC5}" sibTransId="{D7016D50-FDF0-4747-B953-3E26CFF83B80}"/>
    <dgm:cxn modelId="{E1F3076D-56B1-4E5F-A0D1-0480F1816F79}" type="presOf" srcId="{E0FB6E41-0784-4B38-AF46-FFE427D663A7}" destId="{0984589C-C99C-4C6F-9019-1154D54F6659}" srcOrd="0" destOrd="0" presId="urn:microsoft.com/office/officeart/2005/8/layout/default"/>
    <dgm:cxn modelId="{2F756A54-C64F-4FB6-A741-3BDCB8B9D220}" srcId="{A16E753D-141A-4320-A144-42DD044569B4}" destId="{C6B7F0A8-E83B-493A-9A83-D99FB3ED6224}" srcOrd="4" destOrd="0" parTransId="{6760BCF3-AB58-47A1-8E48-81231D1D114A}" sibTransId="{C792CE93-A828-41D7-B52F-9DD8F58B8736}"/>
    <dgm:cxn modelId="{4999E690-E34B-4F58-99F1-601AAC651545}" srcId="{A16E753D-141A-4320-A144-42DD044569B4}" destId="{E0FB6E41-0784-4B38-AF46-FFE427D663A7}" srcOrd="5" destOrd="0" parTransId="{41EBF3C3-C9F3-4CE6-9693-34C65A47955D}" sibTransId="{44A04D05-7AE4-42C9-8BFC-F0355C627A12}"/>
    <dgm:cxn modelId="{9F40C693-5DED-4E4C-BCD9-A8C7FFA2A5CF}" type="presOf" srcId="{79C6BAF5-46A7-4B26-A319-0418E293C73F}" destId="{728429C4-F110-4909-BE97-AC28D026CA5C}" srcOrd="0" destOrd="0" presId="urn:microsoft.com/office/officeart/2005/8/layout/default"/>
    <dgm:cxn modelId="{BFF5BD9E-89AB-46E5-8270-75707A5CF30C}" srcId="{A16E753D-141A-4320-A144-42DD044569B4}" destId="{83687E16-69E0-44F1-8D2F-5E6999811924}" srcOrd="6" destOrd="0" parTransId="{E669C08B-FD32-4B7C-BB4A-086E3F1A0511}" sibTransId="{2DC450AD-6322-468F-A369-4257BC84E956}"/>
    <dgm:cxn modelId="{881EAAD5-9899-455C-BF88-D9831A3585CA}" type="presOf" srcId="{BE8A25B5-CB74-478A-8CE1-9FA856B1D08E}" destId="{B69CF968-7604-41C1-9B93-F6DA1E160071}" srcOrd="0" destOrd="0" presId="urn:microsoft.com/office/officeart/2005/8/layout/default"/>
    <dgm:cxn modelId="{562AB9ED-0F56-4D89-A691-F79E84027391}" srcId="{A16E753D-141A-4320-A144-42DD044569B4}" destId="{BE8A25B5-CB74-478A-8CE1-9FA856B1D08E}" srcOrd="2" destOrd="0" parTransId="{E6B8884F-8712-4314-A28C-37AA6F5A91A0}" sibTransId="{C9F875F7-19D8-4B41-9679-00C8DFC325B5}"/>
    <dgm:cxn modelId="{92F354F7-EEB4-4B16-8FE8-3D95616B2DC4}" type="presOf" srcId="{83687E16-69E0-44F1-8D2F-5E6999811924}" destId="{875BBD01-0262-4BBD-A55F-A72FFF3DC529}" srcOrd="0" destOrd="0" presId="urn:microsoft.com/office/officeart/2005/8/layout/default"/>
    <dgm:cxn modelId="{E33D6EF8-75C4-4845-900D-F750AE6E5408}" type="presOf" srcId="{93AF1529-67F9-4207-9A1B-D5C676379ABF}" destId="{8B0A5F91-9512-4BA4-9AB9-40AF24C9B389}" srcOrd="0" destOrd="0" presId="urn:microsoft.com/office/officeart/2005/8/layout/default"/>
    <dgm:cxn modelId="{C7608BA5-DF6A-4715-AC9A-CE10D6BFECAF}" type="presParOf" srcId="{8463384C-E178-4FB7-996F-4C6D95B751D2}" destId="{8B0A5F91-9512-4BA4-9AB9-40AF24C9B389}" srcOrd="0" destOrd="0" presId="urn:microsoft.com/office/officeart/2005/8/layout/default"/>
    <dgm:cxn modelId="{80EF596E-73C6-47AD-912A-D00B688891EB}" type="presParOf" srcId="{8463384C-E178-4FB7-996F-4C6D95B751D2}" destId="{DB530A3C-4499-476E-986A-CE031BB28926}" srcOrd="1" destOrd="0" presId="urn:microsoft.com/office/officeart/2005/8/layout/default"/>
    <dgm:cxn modelId="{F7F7E981-CC7C-426E-864C-5A0B055EC57C}" type="presParOf" srcId="{8463384C-E178-4FB7-996F-4C6D95B751D2}" destId="{728429C4-F110-4909-BE97-AC28D026CA5C}" srcOrd="2" destOrd="0" presId="urn:microsoft.com/office/officeart/2005/8/layout/default"/>
    <dgm:cxn modelId="{424E98B9-F855-429C-A8FD-DBEB37C87256}" type="presParOf" srcId="{8463384C-E178-4FB7-996F-4C6D95B751D2}" destId="{1E02B096-D366-4952-8A4C-11C7562758A4}" srcOrd="3" destOrd="0" presId="urn:microsoft.com/office/officeart/2005/8/layout/default"/>
    <dgm:cxn modelId="{209A173C-AE8E-4F90-BB78-3EFA3EBF3E19}" type="presParOf" srcId="{8463384C-E178-4FB7-996F-4C6D95B751D2}" destId="{B69CF968-7604-41C1-9B93-F6DA1E160071}" srcOrd="4" destOrd="0" presId="urn:microsoft.com/office/officeart/2005/8/layout/default"/>
    <dgm:cxn modelId="{D3DC2CD4-7943-46FF-B265-CD38E18CFD7E}" type="presParOf" srcId="{8463384C-E178-4FB7-996F-4C6D95B751D2}" destId="{4BE581FD-B705-436A-96A6-4594D638244E}" srcOrd="5" destOrd="0" presId="urn:microsoft.com/office/officeart/2005/8/layout/default"/>
    <dgm:cxn modelId="{D9B26C60-586E-483F-BC27-45AF2573AE39}" type="presParOf" srcId="{8463384C-E178-4FB7-996F-4C6D95B751D2}" destId="{637D50B8-1357-46CF-A6E6-BA42324A18C8}" srcOrd="6" destOrd="0" presId="urn:microsoft.com/office/officeart/2005/8/layout/default"/>
    <dgm:cxn modelId="{D6CCB387-4025-4608-A47C-3DF9026AB539}" type="presParOf" srcId="{8463384C-E178-4FB7-996F-4C6D95B751D2}" destId="{3E455148-1F6F-4642-BDE7-4FA58AE0CBD2}" srcOrd="7" destOrd="0" presId="urn:microsoft.com/office/officeart/2005/8/layout/default"/>
    <dgm:cxn modelId="{72122C93-0310-442E-8844-F8D51B850343}" type="presParOf" srcId="{8463384C-E178-4FB7-996F-4C6D95B751D2}" destId="{8A327F84-2C4C-42EC-AF0E-18241F914A1A}" srcOrd="8" destOrd="0" presId="urn:microsoft.com/office/officeart/2005/8/layout/default"/>
    <dgm:cxn modelId="{50B661CE-D3E2-4BE9-9994-8622D8D3B23F}" type="presParOf" srcId="{8463384C-E178-4FB7-996F-4C6D95B751D2}" destId="{AC5BACE0-87EB-4005-BA49-1FA1A8470096}" srcOrd="9" destOrd="0" presId="urn:microsoft.com/office/officeart/2005/8/layout/default"/>
    <dgm:cxn modelId="{CA4CC0C4-72DE-40BB-B007-496275012AE7}" type="presParOf" srcId="{8463384C-E178-4FB7-996F-4C6D95B751D2}" destId="{0984589C-C99C-4C6F-9019-1154D54F6659}" srcOrd="10" destOrd="0" presId="urn:microsoft.com/office/officeart/2005/8/layout/default"/>
    <dgm:cxn modelId="{C0346EE7-541A-4B08-B6F1-38C1940F40F5}" type="presParOf" srcId="{8463384C-E178-4FB7-996F-4C6D95B751D2}" destId="{042F7088-108B-4F19-A5FD-157D686AB885}" srcOrd="11" destOrd="0" presId="urn:microsoft.com/office/officeart/2005/8/layout/default"/>
    <dgm:cxn modelId="{3686B262-D454-46A4-BB1E-0B2391E8B468}" type="presParOf" srcId="{8463384C-E178-4FB7-996F-4C6D95B751D2}" destId="{875BBD01-0262-4BBD-A55F-A72FFF3DC529}" srcOrd="12"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BAC9A-7293-4C20-87AE-B6387BB84D7A}">
      <dsp:nvSpPr>
        <dsp:cNvPr id="0" name=""/>
        <dsp:cNvSpPr/>
      </dsp:nvSpPr>
      <dsp:spPr>
        <a:xfrm>
          <a:off x="481907" y="2679"/>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عنوان البحث</a:t>
          </a:r>
          <a:endParaRPr lang="en-US" sz="2100" kern="1200" dirty="0">
            <a:latin typeface="Simplified Arabic" panose="02020603050405020304" pitchFamily="18" charset="-78"/>
            <a:cs typeface="Simplified Arabic" panose="02020603050405020304" pitchFamily="18" charset="-78"/>
          </a:endParaRPr>
        </a:p>
      </dsp:txBody>
      <dsp:txXfrm>
        <a:off x="481907" y="2679"/>
        <a:ext cx="1638294" cy="982976"/>
      </dsp:txXfrm>
    </dsp:sp>
    <dsp:sp modelId="{80343D3A-0065-45CF-8624-CC79C54D5E83}">
      <dsp:nvSpPr>
        <dsp:cNvPr id="0" name=""/>
        <dsp:cNvSpPr/>
      </dsp:nvSpPr>
      <dsp:spPr>
        <a:xfrm>
          <a:off x="2284031" y="2679"/>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مشكلة البحث</a:t>
          </a:r>
          <a:endParaRPr lang="en-US" sz="2100" kern="1200" dirty="0">
            <a:latin typeface="Simplified Arabic" panose="02020603050405020304" pitchFamily="18" charset="-78"/>
            <a:cs typeface="Simplified Arabic" panose="02020603050405020304" pitchFamily="18" charset="-78"/>
          </a:endParaRPr>
        </a:p>
      </dsp:txBody>
      <dsp:txXfrm>
        <a:off x="2284031" y="2679"/>
        <a:ext cx="1638294" cy="982976"/>
      </dsp:txXfrm>
    </dsp:sp>
    <dsp:sp modelId="{20398F00-1180-4AFB-850A-7E02E590011A}">
      <dsp:nvSpPr>
        <dsp:cNvPr id="0" name=""/>
        <dsp:cNvSpPr/>
      </dsp:nvSpPr>
      <dsp:spPr>
        <a:xfrm>
          <a:off x="4086154" y="2679"/>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أسئلة</a:t>
          </a:r>
          <a:r>
            <a:rPr lang="ar-SA" sz="2100" b="1" kern="1200" dirty="0"/>
            <a:t> </a:t>
          </a:r>
          <a:r>
            <a:rPr lang="ar-SA" sz="2100" b="1" kern="1200" dirty="0">
              <a:latin typeface="Simplified Arabic" panose="02020603050405020304" pitchFamily="18" charset="-78"/>
              <a:cs typeface="Simplified Arabic" panose="02020603050405020304" pitchFamily="18" charset="-78"/>
            </a:rPr>
            <a:t>البحث</a:t>
          </a:r>
          <a:endParaRPr lang="en-US" sz="2100" kern="1200" dirty="0">
            <a:latin typeface="Simplified Arabic" panose="02020603050405020304" pitchFamily="18" charset="-78"/>
            <a:cs typeface="Simplified Arabic" panose="02020603050405020304" pitchFamily="18" charset="-78"/>
          </a:endParaRPr>
        </a:p>
      </dsp:txBody>
      <dsp:txXfrm>
        <a:off x="4086154" y="2679"/>
        <a:ext cx="1638294" cy="982976"/>
      </dsp:txXfrm>
    </dsp:sp>
    <dsp:sp modelId="{C209EEF3-3EBB-4BA4-9D89-1823AEAE8DAA}">
      <dsp:nvSpPr>
        <dsp:cNvPr id="0" name=""/>
        <dsp:cNvSpPr/>
      </dsp:nvSpPr>
      <dsp:spPr>
        <a:xfrm>
          <a:off x="5888278" y="2679"/>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b="1" kern="1200" dirty="0">
              <a:latin typeface="Simplified Arabic" panose="02020603050405020304" pitchFamily="18" charset="-78"/>
              <a:cs typeface="Simplified Arabic" panose="02020603050405020304" pitchFamily="18" charset="-78"/>
            </a:rPr>
            <a:t>أهمية</a:t>
          </a:r>
          <a:r>
            <a:rPr lang="ar-SA" sz="2400" b="1" kern="1200" dirty="0"/>
            <a:t> </a:t>
          </a:r>
          <a:r>
            <a:rPr lang="ar-SA" sz="2400" b="1" kern="1200" dirty="0">
              <a:solidFill>
                <a:prstClr val="white"/>
              </a:solidFill>
              <a:latin typeface="Simplified Arabic" panose="02020603050405020304" pitchFamily="18" charset="-78"/>
              <a:ea typeface="+mn-ea"/>
              <a:cs typeface="Simplified Arabic" panose="02020603050405020304" pitchFamily="18" charset="-78"/>
            </a:rPr>
            <a:t>البحث</a:t>
          </a:r>
          <a:endParaRPr lang="en-US" sz="2400" b="1" kern="1200" dirty="0">
            <a:solidFill>
              <a:prstClr val="white"/>
            </a:solidFill>
            <a:latin typeface="Simplified Arabic" panose="02020603050405020304" pitchFamily="18" charset="-78"/>
            <a:ea typeface="+mn-ea"/>
            <a:cs typeface="Simplified Arabic" panose="02020603050405020304" pitchFamily="18" charset="-78"/>
          </a:endParaRPr>
        </a:p>
      </dsp:txBody>
      <dsp:txXfrm>
        <a:off x="5888278" y="2679"/>
        <a:ext cx="1638294" cy="982976"/>
      </dsp:txXfrm>
    </dsp:sp>
    <dsp:sp modelId="{484BB574-171C-4172-A0C8-387D1061566E}">
      <dsp:nvSpPr>
        <dsp:cNvPr id="0" name=""/>
        <dsp:cNvSpPr/>
      </dsp:nvSpPr>
      <dsp:spPr>
        <a:xfrm>
          <a:off x="7690402" y="2679"/>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أهداف البحث</a:t>
          </a:r>
          <a:endParaRPr lang="en-US" sz="2100" kern="1200" dirty="0">
            <a:latin typeface="Simplified Arabic" panose="02020603050405020304" pitchFamily="18" charset="-78"/>
            <a:cs typeface="Simplified Arabic" panose="02020603050405020304" pitchFamily="18" charset="-78"/>
          </a:endParaRPr>
        </a:p>
      </dsp:txBody>
      <dsp:txXfrm>
        <a:off x="7690402" y="2679"/>
        <a:ext cx="1638294" cy="982976"/>
      </dsp:txXfrm>
    </dsp:sp>
    <dsp:sp modelId="{1CB8B461-1E98-400D-B7F4-5409BBCBDEFD}">
      <dsp:nvSpPr>
        <dsp:cNvPr id="0" name=""/>
        <dsp:cNvSpPr/>
      </dsp:nvSpPr>
      <dsp:spPr>
        <a:xfrm>
          <a:off x="481907" y="1149485"/>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فرضيات البحث</a:t>
          </a:r>
          <a:endParaRPr lang="en-US" sz="2100" kern="1200" dirty="0">
            <a:latin typeface="Simplified Arabic" panose="02020603050405020304" pitchFamily="18" charset="-78"/>
            <a:cs typeface="Simplified Arabic" panose="02020603050405020304" pitchFamily="18" charset="-78"/>
          </a:endParaRPr>
        </a:p>
      </dsp:txBody>
      <dsp:txXfrm>
        <a:off x="481907" y="1149485"/>
        <a:ext cx="1638294" cy="982976"/>
      </dsp:txXfrm>
    </dsp:sp>
    <dsp:sp modelId="{983FD39B-6CE4-417F-A92A-E0EE1966320B}">
      <dsp:nvSpPr>
        <dsp:cNvPr id="0" name=""/>
        <dsp:cNvSpPr/>
      </dsp:nvSpPr>
      <dsp:spPr>
        <a:xfrm>
          <a:off x="2284031" y="1149485"/>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حدود البحث</a:t>
          </a:r>
          <a:endParaRPr lang="en-US" sz="2100" kern="1200" dirty="0">
            <a:latin typeface="Simplified Arabic" panose="02020603050405020304" pitchFamily="18" charset="-78"/>
            <a:cs typeface="Simplified Arabic" panose="02020603050405020304" pitchFamily="18" charset="-78"/>
          </a:endParaRPr>
        </a:p>
      </dsp:txBody>
      <dsp:txXfrm>
        <a:off x="2284031" y="1149485"/>
        <a:ext cx="1638294" cy="982976"/>
      </dsp:txXfrm>
    </dsp:sp>
    <dsp:sp modelId="{3E795B2D-2154-4C92-98CB-34EA7EC6B68F}">
      <dsp:nvSpPr>
        <dsp:cNvPr id="0" name=""/>
        <dsp:cNvSpPr/>
      </dsp:nvSpPr>
      <dsp:spPr>
        <a:xfrm>
          <a:off x="4086154" y="1149485"/>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منهج البحث</a:t>
          </a:r>
          <a:endParaRPr lang="en-US" sz="2100" kern="1200" dirty="0">
            <a:latin typeface="Simplified Arabic" panose="02020603050405020304" pitchFamily="18" charset="-78"/>
            <a:cs typeface="Simplified Arabic" panose="02020603050405020304" pitchFamily="18" charset="-78"/>
          </a:endParaRPr>
        </a:p>
      </dsp:txBody>
      <dsp:txXfrm>
        <a:off x="4086154" y="1149485"/>
        <a:ext cx="1638294" cy="982976"/>
      </dsp:txXfrm>
    </dsp:sp>
    <dsp:sp modelId="{0D24D87B-D871-4222-A430-DF67BC4FA21B}">
      <dsp:nvSpPr>
        <dsp:cNvPr id="0" name=""/>
        <dsp:cNvSpPr/>
      </dsp:nvSpPr>
      <dsp:spPr>
        <a:xfrm>
          <a:off x="5888278" y="1149485"/>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الإطار النظري للدراسة</a:t>
          </a:r>
          <a:endParaRPr lang="en-US" sz="2100" kern="1200" dirty="0">
            <a:latin typeface="Simplified Arabic" panose="02020603050405020304" pitchFamily="18" charset="-78"/>
            <a:cs typeface="Simplified Arabic" panose="02020603050405020304" pitchFamily="18" charset="-78"/>
          </a:endParaRPr>
        </a:p>
      </dsp:txBody>
      <dsp:txXfrm>
        <a:off x="5888278" y="1149485"/>
        <a:ext cx="1638294" cy="982976"/>
      </dsp:txXfrm>
    </dsp:sp>
    <dsp:sp modelId="{A380D4D8-3CEA-44BB-9379-D09256CD5DF0}">
      <dsp:nvSpPr>
        <dsp:cNvPr id="0" name=""/>
        <dsp:cNvSpPr/>
      </dsp:nvSpPr>
      <dsp:spPr>
        <a:xfrm>
          <a:off x="7690402" y="1149485"/>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أسباب الفقر</a:t>
          </a:r>
          <a:endParaRPr lang="en-US" sz="2100" kern="1200" dirty="0">
            <a:latin typeface="Simplified Arabic" panose="02020603050405020304" pitchFamily="18" charset="-78"/>
            <a:cs typeface="Simplified Arabic" panose="02020603050405020304" pitchFamily="18" charset="-78"/>
          </a:endParaRPr>
        </a:p>
      </dsp:txBody>
      <dsp:txXfrm>
        <a:off x="7690402" y="1149485"/>
        <a:ext cx="1638294" cy="982976"/>
      </dsp:txXfrm>
    </dsp:sp>
    <dsp:sp modelId="{18EEC4AE-4513-43D9-8E18-46431AF803CF}">
      <dsp:nvSpPr>
        <dsp:cNvPr id="0" name=""/>
        <dsp:cNvSpPr/>
      </dsp:nvSpPr>
      <dsp:spPr>
        <a:xfrm>
          <a:off x="481907" y="2296291"/>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آثار الفقر</a:t>
          </a:r>
          <a:endParaRPr lang="en-US" sz="2100" kern="1200" dirty="0">
            <a:latin typeface="Simplified Arabic" panose="02020603050405020304" pitchFamily="18" charset="-78"/>
            <a:cs typeface="Simplified Arabic" panose="02020603050405020304" pitchFamily="18" charset="-78"/>
          </a:endParaRPr>
        </a:p>
      </dsp:txBody>
      <dsp:txXfrm>
        <a:off x="481907" y="2296291"/>
        <a:ext cx="1638294" cy="982976"/>
      </dsp:txXfrm>
    </dsp:sp>
    <dsp:sp modelId="{4F8CD271-BC2B-445E-BF9E-CB507AC40372}">
      <dsp:nvSpPr>
        <dsp:cNvPr id="0" name=""/>
        <dsp:cNvSpPr/>
      </dsp:nvSpPr>
      <dsp:spPr>
        <a:xfrm>
          <a:off x="2284031" y="2296291"/>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العلاقة بين الفقر والبطالة</a:t>
          </a:r>
          <a:endParaRPr lang="en-US" sz="2100" kern="1200" dirty="0">
            <a:latin typeface="Simplified Arabic" panose="02020603050405020304" pitchFamily="18" charset="-78"/>
            <a:cs typeface="Simplified Arabic" panose="02020603050405020304" pitchFamily="18" charset="-78"/>
          </a:endParaRPr>
        </a:p>
      </dsp:txBody>
      <dsp:txXfrm>
        <a:off x="2284031" y="2296291"/>
        <a:ext cx="1638294" cy="982976"/>
      </dsp:txXfrm>
    </dsp:sp>
    <dsp:sp modelId="{703796B8-E293-4F73-B21B-9A8B88A9A0CA}">
      <dsp:nvSpPr>
        <dsp:cNvPr id="0" name=""/>
        <dsp:cNvSpPr/>
      </dsp:nvSpPr>
      <dsp:spPr>
        <a:xfrm>
          <a:off x="4086154" y="2296291"/>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دور التعليم في الحد من الفقر</a:t>
          </a:r>
          <a:endParaRPr lang="en-US" sz="2100" kern="1200" dirty="0">
            <a:latin typeface="Simplified Arabic" panose="02020603050405020304" pitchFamily="18" charset="-78"/>
            <a:cs typeface="Simplified Arabic" panose="02020603050405020304" pitchFamily="18" charset="-78"/>
          </a:endParaRPr>
        </a:p>
      </dsp:txBody>
      <dsp:txXfrm>
        <a:off x="4086154" y="2296291"/>
        <a:ext cx="1638294" cy="982976"/>
      </dsp:txXfrm>
    </dsp:sp>
    <dsp:sp modelId="{BDFC5F26-19BF-4913-8DFC-F9470EE6E8C1}">
      <dsp:nvSpPr>
        <dsp:cNvPr id="0" name=""/>
        <dsp:cNvSpPr/>
      </dsp:nvSpPr>
      <dsp:spPr>
        <a:xfrm>
          <a:off x="5888278" y="2296291"/>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استراتيجيات مكافحة الفقر</a:t>
          </a:r>
          <a:endParaRPr lang="en-US" sz="2100" kern="1200" dirty="0">
            <a:latin typeface="Simplified Arabic" panose="02020603050405020304" pitchFamily="18" charset="-78"/>
            <a:cs typeface="Simplified Arabic" panose="02020603050405020304" pitchFamily="18" charset="-78"/>
          </a:endParaRPr>
        </a:p>
      </dsp:txBody>
      <dsp:txXfrm>
        <a:off x="5888278" y="2296291"/>
        <a:ext cx="1638294" cy="982976"/>
      </dsp:txXfrm>
    </dsp:sp>
    <dsp:sp modelId="{FC99D6F8-4321-4326-945D-93AF03080DF1}">
      <dsp:nvSpPr>
        <dsp:cNvPr id="0" name=""/>
        <dsp:cNvSpPr/>
      </dsp:nvSpPr>
      <dsp:spPr>
        <a:xfrm>
          <a:off x="7690402" y="2296291"/>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الدراسات السابقة</a:t>
          </a:r>
          <a:endParaRPr lang="en-US" sz="2100" kern="1200" dirty="0">
            <a:latin typeface="Simplified Arabic" panose="02020603050405020304" pitchFamily="18" charset="-78"/>
            <a:cs typeface="Simplified Arabic" panose="02020603050405020304" pitchFamily="18" charset="-78"/>
          </a:endParaRPr>
        </a:p>
      </dsp:txBody>
      <dsp:txXfrm>
        <a:off x="7690402" y="2296291"/>
        <a:ext cx="1638294" cy="982976"/>
      </dsp:txXfrm>
    </dsp:sp>
    <dsp:sp modelId="{4F2F5A62-3B09-4D80-8953-3266502935F2}">
      <dsp:nvSpPr>
        <dsp:cNvPr id="0" name=""/>
        <dsp:cNvSpPr/>
      </dsp:nvSpPr>
      <dsp:spPr>
        <a:xfrm>
          <a:off x="2284031" y="3443097"/>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أدوات جمع البيانات</a:t>
          </a:r>
          <a:endParaRPr lang="en-US" sz="2100" kern="1200" dirty="0">
            <a:latin typeface="Simplified Arabic" panose="02020603050405020304" pitchFamily="18" charset="-78"/>
            <a:cs typeface="Simplified Arabic" panose="02020603050405020304" pitchFamily="18" charset="-78"/>
          </a:endParaRPr>
        </a:p>
      </dsp:txBody>
      <dsp:txXfrm>
        <a:off x="2284031" y="3443097"/>
        <a:ext cx="1638294" cy="982976"/>
      </dsp:txXfrm>
    </dsp:sp>
    <dsp:sp modelId="{DAE2D762-8C49-4334-A1F2-C3A4CF093E0F}">
      <dsp:nvSpPr>
        <dsp:cNvPr id="0" name=""/>
        <dsp:cNvSpPr/>
      </dsp:nvSpPr>
      <dsp:spPr>
        <a:xfrm>
          <a:off x="4086154" y="3443097"/>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نتائج البحث المتوقعة</a:t>
          </a:r>
          <a:endParaRPr lang="en-US" sz="2100" kern="1200" dirty="0">
            <a:latin typeface="Simplified Arabic" panose="02020603050405020304" pitchFamily="18" charset="-78"/>
            <a:cs typeface="Simplified Arabic" panose="02020603050405020304" pitchFamily="18" charset="-78"/>
          </a:endParaRPr>
        </a:p>
      </dsp:txBody>
      <dsp:txXfrm>
        <a:off x="4086154" y="3443097"/>
        <a:ext cx="1638294" cy="982976"/>
      </dsp:txXfrm>
    </dsp:sp>
    <dsp:sp modelId="{776A241E-0140-4F25-82C6-A445BD1B38FF}">
      <dsp:nvSpPr>
        <dsp:cNvPr id="0" name=""/>
        <dsp:cNvSpPr/>
      </dsp:nvSpPr>
      <dsp:spPr>
        <a:xfrm>
          <a:off x="5888278" y="3443097"/>
          <a:ext cx="1638294" cy="9829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ar-SA" sz="2100" b="1" kern="1200" dirty="0">
              <a:latin typeface="Simplified Arabic" panose="02020603050405020304" pitchFamily="18" charset="-78"/>
              <a:cs typeface="Simplified Arabic" panose="02020603050405020304" pitchFamily="18" charset="-78"/>
            </a:rPr>
            <a:t>التوصيات</a:t>
          </a:r>
          <a:endParaRPr lang="en-US" sz="2100" kern="1200" dirty="0">
            <a:latin typeface="Simplified Arabic" panose="02020603050405020304" pitchFamily="18" charset="-78"/>
            <a:cs typeface="Simplified Arabic" panose="02020603050405020304" pitchFamily="18" charset="-78"/>
          </a:endParaRPr>
        </a:p>
      </dsp:txBody>
      <dsp:txXfrm>
        <a:off x="5888278" y="3443097"/>
        <a:ext cx="1638294" cy="9829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CF344-5ADF-4CA0-8458-E6EA6FB907FB}">
      <dsp:nvSpPr>
        <dsp:cNvPr id="0" name=""/>
        <dsp:cNvSpPr/>
      </dsp:nvSpPr>
      <dsp:spPr>
        <a:xfrm>
          <a:off x="2145403" y="895095"/>
          <a:ext cx="462796" cy="91440"/>
        </a:xfrm>
        <a:custGeom>
          <a:avLst/>
          <a:gdLst/>
          <a:ahLst/>
          <a:cxnLst/>
          <a:rect l="0" t="0" r="0" b="0"/>
          <a:pathLst>
            <a:path>
              <a:moveTo>
                <a:pt x="0" y="45720"/>
              </a:moveTo>
              <a:lnTo>
                <a:pt x="46279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64466" y="938348"/>
        <a:ext cx="24669" cy="4933"/>
      </dsp:txXfrm>
    </dsp:sp>
    <dsp:sp modelId="{A330A826-1B6B-4FEF-8F22-2CE8E1058504}">
      <dsp:nvSpPr>
        <dsp:cNvPr id="0" name=""/>
        <dsp:cNvSpPr/>
      </dsp:nvSpPr>
      <dsp:spPr>
        <a:xfrm>
          <a:off x="2002" y="297254"/>
          <a:ext cx="2145200" cy="12871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b="1" kern="1200"/>
            <a:t>أمثلة لعناوين بحث عن الفقر</a:t>
          </a:r>
          <a:r>
            <a:rPr lang="en-US" sz="2300" b="1" kern="1200"/>
            <a:t>:</a:t>
          </a:r>
          <a:endParaRPr lang="en-US" sz="2300" kern="1200"/>
        </a:p>
      </dsp:txBody>
      <dsp:txXfrm>
        <a:off x="2002" y="297254"/>
        <a:ext cx="2145200" cy="1287120"/>
      </dsp:txXfrm>
    </dsp:sp>
    <dsp:sp modelId="{F436BC8E-09E1-4E8C-A298-F338E3DEE2A5}">
      <dsp:nvSpPr>
        <dsp:cNvPr id="0" name=""/>
        <dsp:cNvSpPr/>
      </dsp:nvSpPr>
      <dsp:spPr>
        <a:xfrm>
          <a:off x="4784000" y="895095"/>
          <a:ext cx="462796" cy="91440"/>
        </a:xfrm>
        <a:custGeom>
          <a:avLst/>
          <a:gdLst/>
          <a:ahLst/>
          <a:cxnLst/>
          <a:rect l="0" t="0" r="0" b="0"/>
          <a:pathLst>
            <a:path>
              <a:moveTo>
                <a:pt x="0" y="45720"/>
              </a:moveTo>
              <a:lnTo>
                <a:pt x="46279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03064" y="938348"/>
        <a:ext cx="24669" cy="4933"/>
      </dsp:txXfrm>
    </dsp:sp>
    <dsp:sp modelId="{F4AE9EB9-B1E7-4A5E-908D-7704A6139158}">
      <dsp:nvSpPr>
        <dsp:cNvPr id="0" name=""/>
        <dsp:cNvSpPr/>
      </dsp:nvSpPr>
      <dsp:spPr>
        <a:xfrm>
          <a:off x="2640599" y="297254"/>
          <a:ext cx="2145200" cy="12871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الفقر وأثره في التنمية الاجتماعية: دراسة تحليلية </a:t>
          </a:r>
          <a:endParaRPr lang="en-US" sz="2300" kern="1200"/>
        </a:p>
      </dsp:txBody>
      <dsp:txXfrm>
        <a:off x="2640599" y="297254"/>
        <a:ext cx="2145200" cy="1287120"/>
      </dsp:txXfrm>
    </dsp:sp>
    <dsp:sp modelId="{1FEDD5A3-BB20-40E0-A613-493BF57F7B0E}">
      <dsp:nvSpPr>
        <dsp:cNvPr id="0" name=""/>
        <dsp:cNvSpPr/>
      </dsp:nvSpPr>
      <dsp:spPr>
        <a:xfrm>
          <a:off x="7422598" y="895095"/>
          <a:ext cx="462796" cy="91440"/>
        </a:xfrm>
        <a:custGeom>
          <a:avLst/>
          <a:gdLst/>
          <a:ahLst/>
          <a:cxnLst/>
          <a:rect l="0" t="0" r="0" b="0"/>
          <a:pathLst>
            <a:path>
              <a:moveTo>
                <a:pt x="0" y="45720"/>
              </a:moveTo>
              <a:lnTo>
                <a:pt x="462796"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41661" y="938348"/>
        <a:ext cx="24669" cy="4933"/>
      </dsp:txXfrm>
    </dsp:sp>
    <dsp:sp modelId="{DEF88103-F7C3-4533-8FB2-ED96741D5AAD}">
      <dsp:nvSpPr>
        <dsp:cNvPr id="0" name=""/>
        <dsp:cNvSpPr/>
      </dsp:nvSpPr>
      <dsp:spPr>
        <a:xfrm>
          <a:off x="5279197" y="297254"/>
          <a:ext cx="2145200" cy="12871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أسباب الفقر وآثاره الاقتصادية والاجتماعية </a:t>
          </a:r>
          <a:endParaRPr lang="en-US" sz="2300" kern="1200"/>
        </a:p>
      </dsp:txBody>
      <dsp:txXfrm>
        <a:off x="5279197" y="297254"/>
        <a:ext cx="2145200" cy="1287120"/>
      </dsp:txXfrm>
    </dsp:sp>
    <dsp:sp modelId="{E482EA21-B5F6-441E-BC40-C745D4B3EF1A}">
      <dsp:nvSpPr>
        <dsp:cNvPr id="0" name=""/>
        <dsp:cNvSpPr/>
      </dsp:nvSpPr>
      <dsp:spPr>
        <a:xfrm>
          <a:off x="1074603" y="1582575"/>
          <a:ext cx="7915791" cy="462796"/>
        </a:xfrm>
        <a:custGeom>
          <a:avLst/>
          <a:gdLst/>
          <a:ahLst/>
          <a:cxnLst/>
          <a:rect l="0" t="0" r="0" b="0"/>
          <a:pathLst>
            <a:path>
              <a:moveTo>
                <a:pt x="7915791" y="0"/>
              </a:moveTo>
              <a:lnTo>
                <a:pt x="7915791" y="248498"/>
              </a:lnTo>
              <a:lnTo>
                <a:pt x="0" y="248498"/>
              </a:lnTo>
              <a:lnTo>
                <a:pt x="0" y="462796"/>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34220" y="1811506"/>
        <a:ext cx="396557" cy="4933"/>
      </dsp:txXfrm>
    </dsp:sp>
    <dsp:sp modelId="{C752E6B8-362E-42CC-ADE7-67D172E15469}">
      <dsp:nvSpPr>
        <dsp:cNvPr id="0" name=""/>
        <dsp:cNvSpPr/>
      </dsp:nvSpPr>
      <dsp:spPr>
        <a:xfrm>
          <a:off x="7917794" y="297254"/>
          <a:ext cx="2145200" cy="12871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دور السياسات الحكومية في الحد من ظاهرة الفقر </a:t>
          </a:r>
          <a:endParaRPr lang="en-US" sz="2300" kern="1200"/>
        </a:p>
      </dsp:txBody>
      <dsp:txXfrm>
        <a:off x="7917794" y="297254"/>
        <a:ext cx="2145200" cy="1287120"/>
      </dsp:txXfrm>
    </dsp:sp>
    <dsp:sp modelId="{0B96E26C-A8B1-4359-AEFB-99E171B67EC8}">
      <dsp:nvSpPr>
        <dsp:cNvPr id="0" name=""/>
        <dsp:cNvSpPr/>
      </dsp:nvSpPr>
      <dsp:spPr>
        <a:xfrm>
          <a:off x="2145403" y="2675611"/>
          <a:ext cx="462796" cy="91440"/>
        </a:xfrm>
        <a:custGeom>
          <a:avLst/>
          <a:gdLst/>
          <a:ahLst/>
          <a:cxnLst/>
          <a:rect l="0" t="0" r="0" b="0"/>
          <a:pathLst>
            <a:path>
              <a:moveTo>
                <a:pt x="0" y="45720"/>
              </a:moveTo>
              <a:lnTo>
                <a:pt x="462796"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64466" y="2718864"/>
        <a:ext cx="24669" cy="4933"/>
      </dsp:txXfrm>
    </dsp:sp>
    <dsp:sp modelId="{4C3EDC62-1758-4B26-8398-FBACDC788C97}">
      <dsp:nvSpPr>
        <dsp:cNvPr id="0" name=""/>
        <dsp:cNvSpPr/>
      </dsp:nvSpPr>
      <dsp:spPr>
        <a:xfrm>
          <a:off x="2002" y="2077771"/>
          <a:ext cx="2145200" cy="12871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الفقر وعلاقته بالبطالة في المجتمع </a:t>
          </a:r>
          <a:endParaRPr lang="en-US" sz="2300" kern="1200"/>
        </a:p>
      </dsp:txBody>
      <dsp:txXfrm>
        <a:off x="2002" y="2077771"/>
        <a:ext cx="2145200" cy="1287120"/>
      </dsp:txXfrm>
    </dsp:sp>
    <dsp:sp modelId="{E0DFDB84-76D2-4380-A589-ECDEFFA8FE81}">
      <dsp:nvSpPr>
        <dsp:cNvPr id="0" name=""/>
        <dsp:cNvSpPr/>
      </dsp:nvSpPr>
      <dsp:spPr>
        <a:xfrm>
          <a:off x="4784000" y="2675611"/>
          <a:ext cx="462796" cy="91440"/>
        </a:xfrm>
        <a:custGeom>
          <a:avLst/>
          <a:gdLst/>
          <a:ahLst/>
          <a:cxnLst/>
          <a:rect l="0" t="0" r="0" b="0"/>
          <a:pathLst>
            <a:path>
              <a:moveTo>
                <a:pt x="0" y="45720"/>
              </a:moveTo>
              <a:lnTo>
                <a:pt x="46279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03064" y="2718864"/>
        <a:ext cx="24669" cy="4933"/>
      </dsp:txXfrm>
    </dsp:sp>
    <dsp:sp modelId="{EB925E69-4232-44A0-9824-942A9D1EF7EA}">
      <dsp:nvSpPr>
        <dsp:cNvPr id="0" name=""/>
        <dsp:cNvSpPr/>
      </dsp:nvSpPr>
      <dsp:spPr>
        <a:xfrm>
          <a:off x="2640599" y="2077771"/>
          <a:ext cx="2145200" cy="12871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الآثار الاجتماعية للفقر على الأسرة </a:t>
          </a:r>
          <a:endParaRPr lang="en-US" sz="2300" kern="1200"/>
        </a:p>
      </dsp:txBody>
      <dsp:txXfrm>
        <a:off x="2640599" y="2077771"/>
        <a:ext cx="2145200" cy="1287120"/>
      </dsp:txXfrm>
    </dsp:sp>
    <dsp:sp modelId="{9536CAE8-781F-41F7-94E3-2038C489E0D5}">
      <dsp:nvSpPr>
        <dsp:cNvPr id="0" name=""/>
        <dsp:cNvSpPr/>
      </dsp:nvSpPr>
      <dsp:spPr>
        <a:xfrm>
          <a:off x="5279197" y="2077771"/>
          <a:ext cx="2145200" cy="12871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117" tIns="110338" rIns="105117" bIns="110338" numCol="1" spcCol="1270" anchor="ctr" anchorCtr="0">
          <a:noAutofit/>
        </a:bodyPr>
        <a:lstStyle/>
        <a:p>
          <a:pPr marL="0" lvl="0" indent="0" algn="ctr" defTabSz="1022350">
            <a:lnSpc>
              <a:spcPct val="90000"/>
            </a:lnSpc>
            <a:spcBef>
              <a:spcPct val="0"/>
            </a:spcBef>
            <a:spcAft>
              <a:spcPct val="35000"/>
            </a:spcAft>
            <a:buNone/>
          </a:pPr>
          <a:r>
            <a:rPr lang="ar-SA" sz="2300" kern="1200"/>
            <a:t>استراتيجيات مكافحة الفقر وتحقيق التنمية المستدامة </a:t>
          </a:r>
          <a:endParaRPr lang="en-US" sz="2300" kern="1200"/>
        </a:p>
      </dsp:txBody>
      <dsp:txXfrm>
        <a:off x="5279197" y="2077771"/>
        <a:ext cx="2145200" cy="1287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ED7E9-F8F0-4C66-B30F-F0CD27AE689A}">
      <dsp:nvSpPr>
        <dsp:cNvPr id="0" name=""/>
        <dsp:cNvSpPr/>
      </dsp:nvSpPr>
      <dsp:spPr>
        <a:xfrm>
          <a:off x="0" y="3334036"/>
          <a:ext cx="9810750" cy="10943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ar-SA" sz="1600" kern="1200" dirty="0">
              <a:latin typeface="Simplified Arabic" panose="02020603050405020304" pitchFamily="18" charset="-78"/>
              <a:cs typeface="Simplified Arabic" panose="02020603050405020304" pitchFamily="18" charset="-78"/>
            </a:rPr>
            <a:t>تتمثل مشكلة البحث في تزايد معدلات الفقر في كثير من المجتمعات، وما ينتج عنه من آثار اقتصادية واجتماعية ونفسية تؤثر في الأفراد والأسر والمجتمع بصورة عامة. وعلى الرغم من الجهود الحكومية والمؤسساتية المبذولة لمكافحة الفقر، فإن هذه المشكلة لا تزال قائمة وتتفاقم في بعض البيئات نتيجة لعوامل متعددة مثل البطالة، وضعف التعليم، والتفاوت الاقتصادي، وارتفاع الأسعار، وضعف فرص التنمية</a:t>
          </a:r>
          <a:r>
            <a:rPr lang="en-US" sz="1600" kern="1200" dirty="0">
              <a:latin typeface="Simplified Arabic" panose="02020603050405020304" pitchFamily="18" charset="-78"/>
              <a:cs typeface="Simplified Arabic" panose="02020603050405020304" pitchFamily="18" charset="-78"/>
            </a:rPr>
            <a:t>.</a:t>
          </a:r>
        </a:p>
      </dsp:txBody>
      <dsp:txXfrm>
        <a:off x="0" y="3334036"/>
        <a:ext cx="9810750" cy="1094305"/>
      </dsp:txXfrm>
    </dsp:sp>
    <dsp:sp modelId="{3A02A08C-2914-4F62-BC34-B4A316E27629}">
      <dsp:nvSpPr>
        <dsp:cNvPr id="0" name=""/>
        <dsp:cNvSpPr/>
      </dsp:nvSpPr>
      <dsp:spPr>
        <a:xfrm rot="10800000">
          <a:off x="0" y="1667409"/>
          <a:ext cx="9810750" cy="168304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مشكلة البحث عن الفقر</a:t>
          </a:r>
          <a:endParaRPr lang="en-US" sz="3200" kern="1200" dirty="0">
            <a:latin typeface="Simplified Arabic" panose="02020603050405020304" pitchFamily="18" charset="-78"/>
            <a:cs typeface="Simplified Arabic" panose="02020603050405020304" pitchFamily="18" charset="-78"/>
          </a:endParaRPr>
        </a:p>
      </dsp:txBody>
      <dsp:txXfrm rot="10800000">
        <a:off x="0" y="1667409"/>
        <a:ext cx="9810750" cy="1093590"/>
      </dsp:txXfrm>
    </dsp:sp>
    <dsp:sp modelId="{C87F8E1C-CD66-4A88-A0C0-70B3471F8F1B}">
      <dsp:nvSpPr>
        <dsp:cNvPr id="0" name=""/>
        <dsp:cNvSpPr/>
      </dsp:nvSpPr>
      <dsp:spPr>
        <a:xfrm rot="10800000">
          <a:off x="0" y="782"/>
          <a:ext cx="9810750" cy="168304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ar-SA" sz="1600" kern="1200" dirty="0">
              <a:latin typeface="Simplified Arabic" panose="02020603050405020304" pitchFamily="18" charset="-78"/>
              <a:cs typeface="Simplified Arabic" panose="02020603050405020304" pitchFamily="18" charset="-78"/>
            </a:rPr>
            <a:t>تُعد مشكلة البحث الأساس الذي تُبنى عليه الدراسة العلمية، إذ تعبّر عن القضية أو الظاهرة التي يسعى الباحث إلى فهمها وتحليلها</a:t>
          </a:r>
          <a:endParaRPr lang="en-US" sz="1600" kern="1200" dirty="0">
            <a:latin typeface="Simplified Arabic" panose="02020603050405020304" pitchFamily="18" charset="-78"/>
            <a:cs typeface="Simplified Arabic" panose="02020603050405020304" pitchFamily="18" charset="-78"/>
          </a:endParaRPr>
        </a:p>
      </dsp:txBody>
      <dsp:txXfrm rot="10800000">
        <a:off x="0" y="782"/>
        <a:ext cx="9810750" cy="10935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1BBDA-12BB-4CDE-A3C8-05A76BACE36C}">
      <dsp:nvSpPr>
        <dsp:cNvPr id="0" name=""/>
        <dsp:cNvSpPr/>
      </dsp:nvSpPr>
      <dsp:spPr>
        <a:xfrm>
          <a:off x="477596" y="523"/>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السؤال الرئيس</a:t>
          </a:r>
          <a:endParaRPr lang="en-US" sz="1600" kern="1200"/>
        </a:p>
      </dsp:txBody>
      <dsp:txXfrm>
        <a:off x="507523" y="30450"/>
        <a:ext cx="1643109" cy="961924"/>
      </dsp:txXfrm>
    </dsp:sp>
    <dsp:sp modelId="{6AE4552C-0A45-48D2-82FB-1A261A6A3014}">
      <dsp:nvSpPr>
        <dsp:cNvPr id="0" name=""/>
        <dsp:cNvSpPr/>
      </dsp:nvSpPr>
      <dsp:spPr>
        <a:xfrm>
          <a:off x="2330420" y="300245"/>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330420" y="384712"/>
        <a:ext cx="252720" cy="253401"/>
      </dsp:txXfrm>
    </dsp:sp>
    <dsp:sp modelId="{34144426-3981-450A-9A80-976721AFC18C}">
      <dsp:nvSpPr>
        <dsp:cNvPr id="0" name=""/>
        <dsp:cNvSpPr/>
      </dsp:nvSpPr>
      <dsp:spPr>
        <a:xfrm>
          <a:off x="2861745" y="523"/>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طبيعة ظاهرة الفقر وأسبابها وآثارها وسبل الحد منها؟</a:t>
          </a:r>
          <a:endParaRPr lang="en-US" sz="1600" kern="1200"/>
        </a:p>
      </dsp:txBody>
      <dsp:txXfrm>
        <a:off x="2891672" y="30450"/>
        <a:ext cx="1643109" cy="961924"/>
      </dsp:txXfrm>
    </dsp:sp>
    <dsp:sp modelId="{7E35A288-6EF7-4D6C-ACF5-20C8FA65FFCD}">
      <dsp:nvSpPr>
        <dsp:cNvPr id="0" name=""/>
        <dsp:cNvSpPr/>
      </dsp:nvSpPr>
      <dsp:spPr>
        <a:xfrm>
          <a:off x="4714570" y="300245"/>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714570" y="384712"/>
        <a:ext cx="252720" cy="253401"/>
      </dsp:txXfrm>
    </dsp:sp>
    <dsp:sp modelId="{50C00E44-F861-475C-8F36-AC9F3906D503}">
      <dsp:nvSpPr>
        <dsp:cNvPr id="0" name=""/>
        <dsp:cNvSpPr/>
      </dsp:nvSpPr>
      <dsp:spPr>
        <a:xfrm>
          <a:off x="5245894" y="523"/>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b="1" kern="1200"/>
            <a:t>الأسئلة الفرعية</a:t>
          </a:r>
          <a:endParaRPr lang="en-US" sz="1600" kern="1200"/>
        </a:p>
      </dsp:txBody>
      <dsp:txXfrm>
        <a:off x="5275821" y="30450"/>
        <a:ext cx="1643109" cy="961924"/>
      </dsp:txXfrm>
    </dsp:sp>
    <dsp:sp modelId="{2C004FB0-8876-481D-8FAA-6AFC41622C83}">
      <dsp:nvSpPr>
        <dsp:cNvPr id="0" name=""/>
        <dsp:cNvSpPr/>
      </dsp:nvSpPr>
      <dsp:spPr>
        <a:xfrm>
          <a:off x="7098719" y="300245"/>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7098719" y="384712"/>
        <a:ext cx="252720" cy="253401"/>
      </dsp:txXfrm>
    </dsp:sp>
    <dsp:sp modelId="{6C53F277-BCB3-4C4F-B908-046E5994A940}">
      <dsp:nvSpPr>
        <dsp:cNvPr id="0" name=""/>
        <dsp:cNvSpPr/>
      </dsp:nvSpPr>
      <dsp:spPr>
        <a:xfrm>
          <a:off x="7630043" y="523"/>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مفهوم الفقر وأنواعه المختلفة؟ </a:t>
          </a:r>
          <a:endParaRPr lang="en-US" sz="1600" kern="1200"/>
        </a:p>
      </dsp:txBody>
      <dsp:txXfrm>
        <a:off x="7659970" y="30450"/>
        <a:ext cx="1643109" cy="961924"/>
      </dsp:txXfrm>
    </dsp:sp>
    <dsp:sp modelId="{DB5D5686-3B9F-403A-8B35-57BD12F20F5C}">
      <dsp:nvSpPr>
        <dsp:cNvPr id="0" name=""/>
        <dsp:cNvSpPr/>
      </dsp:nvSpPr>
      <dsp:spPr>
        <a:xfrm rot="5400000">
          <a:off x="8301011" y="1141509"/>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8354825" y="1172162"/>
        <a:ext cx="253401" cy="252720"/>
      </dsp:txXfrm>
    </dsp:sp>
    <dsp:sp modelId="{896A7E0A-2FDC-4353-9545-FC278BF70068}">
      <dsp:nvSpPr>
        <dsp:cNvPr id="0" name=""/>
        <dsp:cNvSpPr/>
      </dsp:nvSpPr>
      <dsp:spPr>
        <a:xfrm>
          <a:off x="7630043" y="1703487"/>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أهم أسباب انتشار الفقر؟ </a:t>
          </a:r>
          <a:endParaRPr lang="en-US" sz="1600" kern="1200"/>
        </a:p>
      </dsp:txBody>
      <dsp:txXfrm>
        <a:off x="7659970" y="1733414"/>
        <a:ext cx="1643109" cy="961924"/>
      </dsp:txXfrm>
    </dsp:sp>
    <dsp:sp modelId="{3B6FA2E2-3E21-433F-8D41-65E68C380776}">
      <dsp:nvSpPr>
        <dsp:cNvPr id="0" name=""/>
        <dsp:cNvSpPr/>
      </dsp:nvSpPr>
      <dsp:spPr>
        <a:xfrm rot="10800000">
          <a:off x="7119154" y="2003208"/>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7227462" y="2087675"/>
        <a:ext cx="252720" cy="253401"/>
      </dsp:txXfrm>
    </dsp:sp>
    <dsp:sp modelId="{C538F770-A855-43C5-BC11-B222D3139BA7}">
      <dsp:nvSpPr>
        <dsp:cNvPr id="0" name=""/>
        <dsp:cNvSpPr/>
      </dsp:nvSpPr>
      <dsp:spPr>
        <a:xfrm>
          <a:off x="5245894" y="1703487"/>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الآثار الاجتماعية للفقر؟ </a:t>
          </a:r>
          <a:endParaRPr lang="en-US" sz="1600" kern="1200"/>
        </a:p>
      </dsp:txBody>
      <dsp:txXfrm>
        <a:off x="5275821" y="1733414"/>
        <a:ext cx="1643109" cy="961924"/>
      </dsp:txXfrm>
    </dsp:sp>
    <dsp:sp modelId="{3F89FB98-6DDC-415D-9D8D-AFBA927C3DF8}">
      <dsp:nvSpPr>
        <dsp:cNvPr id="0" name=""/>
        <dsp:cNvSpPr/>
      </dsp:nvSpPr>
      <dsp:spPr>
        <a:xfrm rot="10800000">
          <a:off x="4735005" y="2003208"/>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4843313" y="2087675"/>
        <a:ext cx="252720" cy="253401"/>
      </dsp:txXfrm>
    </dsp:sp>
    <dsp:sp modelId="{77BEE8E5-83C3-4821-9778-F5778C63D362}">
      <dsp:nvSpPr>
        <dsp:cNvPr id="0" name=""/>
        <dsp:cNvSpPr/>
      </dsp:nvSpPr>
      <dsp:spPr>
        <a:xfrm>
          <a:off x="2861745" y="1703487"/>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الآثار الاقتصادية للفقر؟ </a:t>
          </a:r>
          <a:endParaRPr lang="en-US" sz="1600" kern="1200"/>
        </a:p>
      </dsp:txBody>
      <dsp:txXfrm>
        <a:off x="2891672" y="1733414"/>
        <a:ext cx="1643109" cy="961924"/>
      </dsp:txXfrm>
    </dsp:sp>
    <dsp:sp modelId="{C8EDD81A-FBC9-4E11-9398-5A082CFEB644}">
      <dsp:nvSpPr>
        <dsp:cNvPr id="0" name=""/>
        <dsp:cNvSpPr/>
      </dsp:nvSpPr>
      <dsp:spPr>
        <a:xfrm rot="10800000">
          <a:off x="2350856" y="2003208"/>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2459164" y="2087675"/>
        <a:ext cx="252720" cy="253401"/>
      </dsp:txXfrm>
    </dsp:sp>
    <dsp:sp modelId="{5DE57429-C0AC-4BCB-BAD2-AAC624354938}">
      <dsp:nvSpPr>
        <dsp:cNvPr id="0" name=""/>
        <dsp:cNvSpPr/>
      </dsp:nvSpPr>
      <dsp:spPr>
        <a:xfrm>
          <a:off x="477596" y="1703487"/>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العلاقة بين الفقر والبطالة؟ </a:t>
          </a:r>
          <a:endParaRPr lang="en-US" sz="1600" kern="1200"/>
        </a:p>
      </dsp:txBody>
      <dsp:txXfrm>
        <a:off x="507523" y="1733414"/>
        <a:ext cx="1643109" cy="961924"/>
      </dsp:txXfrm>
    </dsp:sp>
    <dsp:sp modelId="{D7EF84A3-1367-4E62-A38B-65EF6F4D6E1F}">
      <dsp:nvSpPr>
        <dsp:cNvPr id="0" name=""/>
        <dsp:cNvSpPr/>
      </dsp:nvSpPr>
      <dsp:spPr>
        <a:xfrm rot="5400000">
          <a:off x="1148564" y="2844473"/>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1202378" y="2875126"/>
        <a:ext cx="253401" cy="252720"/>
      </dsp:txXfrm>
    </dsp:sp>
    <dsp:sp modelId="{41CE6F13-F6C7-455B-B00B-19C2ABCB62E6}">
      <dsp:nvSpPr>
        <dsp:cNvPr id="0" name=""/>
        <dsp:cNvSpPr/>
      </dsp:nvSpPr>
      <dsp:spPr>
        <a:xfrm>
          <a:off x="477596" y="3406451"/>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دور التعليم في الحد من الفقر؟ </a:t>
          </a:r>
          <a:endParaRPr lang="en-US" sz="1600" kern="1200"/>
        </a:p>
      </dsp:txBody>
      <dsp:txXfrm>
        <a:off x="507523" y="3436378"/>
        <a:ext cx="1643109" cy="961924"/>
      </dsp:txXfrm>
    </dsp:sp>
    <dsp:sp modelId="{0B7C76B9-0A2B-4771-B5D8-7471F3DAAFB6}">
      <dsp:nvSpPr>
        <dsp:cNvPr id="0" name=""/>
        <dsp:cNvSpPr/>
      </dsp:nvSpPr>
      <dsp:spPr>
        <a:xfrm>
          <a:off x="2330420" y="3706172"/>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330420" y="3790639"/>
        <a:ext cx="252720" cy="253401"/>
      </dsp:txXfrm>
    </dsp:sp>
    <dsp:sp modelId="{F4B17DE2-A50A-4847-819F-BE1B9A30F3F3}">
      <dsp:nvSpPr>
        <dsp:cNvPr id="0" name=""/>
        <dsp:cNvSpPr/>
      </dsp:nvSpPr>
      <dsp:spPr>
        <a:xfrm>
          <a:off x="2861745" y="3406451"/>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دور الحكومات والمؤسسات في مكافحة الفقر؟ </a:t>
          </a:r>
          <a:endParaRPr lang="en-US" sz="1600" kern="1200"/>
        </a:p>
      </dsp:txBody>
      <dsp:txXfrm>
        <a:off x="2891672" y="3436378"/>
        <a:ext cx="1643109" cy="961924"/>
      </dsp:txXfrm>
    </dsp:sp>
    <dsp:sp modelId="{AF77BCF8-E57E-426C-B5BC-322CA2B96428}">
      <dsp:nvSpPr>
        <dsp:cNvPr id="0" name=""/>
        <dsp:cNvSpPr/>
      </dsp:nvSpPr>
      <dsp:spPr>
        <a:xfrm>
          <a:off x="4714570" y="3706172"/>
          <a:ext cx="361028" cy="422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714570" y="3790639"/>
        <a:ext cx="252720" cy="253401"/>
      </dsp:txXfrm>
    </dsp:sp>
    <dsp:sp modelId="{9AEE04A7-ED70-45F7-A4F4-5DCD4B4ED53B}">
      <dsp:nvSpPr>
        <dsp:cNvPr id="0" name=""/>
        <dsp:cNvSpPr/>
      </dsp:nvSpPr>
      <dsp:spPr>
        <a:xfrm>
          <a:off x="5245894" y="3406451"/>
          <a:ext cx="1702963" cy="10217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SA" sz="1600" kern="1200"/>
            <a:t>ما أبرز الاستراتيجيات العالمية الناجحة في الحد من الفقر؟ </a:t>
          </a:r>
          <a:endParaRPr lang="en-US" sz="1600" kern="1200"/>
        </a:p>
      </dsp:txBody>
      <dsp:txXfrm>
        <a:off x="5275821" y="3436378"/>
        <a:ext cx="1643109" cy="9619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AEFE6-E9DC-443B-9742-E2417E8E22D6}">
      <dsp:nvSpPr>
        <dsp:cNvPr id="0" name=""/>
        <dsp:cNvSpPr/>
      </dsp:nvSpPr>
      <dsp:spPr>
        <a:xfrm>
          <a:off x="1859883" y="442610"/>
          <a:ext cx="341485" cy="91440"/>
        </a:xfrm>
        <a:custGeom>
          <a:avLst/>
          <a:gdLst/>
          <a:ahLst/>
          <a:cxnLst/>
          <a:rect l="0" t="0" r="0" b="0"/>
          <a:pathLst>
            <a:path>
              <a:moveTo>
                <a:pt x="0" y="45720"/>
              </a:moveTo>
              <a:lnTo>
                <a:pt x="34148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021324" y="486468"/>
        <a:ext cx="18604" cy="3724"/>
      </dsp:txXfrm>
    </dsp:sp>
    <dsp:sp modelId="{13711013-1187-43FA-B832-2E15294A33B5}">
      <dsp:nvSpPr>
        <dsp:cNvPr id="0" name=""/>
        <dsp:cNvSpPr/>
      </dsp:nvSpPr>
      <dsp:spPr>
        <a:xfrm>
          <a:off x="243921" y="3001"/>
          <a:ext cx="1617762" cy="97065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الأهمية العلمية</a:t>
          </a:r>
          <a:endParaRPr lang="en-US" sz="1800" kern="1200" dirty="0">
            <a:latin typeface="Simplified Arabic" panose="02020603050405020304" pitchFamily="18" charset="-78"/>
            <a:cs typeface="Simplified Arabic" panose="02020603050405020304" pitchFamily="18" charset="-78"/>
          </a:endParaRPr>
        </a:p>
      </dsp:txBody>
      <dsp:txXfrm>
        <a:off x="243921" y="3001"/>
        <a:ext cx="1617762" cy="970657"/>
      </dsp:txXfrm>
    </dsp:sp>
    <dsp:sp modelId="{86D41160-78EB-471B-BBAF-4F39765F6983}">
      <dsp:nvSpPr>
        <dsp:cNvPr id="0" name=""/>
        <dsp:cNvSpPr/>
      </dsp:nvSpPr>
      <dsp:spPr>
        <a:xfrm>
          <a:off x="3849732" y="442610"/>
          <a:ext cx="341485" cy="91440"/>
        </a:xfrm>
        <a:custGeom>
          <a:avLst/>
          <a:gdLst/>
          <a:ahLst/>
          <a:cxnLst/>
          <a:rect l="0" t="0" r="0" b="0"/>
          <a:pathLst>
            <a:path>
              <a:moveTo>
                <a:pt x="0" y="45720"/>
              </a:moveTo>
              <a:lnTo>
                <a:pt x="341485" y="45720"/>
              </a:lnTo>
            </a:path>
          </a:pathLst>
        </a:custGeom>
        <a:noFill/>
        <a:ln w="6350" cap="flat" cmpd="sng" algn="ctr">
          <a:solidFill>
            <a:schemeClr val="accent5">
              <a:hueOff val="-163653"/>
              <a:satOff val="15"/>
              <a:lumOff val="-1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011172" y="486468"/>
        <a:ext cx="18604" cy="3724"/>
      </dsp:txXfrm>
    </dsp:sp>
    <dsp:sp modelId="{EE77500F-6387-45A4-AF57-DA01999F318D}">
      <dsp:nvSpPr>
        <dsp:cNvPr id="0" name=""/>
        <dsp:cNvSpPr/>
      </dsp:nvSpPr>
      <dsp:spPr>
        <a:xfrm>
          <a:off x="2233769" y="3001"/>
          <a:ext cx="1617762" cy="970657"/>
        </a:xfrm>
        <a:prstGeom prst="rect">
          <a:avLst/>
        </a:prstGeom>
        <a:solidFill>
          <a:schemeClr val="accent5">
            <a:hueOff val="-150015"/>
            <a:satOff val="14"/>
            <a:lumOff val="-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إثراء الدراسات المتعلقة بالفقر</a:t>
          </a:r>
          <a:r>
            <a:rPr lang="en-US" sz="1800" kern="1200" dirty="0">
              <a:latin typeface="Simplified Arabic" panose="02020603050405020304" pitchFamily="18" charset="-78"/>
              <a:cs typeface="Simplified Arabic" panose="02020603050405020304" pitchFamily="18" charset="-78"/>
            </a:rPr>
            <a:t>. </a:t>
          </a:r>
        </a:p>
      </dsp:txBody>
      <dsp:txXfrm>
        <a:off x="2233769" y="3001"/>
        <a:ext cx="1617762" cy="970657"/>
      </dsp:txXfrm>
    </dsp:sp>
    <dsp:sp modelId="{D9470814-F10A-4B0C-9AE1-734A028B42D9}">
      <dsp:nvSpPr>
        <dsp:cNvPr id="0" name=""/>
        <dsp:cNvSpPr/>
      </dsp:nvSpPr>
      <dsp:spPr>
        <a:xfrm>
          <a:off x="5839580" y="442610"/>
          <a:ext cx="341485" cy="91440"/>
        </a:xfrm>
        <a:custGeom>
          <a:avLst/>
          <a:gdLst/>
          <a:ahLst/>
          <a:cxnLst/>
          <a:rect l="0" t="0" r="0" b="0"/>
          <a:pathLst>
            <a:path>
              <a:moveTo>
                <a:pt x="0" y="45720"/>
              </a:moveTo>
              <a:lnTo>
                <a:pt x="341485" y="45720"/>
              </a:lnTo>
            </a:path>
          </a:pathLst>
        </a:custGeom>
        <a:noFill/>
        <a:ln w="6350" cap="flat" cmpd="sng" algn="ctr">
          <a:solidFill>
            <a:schemeClr val="accent5">
              <a:hueOff val="-327306"/>
              <a:satOff val="30"/>
              <a:lumOff val="-2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001020" y="486468"/>
        <a:ext cx="18604" cy="3724"/>
      </dsp:txXfrm>
    </dsp:sp>
    <dsp:sp modelId="{717134EB-4F3F-495B-B4BD-9B9BD630D775}">
      <dsp:nvSpPr>
        <dsp:cNvPr id="0" name=""/>
        <dsp:cNvSpPr/>
      </dsp:nvSpPr>
      <dsp:spPr>
        <a:xfrm>
          <a:off x="4223617" y="3001"/>
          <a:ext cx="1617762" cy="970657"/>
        </a:xfrm>
        <a:prstGeom prst="rect">
          <a:avLst/>
        </a:prstGeom>
        <a:solidFill>
          <a:schemeClr val="accent5">
            <a:hueOff val="-300030"/>
            <a:satOff val="27"/>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توفير إطار نظري يساعد الباحثين</a:t>
          </a:r>
          <a:r>
            <a:rPr lang="en-US" sz="1800" kern="1200" dirty="0">
              <a:latin typeface="Simplified Arabic" panose="02020603050405020304" pitchFamily="18" charset="-78"/>
              <a:cs typeface="Simplified Arabic" panose="02020603050405020304" pitchFamily="18" charset="-78"/>
            </a:rPr>
            <a:t>. </a:t>
          </a:r>
        </a:p>
      </dsp:txBody>
      <dsp:txXfrm>
        <a:off x="4223617" y="3001"/>
        <a:ext cx="1617762" cy="970657"/>
      </dsp:txXfrm>
    </dsp:sp>
    <dsp:sp modelId="{9BFC2EB4-6FF2-4AEE-96F3-4D9134C0C9D1}">
      <dsp:nvSpPr>
        <dsp:cNvPr id="0" name=""/>
        <dsp:cNvSpPr/>
      </dsp:nvSpPr>
      <dsp:spPr>
        <a:xfrm>
          <a:off x="7829428" y="442610"/>
          <a:ext cx="341485" cy="91440"/>
        </a:xfrm>
        <a:custGeom>
          <a:avLst/>
          <a:gdLst/>
          <a:ahLst/>
          <a:cxnLst/>
          <a:rect l="0" t="0" r="0" b="0"/>
          <a:pathLst>
            <a:path>
              <a:moveTo>
                <a:pt x="0" y="45720"/>
              </a:moveTo>
              <a:lnTo>
                <a:pt x="341485" y="45720"/>
              </a:lnTo>
            </a:path>
          </a:pathLst>
        </a:custGeom>
        <a:noFill/>
        <a:ln w="6350" cap="flat" cmpd="sng" algn="ctr">
          <a:solidFill>
            <a:schemeClr val="accent5">
              <a:hueOff val="-490959"/>
              <a:satOff val="44"/>
              <a:lumOff val="-32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990869" y="486468"/>
        <a:ext cx="18604" cy="3724"/>
      </dsp:txXfrm>
    </dsp:sp>
    <dsp:sp modelId="{C0448DCE-9932-465C-A283-5E6950C363C4}">
      <dsp:nvSpPr>
        <dsp:cNvPr id="0" name=""/>
        <dsp:cNvSpPr/>
      </dsp:nvSpPr>
      <dsp:spPr>
        <a:xfrm>
          <a:off x="6213465" y="3001"/>
          <a:ext cx="1617762" cy="970657"/>
        </a:xfrm>
        <a:prstGeom prst="rect">
          <a:avLst/>
        </a:prstGeom>
        <a:solidFill>
          <a:schemeClr val="accent5">
            <a:hueOff val="-450045"/>
            <a:satOff val="41"/>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فهم الأبعاد المتعددة للظاهرة</a:t>
          </a:r>
          <a:r>
            <a:rPr lang="en-US" sz="1800" kern="1200" dirty="0">
              <a:latin typeface="Simplified Arabic" panose="02020603050405020304" pitchFamily="18" charset="-78"/>
              <a:cs typeface="Simplified Arabic" panose="02020603050405020304" pitchFamily="18" charset="-78"/>
            </a:rPr>
            <a:t>. </a:t>
          </a:r>
        </a:p>
      </dsp:txBody>
      <dsp:txXfrm>
        <a:off x="6213465" y="3001"/>
        <a:ext cx="1617762" cy="970657"/>
      </dsp:txXfrm>
    </dsp:sp>
    <dsp:sp modelId="{DF88590C-A8A9-4F92-B9E6-5674E5D3830D}">
      <dsp:nvSpPr>
        <dsp:cNvPr id="0" name=""/>
        <dsp:cNvSpPr/>
      </dsp:nvSpPr>
      <dsp:spPr>
        <a:xfrm>
          <a:off x="1052802" y="971859"/>
          <a:ext cx="7959392" cy="341485"/>
        </a:xfrm>
        <a:custGeom>
          <a:avLst/>
          <a:gdLst/>
          <a:ahLst/>
          <a:cxnLst/>
          <a:rect l="0" t="0" r="0" b="0"/>
          <a:pathLst>
            <a:path>
              <a:moveTo>
                <a:pt x="7959392" y="0"/>
              </a:moveTo>
              <a:lnTo>
                <a:pt x="7959392" y="187842"/>
              </a:lnTo>
              <a:lnTo>
                <a:pt x="0" y="187842"/>
              </a:lnTo>
              <a:lnTo>
                <a:pt x="0" y="341485"/>
              </a:lnTo>
            </a:path>
          </a:pathLst>
        </a:custGeom>
        <a:noFill/>
        <a:ln w="6350" cap="flat" cmpd="sng" algn="ctr">
          <a:solidFill>
            <a:schemeClr val="accent5">
              <a:hueOff val="-654611"/>
              <a:satOff val="59"/>
              <a:lumOff val="-4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rtl="1">
            <a:lnSpc>
              <a:spcPct val="90000"/>
            </a:lnSpc>
            <a:spcBef>
              <a:spcPct val="0"/>
            </a:spcBef>
            <a:spcAft>
              <a:spcPct val="35000"/>
            </a:spcAft>
            <a:buNone/>
          </a:pPr>
          <a:endParaRPr lang="ar-EG" sz="1800" kern="1200"/>
        </a:p>
      </dsp:txBody>
      <dsp:txXfrm>
        <a:off x="4833296" y="1140739"/>
        <a:ext cx="398404" cy="3724"/>
      </dsp:txXfrm>
    </dsp:sp>
    <dsp:sp modelId="{FFBC51DC-A2FE-4C26-BCF8-3D6D76A5B62A}">
      <dsp:nvSpPr>
        <dsp:cNvPr id="0" name=""/>
        <dsp:cNvSpPr/>
      </dsp:nvSpPr>
      <dsp:spPr>
        <a:xfrm>
          <a:off x="8203314" y="3001"/>
          <a:ext cx="1617762" cy="970657"/>
        </a:xfrm>
        <a:prstGeom prst="rect">
          <a:avLst/>
        </a:prstGeom>
        <a:solidFill>
          <a:schemeClr val="accent5">
            <a:hueOff val="-600060"/>
            <a:satOff val="54"/>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الأهمية العملية</a:t>
          </a:r>
          <a:endParaRPr lang="en-US" sz="1800" kern="1200" dirty="0">
            <a:latin typeface="Simplified Arabic" panose="02020603050405020304" pitchFamily="18" charset="-78"/>
            <a:cs typeface="Simplified Arabic" panose="02020603050405020304" pitchFamily="18" charset="-78"/>
          </a:endParaRPr>
        </a:p>
      </dsp:txBody>
      <dsp:txXfrm>
        <a:off x="8203314" y="3001"/>
        <a:ext cx="1617762" cy="970657"/>
      </dsp:txXfrm>
    </dsp:sp>
    <dsp:sp modelId="{F9A2BDBB-FB3A-43A4-9C59-B03EC8FE38C8}">
      <dsp:nvSpPr>
        <dsp:cNvPr id="0" name=""/>
        <dsp:cNvSpPr/>
      </dsp:nvSpPr>
      <dsp:spPr>
        <a:xfrm>
          <a:off x="1859883" y="1785353"/>
          <a:ext cx="341485" cy="91440"/>
        </a:xfrm>
        <a:custGeom>
          <a:avLst/>
          <a:gdLst/>
          <a:ahLst/>
          <a:cxnLst/>
          <a:rect l="0" t="0" r="0" b="0"/>
          <a:pathLst>
            <a:path>
              <a:moveTo>
                <a:pt x="0" y="45720"/>
              </a:moveTo>
              <a:lnTo>
                <a:pt x="341485" y="45720"/>
              </a:lnTo>
            </a:path>
          </a:pathLst>
        </a:custGeom>
        <a:noFill/>
        <a:ln w="6350" cap="flat" cmpd="sng" algn="ctr">
          <a:solidFill>
            <a:schemeClr val="accent5">
              <a:hueOff val="-818264"/>
              <a:satOff val="74"/>
              <a:lumOff val="-53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021324" y="1829211"/>
        <a:ext cx="18604" cy="3724"/>
      </dsp:txXfrm>
    </dsp:sp>
    <dsp:sp modelId="{957E0750-9ABB-45C8-911A-90B0C90A7A04}">
      <dsp:nvSpPr>
        <dsp:cNvPr id="0" name=""/>
        <dsp:cNvSpPr/>
      </dsp:nvSpPr>
      <dsp:spPr>
        <a:xfrm>
          <a:off x="243921" y="1345744"/>
          <a:ext cx="1617762" cy="970657"/>
        </a:xfrm>
        <a:prstGeom prst="rect">
          <a:avLst/>
        </a:prstGeom>
        <a:solidFill>
          <a:schemeClr val="accent5">
            <a:hueOff val="-750076"/>
            <a:satOff val="68"/>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دعم برامج الحماية الاجتماعية</a:t>
          </a:r>
          <a:r>
            <a:rPr lang="en-US" sz="1800" kern="1200" dirty="0">
              <a:latin typeface="Simplified Arabic" panose="02020603050405020304" pitchFamily="18" charset="-78"/>
              <a:cs typeface="Simplified Arabic" panose="02020603050405020304" pitchFamily="18" charset="-78"/>
            </a:rPr>
            <a:t>. </a:t>
          </a:r>
        </a:p>
      </dsp:txBody>
      <dsp:txXfrm>
        <a:off x="243921" y="1345744"/>
        <a:ext cx="1617762" cy="970657"/>
      </dsp:txXfrm>
    </dsp:sp>
    <dsp:sp modelId="{16C29399-644C-411A-8BBA-A16C37178666}">
      <dsp:nvSpPr>
        <dsp:cNvPr id="0" name=""/>
        <dsp:cNvSpPr/>
      </dsp:nvSpPr>
      <dsp:spPr>
        <a:xfrm>
          <a:off x="3849732" y="1785353"/>
          <a:ext cx="341485" cy="91440"/>
        </a:xfrm>
        <a:custGeom>
          <a:avLst/>
          <a:gdLst/>
          <a:ahLst/>
          <a:cxnLst/>
          <a:rect l="0" t="0" r="0" b="0"/>
          <a:pathLst>
            <a:path>
              <a:moveTo>
                <a:pt x="0" y="45720"/>
              </a:moveTo>
              <a:lnTo>
                <a:pt x="341485" y="45720"/>
              </a:lnTo>
            </a:path>
          </a:pathLst>
        </a:custGeom>
        <a:noFill/>
        <a:ln w="6350" cap="flat" cmpd="sng" algn="ctr">
          <a:solidFill>
            <a:schemeClr val="accent5">
              <a:hueOff val="-981917"/>
              <a:satOff val="89"/>
              <a:lumOff val="-64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011172" y="1829211"/>
        <a:ext cx="18604" cy="3724"/>
      </dsp:txXfrm>
    </dsp:sp>
    <dsp:sp modelId="{0CFE5558-7248-49B3-AA91-D098C1019727}">
      <dsp:nvSpPr>
        <dsp:cNvPr id="0" name=""/>
        <dsp:cNvSpPr/>
      </dsp:nvSpPr>
      <dsp:spPr>
        <a:xfrm>
          <a:off x="2233769" y="1345744"/>
          <a:ext cx="1617762" cy="970657"/>
        </a:xfrm>
        <a:prstGeom prst="rect">
          <a:avLst/>
        </a:prstGeom>
        <a:solidFill>
          <a:schemeClr val="accent5">
            <a:hueOff val="-900091"/>
            <a:satOff val="82"/>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تحسين مستوى المعيشة</a:t>
          </a:r>
          <a:r>
            <a:rPr lang="en-US" sz="1800" kern="1200" dirty="0">
              <a:latin typeface="Simplified Arabic" panose="02020603050405020304" pitchFamily="18" charset="-78"/>
              <a:cs typeface="Simplified Arabic" panose="02020603050405020304" pitchFamily="18" charset="-78"/>
            </a:rPr>
            <a:t>. </a:t>
          </a:r>
        </a:p>
      </dsp:txBody>
      <dsp:txXfrm>
        <a:off x="2233769" y="1345744"/>
        <a:ext cx="1617762" cy="970657"/>
      </dsp:txXfrm>
    </dsp:sp>
    <dsp:sp modelId="{86B1E1C2-02BA-4E01-AC2C-D6E5915B9BE4}">
      <dsp:nvSpPr>
        <dsp:cNvPr id="0" name=""/>
        <dsp:cNvSpPr/>
      </dsp:nvSpPr>
      <dsp:spPr>
        <a:xfrm>
          <a:off x="5839580" y="1785353"/>
          <a:ext cx="341485" cy="91440"/>
        </a:xfrm>
        <a:custGeom>
          <a:avLst/>
          <a:gdLst/>
          <a:ahLst/>
          <a:cxnLst/>
          <a:rect l="0" t="0" r="0" b="0"/>
          <a:pathLst>
            <a:path>
              <a:moveTo>
                <a:pt x="0" y="45720"/>
              </a:moveTo>
              <a:lnTo>
                <a:pt x="341485" y="45720"/>
              </a:lnTo>
            </a:path>
          </a:pathLst>
        </a:custGeom>
        <a:noFill/>
        <a:ln w="6350" cap="flat" cmpd="sng" algn="ctr">
          <a:solidFill>
            <a:schemeClr val="accent5">
              <a:hueOff val="-1145570"/>
              <a:satOff val="104"/>
              <a:lumOff val="-74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rtl="1">
            <a:lnSpc>
              <a:spcPct val="90000"/>
            </a:lnSpc>
            <a:spcBef>
              <a:spcPct val="0"/>
            </a:spcBef>
            <a:spcAft>
              <a:spcPct val="35000"/>
            </a:spcAft>
            <a:buNone/>
          </a:pPr>
          <a:endParaRPr lang="ar-EG" sz="1800" kern="1200"/>
        </a:p>
      </dsp:txBody>
      <dsp:txXfrm>
        <a:off x="6001020" y="1829211"/>
        <a:ext cx="18604" cy="3724"/>
      </dsp:txXfrm>
    </dsp:sp>
    <dsp:sp modelId="{2F5F7753-80DF-4B62-8223-F66F75B9824D}">
      <dsp:nvSpPr>
        <dsp:cNvPr id="0" name=""/>
        <dsp:cNvSpPr/>
      </dsp:nvSpPr>
      <dsp:spPr>
        <a:xfrm>
          <a:off x="4223617" y="1345744"/>
          <a:ext cx="1617762" cy="970657"/>
        </a:xfrm>
        <a:prstGeom prst="rect">
          <a:avLst/>
        </a:prstGeom>
        <a:solidFill>
          <a:schemeClr val="accent5">
            <a:hueOff val="-1050106"/>
            <a:satOff val="95"/>
            <a:lumOff val="-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مساعدة صناع القرار في وضع سياسات فعالة</a:t>
          </a:r>
          <a:r>
            <a:rPr lang="en-US" sz="1800" kern="1200" dirty="0">
              <a:latin typeface="Simplified Arabic" panose="02020603050405020304" pitchFamily="18" charset="-78"/>
              <a:cs typeface="Simplified Arabic" panose="02020603050405020304" pitchFamily="18" charset="-78"/>
            </a:rPr>
            <a:t>. </a:t>
          </a:r>
        </a:p>
      </dsp:txBody>
      <dsp:txXfrm>
        <a:off x="4223617" y="1345744"/>
        <a:ext cx="1617762" cy="970657"/>
      </dsp:txXfrm>
    </dsp:sp>
    <dsp:sp modelId="{DF68B933-176F-4662-9790-4D9DD1DE0F65}">
      <dsp:nvSpPr>
        <dsp:cNvPr id="0" name=""/>
        <dsp:cNvSpPr/>
      </dsp:nvSpPr>
      <dsp:spPr>
        <a:xfrm>
          <a:off x="7829428" y="1785353"/>
          <a:ext cx="341485" cy="91440"/>
        </a:xfrm>
        <a:custGeom>
          <a:avLst/>
          <a:gdLst/>
          <a:ahLst/>
          <a:cxnLst/>
          <a:rect l="0" t="0" r="0" b="0"/>
          <a:pathLst>
            <a:path>
              <a:moveTo>
                <a:pt x="0" y="45720"/>
              </a:moveTo>
              <a:lnTo>
                <a:pt x="341485" y="45720"/>
              </a:lnTo>
            </a:path>
          </a:pathLst>
        </a:custGeom>
        <a:noFill/>
        <a:ln w="6350" cap="flat" cmpd="sng" algn="ctr">
          <a:solidFill>
            <a:schemeClr val="accent5">
              <a:hueOff val="-1309223"/>
              <a:satOff val="119"/>
              <a:lumOff val="-85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rtl="1">
            <a:lnSpc>
              <a:spcPct val="90000"/>
            </a:lnSpc>
            <a:spcBef>
              <a:spcPct val="0"/>
            </a:spcBef>
            <a:spcAft>
              <a:spcPct val="35000"/>
            </a:spcAft>
            <a:buNone/>
          </a:pPr>
          <a:endParaRPr lang="ar-EG" sz="1800" kern="1200"/>
        </a:p>
      </dsp:txBody>
      <dsp:txXfrm>
        <a:off x="7990869" y="1829211"/>
        <a:ext cx="18604" cy="3724"/>
      </dsp:txXfrm>
    </dsp:sp>
    <dsp:sp modelId="{5AE6714B-CF4E-40AF-B997-A92A72E914D9}">
      <dsp:nvSpPr>
        <dsp:cNvPr id="0" name=""/>
        <dsp:cNvSpPr/>
      </dsp:nvSpPr>
      <dsp:spPr>
        <a:xfrm>
          <a:off x="6213465" y="1345744"/>
          <a:ext cx="1617762" cy="970657"/>
        </a:xfrm>
        <a:prstGeom prst="rect">
          <a:avLst/>
        </a:prstGeom>
        <a:solidFill>
          <a:schemeClr val="accent5">
            <a:hueOff val="-1200121"/>
            <a:satOff val="109"/>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rtl="1">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تقديم حلول عملية للحد من الفقر</a:t>
          </a:r>
          <a:r>
            <a:rPr lang="en-US" sz="1800" kern="1200" dirty="0">
              <a:latin typeface="Simplified Arabic" panose="02020603050405020304" pitchFamily="18" charset="-78"/>
              <a:cs typeface="Simplified Arabic" panose="02020603050405020304" pitchFamily="18" charset="-78"/>
            </a:rPr>
            <a:t>. </a:t>
          </a:r>
        </a:p>
      </dsp:txBody>
      <dsp:txXfrm>
        <a:off x="6213465" y="1345744"/>
        <a:ext cx="1617762" cy="970657"/>
      </dsp:txXfrm>
    </dsp:sp>
    <dsp:sp modelId="{B0CD414B-99B9-49BD-A1D5-F12E4650E965}">
      <dsp:nvSpPr>
        <dsp:cNvPr id="0" name=""/>
        <dsp:cNvSpPr/>
      </dsp:nvSpPr>
      <dsp:spPr>
        <a:xfrm>
          <a:off x="1064676" y="2314602"/>
          <a:ext cx="7947518" cy="258358"/>
        </a:xfrm>
        <a:custGeom>
          <a:avLst/>
          <a:gdLst/>
          <a:ahLst/>
          <a:cxnLst/>
          <a:rect l="0" t="0" r="0" b="0"/>
          <a:pathLst>
            <a:path>
              <a:moveTo>
                <a:pt x="7947518" y="0"/>
              </a:moveTo>
              <a:lnTo>
                <a:pt x="7947518" y="146279"/>
              </a:lnTo>
              <a:lnTo>
                <a:pt x="0" y="146279"/>
              </a:lnTo>
              <a:lnTo>
                <a:pt x="0" y="258358"/>
              </a:lnTo>
            </a:path>
          </a:pathLst>
        </a:custGeom>
        <a:noFill/>
        <a:ln w="6350" cap="flat" cmpd="sng" algn="ctr">
          <a:solidFill>
            <a:schemeClr val="accent5">
              <a:hueOff val="-1472876"/>
              <a:satOff val="133"/>
              <a:lumOff val="-96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rtl="1">
            <a:lnSpc>
              <a:spcPct val="90000"/>
            </a:lnSpc>
            <a:spcBef>
              <a:spcPct val="0"/>
            </a:spcBef>
            <a:spcAft>
              <a:spcPct val="35000"/>
            </a:spcAft>
            <a:buNone/>
          </a:pPr>
          <a:endParaRPr lang="ar-EG" sz="1800" kern="1200"/>
        </a:p>
      </dsp:txBody>
      <dsp:txXfrm>
        <a:off x="4839616" y="2441919"/>
        <a:ext cx="397638" cy="3724"/>
      </dsp:txXfrm>
    </dsp:sp>
    <dsp:sp modelId="{203725C9-32F8-4896-9499-CF7B02A14C16}">
      <dsp:nvSpPr>
        <dsp:cNvPr id="0" name=""/>
        <dsp:cNvSpPr/>
      </dsp:nvSpPr>
      <dsp:spPr>
        <a:xfrm>
          <a:off x="8203314" y="1345744"/>
          <a:ext cx="1617762" cy="970657"/>
        </a:xfrm>
        <a:prstGeom prst="rect">
          <a:avLst/>
        </a:prstGeom>
        <a:solidFill>
          <a:schemeClr val="accent5">
            <a:hueOff val="-1350136"/>
            <a:satOff val="122"/>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الأهمية المجتمعية</a:t>
          </a:r>
          <a:endParaRPr lang="en-US" sz="1800" kern="1200" dirty="0">
            <a:latin typeface="Simplified Arabic" panose="02020603050405020304" pitchFamily="18" charset="-78"/>
            <a:cs typeface="Simplified Arabic" panose="02020603050405020304" pitchFamily="18" charset="-78"/>
          </a:endParaRPr>
        </a:p>
      </dsp:txBody>
      <dsp:txXfrm>
        <a:off x="8203314" y="1345744"/>
        <a:ext cx="1617762" cy="970657"/>
      </dsp:txXfrm>
    </dsp:sp>
    <dsp:sp modelId="{7805A38E-71B4-433D-BF0B-AD208596F8FD}">
      <dsp:nvSpPr>
        <dsp:cNvPr id="0" name=""/>
        <dsp:cNvSpPr/>
      </dsp:nvSpPr>
      <dsp:spPr>
        <a:xfrm>
          <a:off x="1871758" y="3044969"/>
          <a:ext cx="329611" cy="91440"/>
        </a:xfrm>
        <a:custGeom>
          <a:avLst/>
          <a:gdLst/>
          <a:ahLst/>
          <a:cxnLst/>
          <a:rect l="0" t="0" r="0" b="0"/>
          <a:pathLst>
            <a:path>
              <a:moveTo>
                <a:pt x="0" y="45720"/>
              </a:moveTo>
              <a:lnTo>
                <a:pt x="181905" y="45720"/>
              </a:lnTo>
              <a:lnTo>
                <a:pt x="181905" y="128847"/>
              </a:lnTo>
              <a:lnTo>
                <a:pt x="329611" y="128847"/>
              </a:lnTo>
            </a:path>
          </a:pathLst>
        </a:custGeom>
        <a:noFill/>
        <a:ln w="6350" cap="flat" cmpd="sng" algn="ctr">
          <a:solidFill>
            <a:schemeClr val="accent5">
              <a:hueOff val="-1636528"/>
              <a:satOff val="148"/>
              <a:lumOff val="-107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027321" y="3088827"/>
        <a:ext cx="18483" cy="3724"/>
      </dsp:txXfrm>
    </dsp:sp>
    <dsp:sp modelId="{B4BA91ED-C088-428B-9DDC-7DA1DE238B1E}">
      <dsp:nvSpPr>
        <dsp:cNvPr id="0" name=""/>
        <dsp:cNvSpPr/>
      </dsp:nvSpPr>
      <dsp:spPr>
        <a:xfrm>
          <a:off x="255795" y="2605360"/>
          <a:ext cx="1617762" cy="970657"/>
        </a:xfrm>
        <a:prstGeom prst="rect">
          <a:avLst/>
        </a:prstGeom>
        <a:solidFill>
          <a:schemeClr val="accent5">
            <a:hueOff val="-1500151"/>
            <a:satOff val="136"/>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تعزيز الوعي المجتمعي</a:t>
          </a:r>
          <a:r>
            <a:rPr lang="en-US" sz="1800" kern="1200" dirty="0">
              <a:latin typeface="Simplified Arabic" panose="02020603050405020304" pitchFamily="18" charset="-78"/>
              <a:cs typeface="Simplified Arabic" panose="02020603050405020304" pitchFamily="18" charset="-78"/>
            </a:rPr>
            <a:t>. </a:t>
          </a:r>
        </a:p>
      </dsp:txBody>
      <dsp:txXfrm>
        <a:off x="255795" y="2605360"/>
        <a:ext cx="1617762" cy="970657"/>
      </dsp:txXfrm>
    </dsp:sp>
    <dsp:sp modelId="{F451096B-AE97-4C2B-B80F-ABB526C47E34}">
      <dsp:nvSpPr>
        <dsp:cNvPr id="0" name=""/>
        <dsp:cNvSpPr/>
      </dsp:nvSpPr>
      <dsp:spPr>
        <a:xfrm>
          <a:off x="3849732" y="3128096"/>
          <a:ext cx="341485" cy="91440"/>
        </a:xfrm>
        <a:custGeom>
          <a:avLst/>
          <a:gdLst/>
          <a:ahLst/>
          <a:cxnLst/>
          <a:rect l="0" t="0" r="0" b="0"/>
          <a:pathLst>
            <a:path>
              <a:moveTo>
                <a:pt x="0" y="45720"/>
              </a:moveTo>
              <a:lnTo>
                <a:pt x="341485" y="45720"/>
              </a:lnTo>
            </a:path>
          </a:pathLst>
        </a:custGeom>
        <a:noFill/>
        <a:ln w="6350" cap="flat" cmpd="sng" algn="ctr">
          <a:solidFill>
            <a:schemeClr val="accent5">
              <a:hueOff val="-1800181"/>
              <a:satOff val="163"/>
              <a:lumOff val="-11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011172" y="3171954"/>
        <a:ext cx="18604" cy="3724"/>
      </dsp:txXfrm>
    </dsp:sp>
    <dsp:sp modelId="{B7D3E61F-3BA6-4F88-9F9C-917218F950D9}">
      <dsp:nvSpPr>
        <dsp:cNvPr id="0" name=""/>
        <dsp:cNvSpPr/>
      </dsp:nvSpPr>
      <dsp:spPr>
        <a:xfrm>
          <a:off x="2233769" y="2688487"/>
          <a:ext cx="1617762" cy="970657"/>
        </a:xfrm>
        <a:prstGeom prst="rect">
          <a:avLst/>
        </a:prstGeom>
        <a:solidFill>
          <a:schemeClr val="accent5">
            <a:hueOff val="-1650166"/>
            <a:satOff val="149"/>
            <a:lumOff val="-1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تقليل المشكلات الاجتماعية الناتجة عن الفقر</a:t>
          </a:r>
          <a:r>
            <a:rPr lang="en-US" sz="1800" kern="1200" dirty="0">
              <a:latin typeface="Simplified Arabic" panose="02020603050405020304" pitchFamily="18" charset="-78"/>
              <a:cs typeface="Simplified Arabic" panose="02020603050405020304" pitchFamily="18" charset="-78"/>
            </a:rPr>
            <a:t>. </a:t>
          </a:r>
        </a:p>
      </dsp:txBody>
      <dsp:txXfrm>
        <a:off x="2233769" y="2688487"/>
        <a:ext cx="1617762" cy="970657"/>
      </dsp:txXfrm>
    </dsp:sp>
    <dsp:sp modelId="{67EF82DA-5F7C-404E-8CF8-2637B97D467D}">
      <dsp:nvSpPr>
        <dsp:cNvPr id="0" name=""/>
        <dsp:cNvSpPr/>
      </dsp:nvSpPr>
      <dsp:spPr>
        <a:xfrm>
          <a:off x="4223617" y="2688487"/>
          <a:ext cx="1617762" cy="970657"/>
        </a:xfrm>
        <a:prstGeom prst="rect">
          <a:avLst/>
        </a:prstGeom>
        <a:solidFill>
          <a:schemeClr val="accent5">
            <a:hueOff val="-1800181"/>
            <a:satOff val="163"/>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272" tIns="83210" rIns="79272" bIns="83210" numCol="1" spcCol="1270" anchor="ctr" anchorCtr="0">
          <a:noAutofit/>
        </a:bodyPr>
        <a:lstStyle/>
        <a:p>
          <a:pPr marL="0" lvl="0" indent="0" algn="ctr" defTabSz="800100">
            <a:lnSpc>
              <a:spcPct val="90000"/>
            </a:lnSpc>
            <a:spcBef>
              <a:spcPct val="0"/>
            </a:spcBef>
            <a:spcAft>
              <a:spcPct val="35000"/>
            </a:spcAft>
            <a:buNone/>
          </a:pPr>
          <a:r>
            <a:rPr lang="ar-SA" sz="1800" kern="1200" dirty="0">
              <a:latin typeface="Simplified Arabic" panose="02020603050405020304" pitchFamily="18" charset="-78"/>
              <a:cs typeface="Simplified Arabic" panose="02020603050405020304" pitchFamily="18" charset="-78"/>
            </a:rPr>
            <a:t>دعم التنمية الشاملة</a:t>
          </a:r>
          <a:r>
            <a:rPr lang="en-US" sz="1800" kern="1200" dirty="0">
              <a:latin typeface="Simplified Arabic" panose="02020603050405020304" pitchFamily="18" charset="-78"/>
              <a:cs typeface="Simplified Arabic" panose="02020603050405020304" pitchFamily="18" charset="-78"/>
            </a:rPr>
            <a:t>. </a:t>
          </a:r>
        </a:p>
      </dsp:txBody>
      <dsp:txXfrm>
        <a:off x="4223617" y="2688487"/>
        <a:ext cx="1617762" cy="9706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C6C27-6626-4895-83E6-5137534AF5D9}">
      <dsp:nvSpPr>
        <dsp:cNvPr id="0" name=""/>
        <dsp:cNvSpPr/>
      </dsp:nvSpPr>
      <dsp:spPr>
        <a:xfrm>
          <a:off x="1705914" y="1081381"/>
          <a:ext cx="359553" cy="91440"/>
        </a:xfrm>
        <a:custGeom>
          <a:avLst/>
          <a:gdLst/>
          <a:ahLst/>
          <a:cxnLst/>
          <a:rect l="0" t="0" r="0" b="0"/>
          <a:pathLst>
            <a:path>
              <a:moveTo>
                <a:pt x="0" y="45720"/>
              </a:moveTo>
              <a:lnTo>
                <a:pt x="359553"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1875937" y="1125148"/>
        <a:ext cx="19507" cy="3905"/>
      </dsp:txXfrm>
    </dsp:sp>
    <dsp:sp modelId="{294B04BC-376A-455D-9FE8-75A23DE92F12}">
      <dsp:nvSpPr>
        <dsp:cNvPr id="0" name=""/>
        <dsp:cNvSpPr/>
      </dsp:nvSpPr>
      <dsp:spPr>
        <a:xfrm>
          <a:off x="11395" y="618205"/>
          <a:ext cx="1696318" cy="10177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الهدف العام</a:t>
          </a:r>
          <a:endParaRPr lang="en-US" sz="2800" kern="1200" dirty="0">
            <a:latin typeface="Simplified Arabic" panose="02020603050405020304" pitchFamily="18" charset="-78"/>
            <a:cs typeface="Simplified Arabic" panose="02020603050405020304" pitchFamily="18" charset="-78"/>
          </a:endParaRPr>
        </a:p>
      </dsp:txBody>
      <dsp:txXfrm>
        <a:off x="11395" y="618205"/>
        <a:ext cx="1696318" cy="1017791"/>
      </dsp:txXfrm>
    </dsp:sp>
    <dsp:sp modelId="{90540613-CF84-490C-A83B-39003CD9CEB1}">
      <dsp:nvSpPr>
        <dsp:cNvPr id="0" name=""/>
        <dsp:cNvSpPr/>
      </dsp:nvSpPr>
      <dsp:spPr>
        <a:xfrm>
          <a:off x="3792386" y="1081381"/>
          <a:ext cx="359553" cy="91440"/>
        </a:xfrm>
        <a:custGeom>
          <a:avLst/>
          <a:gdLst/>
          <a:ahLst/>
          <a:cxnLst/>
          <a:rect l="0" t="0" r="0" b="0"/>
          <a:pathLst>
            <a:path>
              <a:moveTo>
                <a:pt x="0" y="45720"/>
              </a:moveTo>
              <a:lnTo>
                <a:pt x="359553" y="45720"/>
              </a:lnTo>
            </a:path>
          </a:pathLst>
        </a:custGeom>
        <a:noFill/>
        <a:ln w="6350" cap="flat" cmpd="sng" algn="ctr">
          <a:solidFill>
            <a:schemeClr val="accent2">
              <a:hueOff val="106237"/>
              <a:satOff val="-2112"/>
              <a:lumOff val="6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3962409" y="1125148"/>
        <a:ext cx="19507" cy="3905"/>
      </dsp:txXfrm>
    </dsp:sp>
    <dsp:sp modelId="{0C7DA777-DF1F-4478-B29F-602B553C0F5C}">
      <dsp:nvSpPr>
        <dsp:cNvPr id="0" name=""/>
        <dsp:cNvSpPr/>
      </dsp:nvSpPr>
      <dsp:spPr>
        <a:xfrm>
          <a:off x="2097867" y="618205"/>
          <a:ext cx="1696318" cy="1017791"/>
        </a:xfrm>
        <a:prstGeom prst="rect">
          <a:avLst/>
        </a:prstGeom>
        <a:solidFill>
          <a:schemeClr val="accent2">
            <a:hueOff val="94433"/>
            <a:satOff val="-1878"/>
            <a:lumOff val="5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دراسة ظاهرة الفقر وتحليل أسبابها وآثارها وسبل الحد منها</a:t>
          </a:r>
          <a:r>
            <a:rPr lang="en-US" sz="1600" kern="1200">
              <a:latin typeface="Simplified Arabic" panose="02020603050405020304" pitchFamily="18" charset="-78"/>
              <a:cs typeface="Simplified Arabic" panose="02020603050405020304" pitchFamily="18" charset="-78"/>
            </a:rPr>
            <a:t>.</a:t>
          </a:r>
        </a:p>
      </dsp:txBody>
      <dsp:txXfrm>
        <a:off x="2097867" y="618205"/>
        <a:ext cx="1696318" cy="1017791"/>
      </dsp:txXfrm>
    </dsp:sp>
    <dsp:sp modelId="{55747B82-E1BC-4DF4-910D-CA65F1596ADA}">
      <dsp:nvSpPr>
        <dsp:cNvPr id="0" name=""/>
        <dsp:cNvSpPr/>
      </dsp:nvSpPr>
      <dsp:spPr>
        <a:xfrm>
          <a:off x="5878858" y="1081381"/>
          <a:ext cx="359553" cy="91440"/>
        </a:xfrm>
        <a:custGeom>
          <a:avLst/>
          <a:gdLst/>
          <a:ahLst/>
          <a:cxnLst/>
          <a:rect l="0" t="0" r="0" b="0"/>
          <a:pathLst>
            <a:path>
              <a:moveTo>
                <a:pt x="0" y="45720"/>
              </a:moveTo>
              <a:lnTo>
                <a:pt x="359553" y="45720"/>
              </a:lnTo>
            </a:path>
          </a:pathLst>
        </a:custGeom>
        <a:noFill/>
        <a:ln w="6350" cap="flat" cmpd="sng" algn="ctr">
          <a:solidFill>
            <a:schemeClr val="accent2">
              <a:hueOff val="212475"/>
              <a:satOff val="-4225"/>
              <a:lumOff val="127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6048881" y="1125148"/>
        <a:ext cx="19507" cy="3905"/>
      </dsp:txXfrm>
    </dsp:sp>
    <dsp:sp modelId="{D85A2903-B81A-4D94-A475-4A92F39AC871}">
      <dsp:nvSpPr>
        <dsp:cNvPr id="0" name=""/>
        <dsp:cNvSpPr/>
      </dsp:nvSpPr>
      <dsp:spPr>
        <a:xfrm>
          <a:off x="4184339" y="618205"/>
          <a:ext cx="1696318" cy="1017791"/>
        </a:xfrm>
        <a:prstGeom prst="rect">
          <a:avLst/>
        </a:prstGeom>
        <a:solidFill>
          <a:schemeClr val="accent2">
            <a:hueOff val="188866"/>
            <a:satOff val="-3755"/>
            <a:lumOff val="11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الأهداف الفرعية</a:t>
          </a:r>
          <a:endParaRPr lang="en-US" sz="2800" kern="1200" dirty="0">
            <a:latin typeface="Simplified Arabic" panose="02020603050405020304" pitchFamily="18" charset="-78"/>
            <a:cs typeface="Simplified Arabic" panose="02020603050405020304" pitchFamily="18" charset="-78"/>
          </a:endParaRPr>
        </a:p>
      </dsp:txBody>
      <dsp:txXfrm>
        <a:off x="4184339" y="618205"/>
        <a:ext cx="1696318" cy="1017791"/>
      </dsp:txXfrm>
    </dsp:sp>
    <dsp:sp modelId="{AD22EC8A-87EE-4FC7-B5D1-B5BC2A3DA39A}">
      <dsp:nvSpPr>
        <dsp:cNvPr id="0" name=""/>
        <dsp:cNvSpPr/>
      </dsp:nvSpPr>
      <dsp:spPr>
        <a:xfrm>
          <a:off x="7965330" y="1081381"/>
          <a:ext cx="359553" cy="91440"/>
        </a:xfrm>
        <a:custGeom>
          <a:avLst/>
          <a:gdLst/>
          <a:ahLst/>
          <a:cxnLst/>
          <a:rect l="0" t="0" r="0" b="0"/>
          <a:pathLst>
            <a:path>
              <a:moveTo>
                <a:pt x="0" y="45720"/>
              </a:moveTo>
              <a:lnTo>
                <a:pt x="359553" y="45720"/>
              </a:lnTo>
            </a:path>
          </a:pathLst>
        </a:custGeom>
        <a:noFill/>
        <a:ln w="6350" cap="flat" cmpd="sng" algn="ctr">
          <a:solidFill>
            <a:schemeClr val="accent2">
              <a:hueOff val="318712"/>
              <a:satOff val="-6337"/>
              <a:lumOff val="191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8135353" y="1125148"/>
        <a:ext cx="19507" cy="3905"/>
      </dsp:txXfrm>
    </dsp:sp>
    <dsp:sp modelId="{A3F7FCD0-390A-4193-97E7-2A19E8AC5B22}">
      <dsp:nvSpPr>
        <dsp:cNvPr id="0" name=""/>
        <dsp:cNvSpPr/>
      </dsp:nvSpPr>
      <dsp:spPr>
        <a:xfrm>
          <a:off x="6270811" y="618205"/>
          <a:ext cx="1696318" cy="1017791"/>
        </a:xfrm>
        <a:prstGeom prst="rect">
          <a:avLst/>
        </a:prstGeom>
        <a:solidFill>
          <a:schemeClr val="accent2">
            <a:hueOff val="283300"/>
            <a:satOff val="-5633"/>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التعرف إلى مفهوم الفقر</a:t>
          </a:r>
          <a:r>
            <a:rPr lang="en-US" sz="1600" kern="1200">
              <a:latin typeface="Simplified Arabic" panose="02020603050405020304" pitchFamily="18" charset="-78"/>
              <a:cs typeface="Simplified Arabic" panose="02020603050405020304" pitchFamily="18" charset="-78"/>
            </a:rPr>
            <a:t>. </a:t>
          </a:r>
        </a:p>
      </dsp:txBody>
      <dsp:txXfrm>
        <a:off x="6270811" y="618205"/>
        <a:ext cx="1696318" cy="1017791"/>
      </dsp:txXfrm>
    </dsp:sp>
    <dsp:sp modelId="{CE5CDCE8-00F5-4919-83C7-9D708B142899}">
      <dsp:nvSpPr>
        <dsp:cNvPr id="0" name=""/>
        <dsp:cNvSpPr/>
      </dsp:nvSpPr>
      <dsp:spPr>
        <a:xfrm>
          <a:off x="859554" y="1634196"/>
          <a:ext cx="8345888" cy="359553"/>
        </a:xfrm>
        <a:custGeom>
          <a:avLst/>
          <a:gdLst/>
          <a:ahLst/>
          <a:cxnLst/>
          <a:rect l="0" t="0" r="0" b="0"/>
          <a:pathLst>
            <a:path>
              <a:moveTo>
                <a:pt x="8345888" y="0"/>
              </a:moveTo>
              <a:lnTo>
                <a:pt x="8345888" y="196876"/>
              </a:lnTo>
              <a:lnTo>
                <a:pt x="0" y="196876"/>
              </a:lnTo>
              <a:lnTo>
                <a:pt x="0" y="359553"/>
              </a:lnTo>
            </a:path>
          </a:pathLst>
        </a:custGeom>
        <a:noFill/>
        <a:ln w="6350" cap="flat" cmpd="sng" algn="ctr">
          <a:solidFill>
            <a:schemeClr val="accent2">
              <a:hueOff val="424949"/>
              <a:satOff val="-8450"/>
              <a:lumOff val="254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4823623" y="1812020"/>
        <a:ext cx="417750" cy="3905"/>
      </dsp:txXfrm>
    </dsp:sp>
    <dsp:sp modelId="{8FEAB973-3103-446D-AF42-6A15C9A690ED}">
      <dsp:nvSpPr>
        <dsp:cNvPr id="0" name=""/>
        <dsp:cNvSpPr/>
      </dsp:nvSpPr>
      <dsp:spPr>
        <a:xfrm>
          <a:off x="8357283" y="618205"/>
          <a:ext cx="1696318" cy="1017791"/>
        </a:xfrm>
        <a:prstGeom prst="rect">
          <a:avLst/>
        </a:prstGeom>
        <a:solidFill>
          <a:schemeClr val="accent2">
            <a:hueOff val="377733"/>
            <a:satOff val="-7511"/>
            <a:lumOff val="22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تحديد أنواع الفقر المختلفة</a:t>
          </a:r>
          <a:r>
            <a:rPr lang="en-US" sz="1600" kern="1200">
              <a:latin typeface="Simplified Arabic" panose="02020603050405020304" pitchFamily="18" charset="-78"/>
              <a:cs typeface="Simplified Arabic" panose="02020603050405020304" pitchFamily="18" charset="-78"/>
            </a:rPr>
            <a:t>. </a:t>
          </a:r>
        </a:p>
      </dsp:txBody>
      <dsp:txXfrm>
        <a:off x="8357283" y="618205"/>
        <a:ext cx="1696318" cy="1017791"/>
      </dsp:txXfrm>
    </dsp:sp>
    <dsp:sp modelId="{6A4884F9-21BE-48CC-98E5-78105D98B846}">
      <dsp:nvSpPr>
        <dsp:cNvPr id="0" name=""/>
        <dsp:cNvSpPr/>
      </dsp:nvSpPr>
      <dsp:spPr>
        <a:xfrm>
          <a:off x="1705914" y="2489325"/>
          <a:ext cx="359553" cy="91440"/>
        </a:xfrm>
        <a:custGeom>
          <a:avLst/>
          <a:gdLst/>
          <a:ahLst/>
          <a:cxnLst/>
          <a:rect l="0" t="0" r="0" b="0"/>
          <a:pathLst>
            <a:path>
              <a:moveTo>
                <a:pt x="0" y="45720"/>
              </a:moveTo>
              <a:lnTo>
                <a:pt x="359553" y="45720"/>
              </a:lnTo>
            </a:path>
          </a:pathLst>
        </a:custGeom>
        <a:noFill/>
        <a:ln w="6350" cap="flat" cmpd="sng" algn="ctr">
          <a:solidFill>
            <a:schemeClr val="accent2">
              <a:hueOff val="531187"/>
              <a:satOff val="-10562"/>
              <a:lumOff val="318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1875937" y="2533093"/>
        <a:ext cx="19507" cy="3905"/>
      </dsp:txXfrm>
    </dsp:sp>
    <dsp:sp modelId="{1E958EBF-5D13-4480-A8C2-4A6C0A417092}">
      <dsp:nvSpPr>
        <dsp:cNvPr id="0" name=""/>
        <dsp:cNvSpPr/>
      </dsp:nvSpPr>
      <dsp:spPr>
        <a:xfrm>
          <a:off x="11395" y="2026150"/>
          <a:ext cx="1696318" cy="1017791"/>
        </a:xfrm>
        <a:prstGeom prst="rect">
          <a:avLst/>
        </a:prstGeom>
        <a:solidFill>
          <a:schemeClr val="accent2">
            <a:hueOff val="472166"/>
            <a:satOff val="-9388"/>
            <a:lumOff val="28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تحليل أسباب الفقر</a:t>
          </a:r>
          <a:r>
            <a:rPr lang="en-US" sz="1600" kern="1200">
              <a:latin typeface="Simplified Arabic" panose="02020603050405020304" pitchFamily="18" charset="-78"/>
              <a:cs typeface="Simplified Arabic" panose="02020603050405020304" pitchFamily="18" charset="-78"/>
            </a:rPr>
            <a:t>. </a:t>
          </a:r>
        </a:p>
      </dsp:txBody>
      <dsp:txXfrm>
        <a:off x="11395" y="2026150"/>
        <a:ext cx="1696318" cy="1017791"/>
      </dsp:txXfrm>
    </dsp:sp>
    <dsp:sp modelId="{66C5487E-97F1-4B89-A602-E0B9ECBE5BEB}">
      <dsp:nvSpPr>
        <dsp:cNvPr id="0" name=""/>
        <dsp:cNvSpPr/>
      </dsp:nvSpPr>
      <dsp:spPr>
        <a:xfrm>
          <a:off x="3792386" y="2489325"/>
          <a:ext cx="359553" cy="91440"/>
        </a:xfrm>
        <a:custGeom>
          <a:avLst/>
          <a:gdLst/>
          <a:ahLst/>
          <a:cxnLst/>
          <a:rect l="0" t="0" r="0" b="0"/>
          <a:pathLst>
            <a:path>
              <a:moveTo>
                <a:pt x="0" y="45720"/>
              </a:moveTo>
              <a:lnTo>
                <a:pt x="359553" y="45720"/>
              </a:lnTo>
            </a:path>
          </a:pathLst>
        </a:custGeom>
        <a:noFill/>
        <a:ln w="6350" cap="flat" cmpd="sng" algn="ctr">
          <a:solidFill>
            <a:schemeClr val="accent2">
              <a:hueOff val="637424"/>
              <a:satOff val="-12674"/>
              <a:lumOff val="3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3962409" y="2533093"/>
        <a:ext cx="19507" cy="3905"/>
      </dsp:txXfrm>
    </dsp:sp>
    <dsp:sp modelId="{62DFF869-BA1D-4C52-9F49-ED7083E27D8C}">
      <dsp:nvSpPr>
        <dsp:cNvPr id="0" name=""/>
        <dsp:cNvSpPr/>
      </dsp:nvSpPr>
      <dsp:spPr>
        <a:xfrm>
          <a:off x="2097867" y="2026150"/>
          <a:ext cx="1696318" cy="1017791"/>
        </a:xfrm>
        <a:prstGeom prst="rect">
          <a:avLst/>
        </a:prstGeom>
        <a:solidFill>
          <a:schemeClr val="accent2">
            <a:hueOff val="566599"/>
            <a:satOff val="-1126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الكشف عن الآثار الاجتماعية والاقتصادية للفقر</a:t>
          </a:r>
          <a:r>
            <a:rPr lang="en-US" sz="1600" kern="1200">
              <a:latin typeface="Simplified Arabic" panose="02020603050405020304" pitchFamily="18" charset="-78"/>
              <a:cs typeface="Simplified Arabic" panose="02020603050405020304" pitchFamily="18" charset="-78"/>
            </a:rPr>
            <a:t>. </a:t>
          </a:r>
        </a:p>
      </dsp:txBody>
      <dsp:txXfrm>
        <a:off x="2097867" y="2026150"/>
        <a:ext cx="1696318" cy="1017791"/>
      </dsp:txXfrm>
    </dsp:sp>
    <dsp:sp modelId="{BD948F19-FC89-45A8-8C00-79E2E13402DF}">
      <dsp:nvSpPr>
        <dsp:cNvPr id="0" name=""/>
        <dsp:cNvSpPr/>
      </dsp:nvSpPr>
      <dsp:spPr>
        <a:xfrm>
          <a:off x="5878858" y="2489325"/>
          <a:ext cx="359553" cy="91440"/>
        </a:xfrm>
        <a:custGeom>
          <a:avLst/>
          <a:gdLst/>
          <a:ahLst/>
          <a:cxnLst/>
          <a:rect l="0" t="0" r="0" b="0"/>
          <a:pathLst>
            <a:path>
              <a:moveTo>
                <a:pt x="0" y="45720"/>
              </a:moveTo>
              <a:lnTo>
                <a:pt x="359553" y="45720"/>
              </a:lnTo>
            </a:path>
          </a:pathLst>
        </a:custGeom>
        <a:noFill/>
        <a:ln w="6350" cap="flat" cmpd="sng" algn="ctr">
          <a:solidFill>
            <a:schemeClr val="accent2">
              <a:hueOff val="743662"/>
              <a:satOff val="-14787"/>
              <a:lumOff val="44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6048881" y="2533093"/>
        <a:ext cx="19507" cy="3905"/>
      </dsp:txXfrm>
    </dsp:sp>
    <dsp:sp modelId="{644E59D1-1129-4447-B04B-2C9AC3B2DD6F}">
      <dsp:nvSpPr>
        <dsp:cNvPr id="0" name=""/>
        <dsp:cNvSpPr/>
      </dsp:nvSpPr>
      <dsp:spPr>
        <a:xfrm>
          <a:off x="4184339" y="2026150"/>
          <a:ext cx="1696318" cy="1017791"/>
        </a:xfrm>
        <a:prstGeom prst="rect">
          <a:avLst/>
        </a:prstGeom>
        <a:solidFill>
          <a:schemeClr val="accent2">
            <a:hueOff val="661033"/>
            <a:satOff val="-13144"/>
            <a:lumOff val="39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دراسة العلاقة بين الفقر والبطالة</a:t>
          </a:r>
          <a:r>
            <a:rPr lang="en-US" sz="1600" kern="1200">
              <a:latin typeface="Simplified Arabic" panose="02020603050405020304" pitchFamily="18" charset="-78"/>
              <a:cs typeface="Simplified Arabic" panose="02020603050405020304" pitchFamily="18" charset="-78"/>
            </a:rPr>
            <a:t>. </a:t>
          </a:r>
        </a:p>
      </dsp:txBody>
      <dsp:txXfrm>
        <a:off x="4184339" y="2026150"/>
        <a:ext cx="1696318" cy="1017791"/>
      </dsp:txXfrm>
    </dsp:sp>
    <dsp:sp modelId="{C06C0457-DA13-4AAB-B8F6-6B12ED6EA26B}">
      <dsp:nvSpPr>
        <dsp:cNvPr id="0" name=""/>
        <dsp:cNvSpPr/>
      </dsp:nvSpPr>
      <dsp:spPr>
        <a:xfrm>
          <a:off x="7965330" y="2489325"/>
          <a:ext cx="359553" cy="91440"/>
        </a:xfrm>
        <a:custGeom>
          <a:avLst/>
          <a:gdLst/>
          <a:ahLst/>
          <a:cxnLst/>
          <a:rect l="0" t="0" r="0" b="0"/>
          <a:pathLst>
            <a:path>
              <a:moveTo>
                <a:pt x="0" y="45720"/>
              </a:moveTo>
              <a:lnTo>
                <a:pt x="359553" y="45720"/>
              </a:lnTo>
            </a:path>
          </a:pathLst>
        </a:custGeom>
        <a:noFill/>
        <a:ln w="6350" cap="flat" cmpd="sng" algn="ctr">
          <a:solidFill>
            <a:schemeClr val="accent2">
              <a:hueOff val="849899"/>
              <a:satOff val="-16899"/>
              <a:lumOff val="509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Simplified Arabic" panose="02020603050405020304" pitchFamily="18" charset="-78"/>
            <a:cs typeface="Simplified Arabic" panose="02020603050405020304" pitchFamily="18" charset="-78"/>
          </a:endParaRPr>
        </a:p>
      </dsp:txBody>
      <dsp:txXfrm>
        <a:off x="8135353" y="2533093"/>
        <a:ext cx="19507" cy="3905"/>
      </dsp:txXfrm>
    </dsp:sp>
    <dsp:sp modelId="{CF5426B1-488D-42B3-950F-FE7A44F0D79F}">
      <dsp:nvSpPr>
        <dsp:cNvPr id="0" name=""/>
        <dsp:cNvSpPr/>
      </dsp:nvSpPr>
      <dsp:spPr>
        <a:xfrm>
          <a:off x="6270811" y="2026150"/>
          <a:ext cx="1696318" cy="1017791"/>
        </a:xfrm>
        <a:prstGeom prst="rect">
          <a:avLst/>
        </a:prstGeom>
        <a:solidFill>
          <a:schemeClr val="accent2">
            <a:hueOff val="755466"/>
            <a:satOff val="-15021"/>
            <a:lumOff val="45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التعرف إلى دور التعليم في تقليل الفقر</a:t>
          </a:r>
          <a:r>
            <a:rPr lang="en-US" sz="1600" kern="1200">
              <a:latin typeface="Simplified Arabic" panose="02020603050405020304" pitchFamily="18" charset="-78"/>
              <a:cs typeface="Simplified Arabic" panose="02020603050405020304" pitchFamily="18" charset="-78"/>
            </a:rPr>
            <a:t>. </a:t>
          </a:r>
        </a:p>
      </dsp:txBody>
      <dsp:txXfrm>
        <a:off x="6270811" y="2026150"/>
        <a:ext cx="1696318" cy="1017791"/>
      </dsp:txXfrm>
    </dsp:sp>
    <dsp:sp modelId="{771018A6-C5FE-47A7-B031-9A0301AE06BE}">
      <dsp:nvSpPr>
        <dsp:cNvPr id="0" name=""/>
        <dsp:cNvSpPr/>
      </dsp:nvSpPr>
      <dsp:spPr>
        <a:xfrm>
          <a:off x="8357283" y="2026150"/>
          <a:ext cx="1696318" cy="1017791"/>
        </a:xfrm>
        <a:prstGeom prst="rect">
          <a:avLst/>
        </a:prstGeom>
        <a:solidFill>
          <a:schemeClr val="accent2">
            <a:hueOff val="849899"/>
            <a:satOff val="-16899"/>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21" tIns="87250" rIns="83121" bIns="87250" numCol="1" spcCol="1270" anchor="ctr" anchorCtr="0">
          <a:noAutofit/>
        </a:bodyPr>
        <a:lstStyle/>
        <a:p>
          <a:pPr marL="0" lvl="0" indent="0" algn="ctr" defTabSz="711200">
            <a:lnSpc>
              <a:spcPct val="90000"/>
            </a:lnSpc>
            <a:spcBef>
              <a:spcPct val="0"/>
            </a:spcBef>
            <a:spcAft>
              <a:spcPct val="35000"/>
            </a:spcAft>
            <a:buNone/>
          </a:pPr>
          <a:r>
            <a:rPr lang="ar-SA" sz="1600" kern="1200">
              <a:latin typeface="Simplified Arabic" panose="02020603050405020304" pitchFamily="18" charset="-78"/>
              <a:cs typeface="Simplified Arabic" panose="02020603050405020304" pitchFamily="18" charset="-78"/>
            </a:rPr>
            <a:t>اقتراح حلول عملية لمواجهة الظاهرة</a:t>
          </a:r>
          <a:r>
            <a:rPr lang="en-US" sz="1600" kern="1200">
              <a:latin typeface="Simplified Arabic" panose="02020603050405020304" pitchFamily="18" charset="-78"/>
              <a:cs typeface="Simplified Arabic" panose="02020603050405020304" pitchFamily="18" charset="-78"/>
            </a:rPr>
            <a:t>. </a:t>
          </a:r>
        </a:p>
      </dsp:txBody>
      <dsp:txXfrm>
        <a:off x="8357283" y="2026150"/>
        <a:ext cx="1696318" cy="10177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A4049-67AA-4949-BA9E-F6E2C368C10E}">
      <dsp:nvSpPr>
        <dsp:cNvPr id="0" name=""/>
        <dsp:cNvSpPr/>
      </dsp:nvSpPr>
      <dsp:spPr>
        <a:xfrm>
          <a:off x="3161548" y="722754"/>
          <a:ext cx="558310" cy="91440"/>
        </a:xfrm>
        <a:custGeom>
          <a:avLst/>
          <a:gdLst/>
          <a:ahLst/>
          <a:cxnLst/>
          <a:rect l="0" t="0" r="0" b="0"/>
          <a:pathLst>
            <a:path>
              <a:moveTo>
                <a:pt x="0" y="45720"/>
              </a:moveTo>
              <a:lnTo>
                <a:pt x="55831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25980" y="765529"/>
        <a:ext cx="29445" cy="5889"/>
      </dsp:txXfrm>
    </dsp:sp>
    <dsp:sp modelId="{C69F3CA1-0B64-435F-B28C-AC6F4E959E1F}">
      <dsp:nvSpPr>
        <dsp:cNvPr id="0" name=""/>
        <dsp:cNvSpPr/>
      </dsp:nvSpPr>
      <dsp:spPr>
        <a:xfrm>
          <a:off x="602867" y="329"/>
          <a:ext cx="2560480" cy="15362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1200150">
            <a:lnSpc>
              <a:spcPct val="90000"/>
            </a:lnSpc>
            <a:spcBef>
              <a:spcPct val="0"/>
            </a:spcBef>
            <a:spcAft>
              <a:spcPct val="35000"/>
            </a:spcAft>
            <a:buNone/>
          </a:pPr>
          <a:r>
            <a:rPr lang="ar-SA" sz="2700" kern="1200"/>
            <a:t>توجد علاقة ذات دلالة إحصائية بين البطالة والفقر</a:t>
          </a:r>
          <a:r>
            <a:rPr lang="en-US" sz="2700" kern="1200"/>
            <a:t>. </a:t>
          </a:r>
        </a:p>
      </dsp:txBody>
      <dsp:txXfrm>
        <a:off x="602867" y="329"/>
        <a:ext cx="2560480" cy="1536288"/>
      </dsp:txXfrm>
    </dsp:sp>
    <dsp:sp modelId="{F23128B6-7D5C-4AD2-A76C-0B93222A5F83}">
      <dsp:nvSpPr>
        <dsp:cNvPr id="0" name=""/>
        <dsp:cNvSpPr/>
      </dsp:nvSpPr>
      <dsp:spPr>
        <a:xfrm>
          <a:off x="6310939" y="722754"/>
          <a:ext cx="558310" cy="91440"/>
        </a:xfrm>
        <a:custGeom>
          <a:avLst/>
          <a:gdLst/>
          <a:ahLst/>
          <a:cxnLst/>
          <a:rect l="0" t="0" r="0" b="0"/>
          <a:pathLst>
            <a:path>
              <a:moveTo>
                <a:pt x="0" y="45720"/>
              </a:moveTo>
              <a:lnTo>
                <a:pt x="55831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75371" y="765529"/>
        <a:ext cx="29445" cy="5889"/>
      </dsp:txXfrm>
    </dsp:sp>
    <dsp:sp modelId="{1C8837C8-1E06-4BD7-B9FF-9C59DA6A93BF}">
      <dsp:nvSpPr>
        <dsp:cNvPr id="0" name=""/>
        <dsp:cNvSpPr/>
      </dsp:nvSpPr>
      <dsp:spPr>
        <a:xfrm>
          <a:off x="3752258" y="329"/>
          <a:ext cx="2560480" cy="153628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1200150">
            <a:lnSpc>
              <a:spcPct val="90000"/>
            </a:lnSpc>
            <a:spcBef>
              <a:spcPct val="0"/>
            </a:spcBef>
            <a:spcAft>
              <a:spcPct val="35000"/>
            </a:spcAft>
            <a:buNone/>
          </a:pPr>
          <a:r>
            <a:rPr lang="ar-SA" sz="2700" kern="1200"/>
            <a:t>يؤدي انخفاض المستوى التعليمي إلى ارتفاع معدلات الفقر</a:t>
          </a:r>
          <a:r>
            <a:rPr lang="en-US" sz="2700" kern="1200"/>
            <a:t>. </a:t>
          </a:r>
        </a:p>
      </dsp:txBody>
      <dsp:txXfrm>
        <a:off x="3752258" y="329"/>
        <a:ext cx="2560480" cy="1536288"/>
      </dsp:txXfrm>
    </dsp:sp>
    <dsp:sp modelId="{8B97A1DB-CA63-4D49-921C-AD392DEAAEFD}">
      <dsp:nvSpPr>
        <dsp:cNvPr id="0" name=""/>
        <dsp:cNvSpPr/>
      </dsp:nvSpPr>
      <dsp:spPr>
        <a:xfrm>
          <a:off x="1883108" y="1534818"/>
          <a:ext cx="6298781" cy="558310"/>
        </a:xfrm>
        <a:custGeom>
          <a:avLst/>
          <a:gdLst/>
          <a:ahLst/>
          <a:cxnLst/>
          <a:rect l="0" t="0" r="0" b="0"/>
          <a:pathLst>
            <a:path>
              <a:moveTo>
                <a:pt x="6298781" y="0"/>
              </a:moveTo>
              <a:lnTo>
                <a:pt x="6298781" y="296255"/>
              </a:lnTo>
              <a:lnTo>
                <a:pt x="0" y="296255"/>
              </a:lnTo>
              <a:lnTo>
                <a:pt x="0" y="55831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74342" y="1811028"/>
        <a:ext cx="316312" cy="5889"/>
      </dsp:txXfrm>
    </dsp:sp>
    <dsp:sp modelId="{2EA4667E-D0F4-4288-A3A2-90BC0A475652}">
      <dsp:nvSpPr>
        <dsp:cNvPr id="0" name=""/>
        <dsp:cNvSpPr/>
      </dsp:nvSpPr>
      <dsp:spPr>
        <a:xfrm>
          <a:off x="6901649" y="329"/>
          <a:ext cx="2560480" cy="153628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1200150">
            <a:lnSpc>
              <a:spcPct val="90000"/>
            </a:lnSpc>
            <a:spcBef>
              <a:spcPct val="0"/>
            </a:spcBef>
            <a:spcAft>
              <a:spcPct val="35000"/>
            </a:spcAft>
            <a:buNone/>
          </a:pPr>
          <a:r>
            <a:rPr lang="ar-SA" sz="2700" kern="1200"/>
            <a:t>يؤثر الفقر سلبًا في الاستقرار الاجتماعي</a:t>
          </a:r>
          <a:r>
            <a:rPr lang="en-US" sz="2700" kern="1200"/>
            <a:t>. </a:t>
          </a:r>
        </a:p>
      </dsp:txBody>
      <dsp:txXfrm>
        <a:off x="6901649" y="329"/>
        <a:ext cx="2560480" cy="1536288"/>
      </dsp:txXfrm>
    </dsp:sp>
    <dsp:sp modelId="{6EB91607-4772-4835-B358-D25F227C0DBD}">
      <dsp:nvSpPr>
        <dsp:cNvPr id="0" name=""/>
        <dsp:cNvSpPr/>
      </dsp:nvSpPr>
      <dsp:spPr>
        <a:xfrm>
          <a:off x="3161548" y="2847952"/>
          <a:ext cx="558310" cy="91440"/>
        </a:xfrm>
        <a:custGeom>
          <a:avLst/>
          <a:gdLst/>
          <a:ahLst/>
          <a:cxnLst/>
          <a:rect l="0" t="0" r="0" b="0"/>
          <a:pathLst>
            <a:path>
              <a:moveTo>
                <a:pt x="0" y="45720"/>
              </a:moveTo>
              <a:lnTo>
                <a:pt x="55831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25980" y="2890728"/>
        <a:ext cx="29445" cy="5889"/>
      </dsp:txXfrm>
    </dsp:sp>
    <dsp:sp modelId="{E06D7E78-7AF0-46B0-B6AD-E76603FD04E7}">
      <dsp:nvSpPr>
        <dsp:cNvPr id="0" name=""/>
        <dsp:cNvSpPr/>
      </dsp:nvSpPr>
      <dsp:spPr>
        <a:xfrm>
          <a:off x="602867" y="2125528"/>
          <a:ext cx="2560480" cy="153628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1200150">
            <a:lnSpc>
              <a:spcPct val="90000"/>
            </a:lnSpc>
            <a:spcBef>
              <a:spcPct val="0"/>
            </a:spcBef>
            <a:spcAft>
              <a:spcPct val="35000"/>
            </a:spcAft>
            <a:buNone/>
          </a:pPr>
          <a:r>
            <a:rPr lang="ar-SA" sz="2700" kern="1200"/>
            <a:t>توجد علاقة بين ارتفاع الأسعار وزيادة معدلات الفقر</a:t>
          </a:r>
          <a:r>
            <a:rPr lang="en-US" sz="2700" kern="1200"/>
            <a:t>. </a:t>
          </a:r>
        </a:p>
      </dsp:txBody>
      <dsp:txXfrm>
        <a:off x="602867" y="2125528"/>
        <a:ext cx="2560480" cy="1536288"/>
      </dsp:txXfrm>
    </dsp:sp>
    <dsp:sp modelId="{215BCBA7-34CB-427A-B516-0CDC9E7325A9}">
      <dsp:nvSpPr>
        <dsp:cNvPr id="0" name=""/>
        <dsp:cNvSpPr/>
      </dsp:nvSpPr>
      <dsp:spPr>
        <a:xfrm>
          <a:off x="3752258" y="2125528"/>
          <a:ext cx="2560480" cy="153628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466" tIns="131698" rIns="125466" bIns="131698" numCol="1" spcCol="1270" anchor="ctr" anchorCtr="0">
          <a:noAutofit/>
        </a:bodyPr>
        <a:lstStyle/>
        <a:p>
          <a:pPr marL="0" lvl="0" indent="0" algn="ctr" defTabSz="1200150">
            <a:lnSpc>
              <a:spcPct val="90000"/>
            </a:lnSpc>
            <a:spcBef>
              <a:spcPct val="0"/>
            </a:spcBef>
            <a:spcAft>
              <a:spcPct val="35000"/>
            </a:spcAft>
            <a:buNone/>
          </a:pPr>
          <a:r>
            <a:rPr lang="ar-SA" sz="2700" kern="1200"/>
            <a:t>تؤدي السياسات الاجتماعية الفعالة إلى تقليل معدلات الفقر</a:t>
          </a:r>
          <a:r>
            <a:rPr lang="en-US" sz="2700" kern="1200"/>
            <a:t>. </a:t>
          </a:r>
        </a:p>
      </dsp:txBody>
      <dsp:txXfrm>
        <a:off x="3752258" y="2125528"/>
        <a:ext cx="2560480" cy="15362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89C69-980B-45B2-B8EB-4E9BAEA6AB03}">
      <dsp:nvSpPr>
        <dsp:cNvPr id="0" name=""/>
        <dsp:cNvSpPr/>
      </dsp:nvSpPr>
      <dsp:spPr>
        <a:xfrm>
          <a:off x="0" y="0"/>
          <a:ext cx="7848600" cy="8249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ar-SA" sz="3600" b="1" kern="1200"/>
            <a:t>الحدود الموضوعية</a:t>
          </a:r>
          <a:endParaRPr lang="en-US" sz="3600" kern="1200"/>
        </a:p>
      </dsp:txBody>
      <dsp:txXfrm>
        <a:off x="24162" y="24162"/>
        <a:ext cx="6888697" cy="776633"/>
      </dsp:txXfrm>
    </dsp:sp>
    <dsp:sp modelId="{C107B39B-1953-4031-A90F-C1C6D1477D90}">
      <dsp:nvSpPr>
        <dsp:cNvPr id="0" name=""/>
        <dsp:cNvSpPr/>
      </dsp:nvSpPr>
      <dsp:spPr>
        <a:xfrm>
          <a:off x="657320" y="974950"/>
          <a:ext cx="7848600" cy="824957"/>
        </a:xfrm>
        <a:prstGeom prst="roundRect">
          <a:avLst>
            <a:gd name="adj" fmla="val 10000"/>
          </a:avLst>
        </a:prstGeom>
        <a:solidFill>
          <a:schemeClr val="accent2">
            <a:hueOff val="283300"/>
            <a:satOff val="-5633"/>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ar-SA" sz="3600" b="1" kern="1200"/>
            <a:t>الحدود المكانية</a:t>
          </a:r>
          <a:endParaRPr lang="en-US" sz="3600" kern="1200"/>
        </a:p>
      </dsp:txBody>
      <dsp:txXfrm>
        <a:off x="681482" y="999112"/>
        <a:ext cx="6606733" cy="776633"/>
      </dsp:txXfrm>
    </dsp:sp>
    <dsp:sp modelId="{9A59AA61-3FDF-4141-A707-BCB142FDB44D}">
      <dsp:nvSpPr>
        <dsp:cNvPr id="0" name=""/>
        <dsp:cNvSpPr/>
      </dsp:nvSpPr>
      <dsp:spPr>
        <a:xfrm>
          <a:off x="1304829" y="1949900"/>
          <a:ext cx="7848600" cy="824957"/>
        </a:xfrm>
        <a:prstGeom prst="roundRect">
          <a:avLst>
            <a:gd name="adj" fmla="val 10000"/>
          </a:avLst>
        </a:prstGeom>
        <a:solidFill>
          <a:schemeClr val="accent2">
            <a:hueOff val="566599"/>
            <a:satOff val="-1126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ar-SA" sz="3600" b="1" kern="1200"/>
            <a:t>الحدود الزمنية</a:t>
          </a:r>
          <a:endParaRPr lang="en-US" sz="3600" kern="1200"/>
        </a:p>
      </dsp:txBody>
      <dsp:txXfrm>
        <a:off x="1328991" y="1974062"/>
        <a:ext cx="6616543" cy="776633"/>
      </dsp:txXfrm>
    </dsp:sp>
    <dsp:sp modelId="{F51D5AAF-1F03-4534-8334-143E30002DCB}">
      <dsp:nvSpPr>
        <dsp:cNvPr id="0" name=""/>
        <dsp:cNvSpPr/>
      </dsp:nvSpPr>
      <dsp:spPr>
        <a:xfrm>
          <a:off x="1962150" y="2924851"/>
          <a:ext cx="7848600" cy="824957"/>
        </a:xfrm>
        <a:prstGeom prst="roundRect">
          <a:avLst>
            <a:gd name="adj" fmla="val 10000"/>
          </a:avLst>
        </a:prstGeom>
        <a:solidFill>
          <a:schemeClr val="accent2">
            <a:hueOff val="849899"/>
            <a:satOff val="-16899"/>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ar-SA" sz="3600" b="1" kern="1200"/>
            <a:t>الحدود البشرية</a:t>
          </a:r>
          <a:endParaRPr lang="en-US" sz="3600" kern="1200"/>
        </a:p>
      </dsp:txBody>
      <dsp:txXfrm>
        <a:off x="1986312" y="2949013"/>
        <a:ext cx="6606733" cy="776633"/>
      </dsp:txXfrm>
    </dsp:sp>
    <dsp:sp modelId="{45083981-0DF5-409D-8877-2BF7EC752E5E}">
      <dsp:nvSpPr>
        <dsp:cNvPr id="0" name=""/>
        <dsp:cNvSpPr/>
      </dsp:nvSpPr>
      <dsp:spPr>
        <a:xfrm>
          <a:off x="7312377" y="631842"/>
          <a:ext cx="536222" cy="53622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7433027" y="631842"/>
        <a:ext cx="294922" cy="403507"/>
      </dsp:txXfrm>
    </dsp:sp>
    <dsp:sp modelId="{F41AEC58-F428-40D7-83A7-A0BA0BABCCEF}">
      <dsp:nvSpPr>
        <dsp:cNvPr id="0" name=""/>
        <dsp:cNvSpPr/>
      </dsp:nvSpPr>
      <dsp:spPr>
        <a:xfrm>
          <a:off x="7969697" y="1606793"/>
          <a:ext cx="536222" cy="536222"/>
        </a:xfrm>
        <a:prstGeom prst="downArrow">
          <a:avLst>
            <a:gd name="adj1" fmla="val 55000"/>
            <a:gd name="adj2" fmla="val 45000"/>
          </a:avLst>
        </a:prstGeom>
        <a:solidFill>
          <a:schemeClr val="accent2">
            <a:tint val="40000"/>
            <a:alpha val="90000"/>
            <a:hueOff val="452694"/>
            <a:satOff val="-4113"/>
            <a:lumOff val="327"/>
            <a:alphaOff val="0"/>
          </a:schemeClr>
        </a:solidFill>
        <a:ln w="12700" cap="flat" cmpd="sng" algn="ctr">
          <a:solidFill>
            <a:schemeClr val="accent2">
              <a:tint val="40000"/>
              <a:alpha val="90000"/>
              <a:hueOff val="452694"/>
              <a:satOff val="-4113"/>
              <a:lumOff val="3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090347" y="1606793"/>
        <a:ext cx="294922" cy="403507"/>
      </dsp:txXfrm>
    </dsp:sp>
    <dsp:sp modelId="{023D66B4-2B4D-497D-A443-A0E9AF3D75F4}">
      <dsp:nvSpPr>
        <dsp:cNvPr id="0" name=""/>
        <dsp:cNvSpPr/>
      </dsp:nvSpPr>
      <dsp:spPr>
        <a:xfrm>
          <a:off x="8617207" y="2581743"/>
          <a:ext cx="536222" cy="536222"/>
        </a:xfrm>
        <a:prstGeom prst="downArrow">
          <a:avLst>
            <a:gd name="adj1" fmla="val 55000"/>
            <a:gd name="adj2" fmla="val 45000"/>
          </a:avLst>
        </a:prstGeom>
        <a:solidFill>
          <a:schemeClr val="accent2">
            <a:tint val="40000"/>
            <a:alpha val="90000"/>
            <a:hueOff val="905388"/>
            <a:satOff val="-8227"/>
            <a:lumOff val="654"/>
            <a:alphaOff val="0"/>
          </a:schemeClr>
        </a:solidFill>
        <a:ln w="12700" cap="flat" cmpd="sng" algn="ctr">
          <a:solidFill>
            <a:schemeClr val="accent2">
              <a:tint val="40000"/>
              <a:alpha val="90000"/>
              <a:hueOff val="905388"/>
              <a:satOff val="-8227"/>
              <a:lumOff val="6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737857" y="2581743"/>
        <a:ext cx="294922" cy="4035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908A7-5E20-4955-8FB1-83EF023EFECD}">
      <dsp:nvSpPr>
        <dsp:cNvPr id="0" name=""/>
        <dsp:cNvSpPr/>
      </dsp:nvSpPr>
      <dsp:spPr>
        <a:xfrm>
          <a:off x="0" y="782898"/>
          <a:ext cx="2830780" cy="17975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1E4B46-3753-4408-AEE3-574830A4CD58}">
      <dsp:nvSpPr>
        <dsp:cNvPr id="0" name=""/>
        <dsp:cNvSpPr/>
      </dsp:nvSpPr>
      <dsp:spPr>
        <a:xfrm>
          <a:off x="314531" y="1081702"/>
          <a:ext cx="2830780" cy="17975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EG" sz="3500" b="1" kern="1200"/>
            <a:t>1- </a:t>
          </a:r>
          <a:r>
            <a:rPr lang="ar-SA" sz="3500" b="1" kern="1200"/>
            <a:t>المنهج الوصفي التحليلي</a:t>
          </a:r>
          <a:endParaRPr lang="en-US" sz="3500" kern="1200"/>
        </a:p>
      </dsp:txBody>
      <dsp:txXfrm>
        <a:off x="367179" y="1134350"/>
        <a:ext cx="2725484" cy="1692249"/>
      </dsp:txXfrm>
    </dsp:sp>
    <dsp:sp modelId="{A8C05982-D57F-4AB1-B25F-E54232091341}">
      <dsp:nvSpPr>
        <dsp:cNvPr id="0" name=""/>
        <dsp:cNvSpPr/>
      </dsp:nvSpPr>
      <dsp:spPr>
        <a:xfrm>
          <a:off x="3459843" y="782898"/>
          <a:ext cx="2830780" cy="17975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BAD5EE-7CAF-4555-8506-209C8FF0541A}">
      <dsp:nvSpPr>
        <dsp:cNvPr id="0" name=""/>
        <dsp:cNvSpPr/>
      </dsp:nvSpPr>
      <dsp:spPr>
        <a:xfrm>
          <a:off x="3774374" y="1081702"/>
          <a:ext cx="2830780" cy="17975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EG" sz="3500" b="1" kern="1200"/>
            <a:t>2- </a:t>
          </a:r>
          <a:r>
            <a:rPr lang="ar-SA" sz="3500" b="1" kern="1200"/>
            <a:t>المنهج المقارن</a:t>
          </a:r>
          <a:endParaRPr lang="en-US" sz="3500" kern="1200"/>
        </a:p>
      </dsp:txBody>
      <dsp:txXfrm>
        <a:off x="3827022" y="1134350"/>
        <a:ext cx="2725484" cy="1692249"/>
      </dsp:txXfrm>
    </dsp:sp>
    <dsp:sp modelId="{1E1857F8-8C2D-4C88-A9B7-B98B31840E72}">
      <dsp:nvSpPr>
        <dsp:cNvPr id="0" name=""/>
        <dsp:cNvSpPr/>
      </dsp:nvSpPr>
      <dsp:spPr>
        <a:xfrm>
          <a:off x="6919686" y="782898"/>
          <a:ext cx="2830780" cy="17975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12CD86-8DBA-4B8D-A38F-A2642B649238}">
      <dsp:nvSpPr>
        <dsp:cNvPr id="0" name=""/>
        <dsp:cNvSpPr/>
      </dsp:nvSpPr>
      <dsp:spPr>
        <a:xfrm>
          <a:off x="7234217" y="1081702"/>
          <a:ext cx="2830780" cy="17975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EG" sz="3500" b="1" kern="1200"/>
            <a:t>3- </a:t>
          </a:r>
          <a:r>
            <a:rPr lang="ar-SA" sz="3500" b="1" kern="1200"/>
            <a:t>المنهج الإحصائي</a:t>
          </a:r>
          <a:endParaRPr lang="en-US" sz="3500" kern="1200"/>
        </a:p>
      </dsp:txBody>
      <dsp:txXfrm>
        <a:off x="7286865" y="1134350"/>
        <a:ext cx="2725484" cy="16922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B3240-0BF3-4AE5-AD12-7A589AF32D23}">
      <dsp:nvSpPr>
        <dsp:cNvPr id="0" name=""/>
        <dsp:cNvSpPr/>
      </dsp:nvSpPr>
      <dsp:spPr>
        <a:xfrm>
          <a:off x="0" y="2296"/>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ar-SA" sz="2800" b="1" kern="1200">
              <a:latin typeface="Simplified Arabic" panose="02020603050405020304" pitchFamily="18" charset="-78"/>
              <a:cs typeface="Simplified Arabic" panose="02020603050405020304" pitchFamily="18" charset="-78"/>
            </a:rPr>
            <a:t>مفهوم الفقر</a:t>
          </a:r>
          <a:endParaRPr lang="en-US" sz="2800" kern="1200">
            <a:latin typeface="Simplified Arabic" panose="02020603050405020304" pitchFamily="18" charset="-78"/>
            <a:cs typeface="Simplified Arabic" panose="02020603050405020304" pitchFamily="18" charset="-78"/>
          </a:endParaRPr>
        </a:p>
      </dsp:txBody>
      <dsp:txXfrm>
        <a:off x="30419" y="32715"/>
        <a:ext cx="9749766" cy="562301"/>
      </dsp:txXfrm>
    </dsp:sp>
    <dsp:sp modelId="{E67E6699-3D90-468D-B455-0D0C46482E38}">
      <dsp:nvSpPr>
        <dsp:cNvPr id="0" name=""/>
        <dsp:cNvSpPr/>
      </dsp:nvSpPr>
      <dsp:spPr>
        <a:xfrm>
          <a:off x="0" y="635800"/>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ar-SA" sz="2400" kern="1200" dirty="0">
              <a:latin typeface="Simplified Arabic" panose="02020603050405020304" pitchFamily="18" charset="-78"/>
              <a:cs typeface="Simplified Arabic" panose="02020603050405020304" pitchFamily="18" charset="-78"/>
            </a:rPr>
            <a:t>الفقر هو حالة من الحرمان المادي والاجتماعي تمنع الفرد من تلبية احتياجاته الأساسية</a:t>
          </a:r>
          <a:r>
            <a:rPr lang="en-US" sz="2400" kern="1200" dirty="0">
              <a:latin typeface="Simplified Arabic" panose="02020603050405020304" pitchFamily="18" charset="-78"/>
              <a:cs typeface="Simplified Arabic" panose="02020603050405020304" pitchFamily="18" charset="-78"/>
            </a:rPr>
            <a:t>.</a:t>
          </a:r>
        </a:p>
      </dsp:txBody>
      <dsp:txXfrm>
        <a:off x="30419" y="666219"/>
        <a:ext cx="9749766" cy="562301"/>
      </dsp:txXfrm>
    </dsp:sp>
    <dsp:sp modelId="{236E3281-E941-497F-B82C-F1EDF65AC9FF}">
      <dsp:nvSpPr>
        <dsp:cNvPr id="0" name=""/>
        <dsp:cNvSpPr/>
      </dsp:nvSpPr>
      <dsp:spPr>
        <a:xfrm>
          <a:off x="0" y="1269303"/>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ar-SA" sz="2800" b="1" kern="1200">
              <a:latin typeface="Simplified Arabic" panose="02020603050405020304" pitchFamily="18" charset="-78"/>
              <a:cs typeface="Simplified Arabic" panose="02020603050405020304" pitchFamily="18" charset="-78"/>
            </a:rPr>
            <a:t>أنواع الفقر</a:t>
          </a:r>
          <a:endParaRPr lang="en-US" sz="2800" kern="1200">
            <a:latin typeface="Simplified Arabic" panose="02020603050405020304" pitchFamily="18" charset="-78"/>
            <a:cs typeface="Simplified Arabic" panose="02020603050405020304" pitchFamily="18" charset="-78"/>
          </a:endParaRPr>
        </a:p>
      </dsp:txBody>
      <dsp:txXfrm>
        <a:off x="30419" y="1299722"/>
        <a:ext cx="9749766" cy="562301"/>
      </dsp:txXfrm>
    </dsp:sp>
    <dsp:sp modelId="{687D7B4A-C9A1-43B9-9080-A6C4DC967D6F}">
      <dsp:nvSpPr>
        <dsp:cNvPr id="0" name=""/>
        <dsp:cNvSpPr/>
      </dsp:nvSpPr>
      <dsp:spPr>
        <a:xfrm>
          <a:off x="0" y="1867143"/>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EG" sz="2000" b="1" kern="1200">
              <a:latin typeface="Simplified Arabic" panose="02020603050405020304" pitchFamily="18" charset="-78"/>
              <a:cs typeface="Simplified Arabic" panose="02020603050405020304" pitchFamily="18" charset="-78"/>
            </a:rPr>
            <a:t>1- </a:t>
          </a:r>
          <a:r>
            <a:rPr lang="ar-SA" sz="2000" b="1" kern="1200">
              <a:latin typeface="Simplified Arabic" panose="02020603050405020304" pitchFamily="18" charset="-78"/>
              <a:cs typeface="Simplified Arabic" panose="02020603050405020304" pitchFamily="18" charset="-78"/>
            </a:rPr>
            <a:t>الفقر المطلق</a:t>
          </a:r>
          <a:endParaRPr lang="en-US" sz="2000" kern="1200">
            <a:latin typeface="Simplified Arabic" panose="02020603050405020304" pitchFamily="18" charset="-78"/>
            <a:cs typeface="Simplified Arabic" panose="02020603050405020304" pitchFamily="18" charset="-78"/>
          </a:endParaRPr>
        </a:p>
      </dsp:txBody>
      <dsp:txXfrm>
        <a:off x="30419" y="1897562"/>
        <a:ext cx="9749766" cy="562301"/>
      </dsp:txXfrm>
    </dsp:sp>
    <dsp:sp modelId="{BA058A9E-FCA8-471E-AB0F-89D36C4D3449}">
      <dsp:nvSpPr>
        <dsp:cNvPr id="0" name=""/>
        <dsp:cNvSpPr/>
      </dsp:nvSpPr>
      <dsp:spPr>
        <a:xfrm>
          <a:off x="0" y="2536310"/>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EG" sz="2000" b="1" kern="1200">
              <a:latin typeface="Simplified Arabic" panose="02020603050405020304" pitchFamily="18" charset="-78"/>
              <a:cs typeface="Simplified Arabic" panose="02020603050405020304" pitchFamily="18" charset="-78"/>
            </a:rPr>
            <a:t>2- </a:t>
          </a:r>
          <a:r>
            <a:rPr lang="ar-SA" sz="2000" b="1" kern="1200">
              <a:latin typeface="Simplified Arabic" panose="02020603050405020304" pitchFamily="18" charset="-78"/>
              <a:cs typeface="Simplified Arabic" panose="02020603050405020304" pitchFamily="18" charset="-78"/>
            </a:rPr>
            <a:t>الفقر النسبي</a:t>
          </a:r>
          <a:endParaRPr lang="en-US" sz="2000" kern="1200">
            <a:latin typeface="Simplified Arabic" panose="02020603050405020304" pitchFamily="18" charset="-78"/>
            <a:cs typeface="Simplified Arabic" panose="02020603050405020304" pitchFamily="18" charset="-78"/>
          </a:endParaRPr>
        </a:p>
      </dsp:txBody>
      <dsp:txXfrm>
        <a:off x="30419" y="2566729"/>
        <a:ext cx="9749766" cy="562301"/>
      </dsp:txXfrm>
    </dsp:sp>
    <dsp:sp modelId="{370851B0-8146-4AEF-AF93-C1E2A3B97462}">
      <dsp:nvSpPr>
        <dsp:cNvPr id="0" name=""/>
        <dsp:cNvSpPr/>
      </dsp:nvSpPr>
      <dsp:spPr>
        <a:xfrm>
          <a:off x="0" y="3169813"/>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EG" sz="2000" b="1" kern="1200">
              <a:latin typeface="Simplified Arabic" panose="02020603050405020304" pitchFamily="18" charset="-78"/>
              <a:cs typeface="Simplified Arabic" panose="02020603050405020304" pitchFamily="18" charset="-78"/>
            </a:rPr>
            <a:t>3- </a:t>
          </a:r>
          <a:r>
            <a:rPr lang="ar-SA" sz="2000" b="1" kern="1200">
              <a:latin typeface="Simplified Arabic" panose="02020603050405020304" pitchFamily="18" charset="-78"/>
              <a:cs typeface="Simplified Arabic" panose="02020603050405020304" pitchFamily="18" charset="-78"/>
            </a:rPr>
            <a:t>الفقر المدقع</a:t>
          </a:r>
          <a:endParaRPr lang="en-US" sz="2000" kern="1200">
            <a:latin typeface="Simplified Arabic" panose="02020603050405020304" pitchFamily="18" charset="-78"/>
            <a:cs typeface="Simplified Arabic" panose="02020603050405020304" pitchFamily="18" charset="-78"/>
          </a:endParaRPr>
        </a:p>
      </dsp:txBody>
      <dsp:txXfrm>
        <a:off x="30419" y="3200232"/>
        <a:ext cx="9749766" cy="562301"/>
      </dsp:txXfrm>
    </dsp:sp>
    <dsp:sp modelId="{C8E6531D-9623-44FE-B057-B427766BDF1C}">
      <dsp:nvSpPr>
        <dsp:cNvPr id="0" name=""/>
        <dsp:cNvSpPr/>
      </dsp:nvSpPr>
      <dsp:spPr>
        <a:xfrm>
          <a:off x="0" y="3803316"/>
          <a:ext cx="9810604" cy="6231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EG" sz="2000" b="1" kern="1200">
              <a:latin typeface="Simplified Arabic" panose="02020603050405020304" pitchFamily="18" charset="-78"/>
              <a:cs typeface="Simplified Arabic" panose="02020603050405020304" pitchFamily="18" charset="-78"/>
            </a:rPr>
            <a:t>4- </a:t>
          </a:r>
          <a:r>
            <a:rPr lang="ar-SA" sz="2000" b="1" kern="1200">
              <a:latin typeface="Simplified Arabic" panose="02020603050405020304" pitchFamily="18" charset="-78"/>
              <a:cs typeface="Simplified Arabic" panose="02020603050405020304" pitchFamily="18" charset="-78"/>
            </a:rPr>
            <a:t>الفقر متعدد الأبعاد</a:t>
          </a:r>
          <a:endParaRPr lang="en-US" sz="2000" kern="1200">
            <a:latin typeface="Simplified Arabic" panose="02020603050405020304" pitchFamily="18" charset="-78"/>
            <a:cs typeface="Simplified Arabic" panose="02020603050405020304" pitchFamily="18" charset="-78"/>
          </a:endParaRPr>
        </a:p>
      </dsp:txBody>
      <dsp:txXfrm>
        <a:off x="30419" y="3833735"/>
        <a:ext cx="9749766" cy="5623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CFF55-FFB5-4511-96B9-F404A82E6630}">
      <dsp:nvSpPr>
        <dsp:cNvPr id="0" name=""/>
        <dsp:cNvSpPr/>
      </dsp:nvSpPr>
      <dsp:spPr>
        <a:xfrm>
          <a:off x="526839" y="649"/>
          <a:ext cx="2816037" cy="16896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baseline="0">
              <a:latin typeface="Simplified Arabic" panose="02020603050405020304" pitchFamily="18" charset="-78"/>
              <a:cs typeface="Simplified Arabic" panose="02020603050405020304" pitchFamily="18" charset="-78"/>
            </a:rPr>
            <a:t>الأسباب الاقتصادية</a:t>
          </a:r>
          <a:endParaRPr lang="en-US" sz="3200" kern="1200">
            <a:latin typeface="Simplified Arabic" panose="02020603050405020304" pitchFamily="18" charset="-78"/>
            <a:cs typeface="Simplified Arabic" panose="02020603050405020304" pitchFamily="18" charset="-78"/>
          </a:endParaRPr>
        </a:p>
      </dsp:txBody>
      <dsp:txXfrm>
        <a:off x="526839" y="649"/>
        <a:ext cx="2816037" cy="1689622"/>
      </dsp:txXfrm>
    </dsp:sp>
    <dsp:sp modelId="{87BFF579-6D58-44D6-B507-6A61A4B496B9}">
      <dsp:nvSpPr>
        <dsp:cNvPr id="0" name=""/>
        <dsp:cNvSpPr/>
      </dsp:nvSpPr>
      <dsp:spPr>
        <a:xfrm>
          <a:off x="3624480" y="649"/>
          <a:ext cx="2816037" cy="168962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baseline="0">
              <a:latin typeface="Simplified Arabic" panose="02020603050405020304" pitchFamily="18" charset="-78"/>
              <a:cs typeface="Simplified Arabic" panose="02020603050405020304" pitchFamily="18" charset="-78"/>
            </a:rPr>
            <a:t>الأسباب الاجتماعية</a:t>
          </a:r>
          <a:endParaRPr lang="en-US" sz="3200" kern="1200">
            <a:latin typeface="Simplified Arabic" panose="02020603050405020304" pitchFamily="18" charset="-78"/>
            <a:cs typeface="Simplified Arabic" panose="02020603050405020304" pitchFamily="18" charset="-78"/>
          </a:endParaRPr>
        </a:p>
      </dsp:txBody>
      <dsp:txXfrm>
        <a:off x="3624480" y="649"/>
        <a:ext cx="2816037" cy="1689622"/>
      </dsp:txXfrm>
    </dsp:sp>
    <dsp:sp modelId="{4FF0E554-EEE5-4B04-96A2-4E9A473B5779}">
      <dsp:nvSpPr>
        <dsp:cNvPr id="0" name=""/>
        <dsp:cNvSpPr/>
      </dsp:nvSpPr>
      <dsp:spPr>
        <a:xfrm>
          <a:off x="6722121" y="649"/>
          <a:ext cx="2816037" cy="168962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baseline="0" dirty="0">
              <a:latin typeface="Simplified Arabic" panose="02020603050405020304" pitchFamily="18" charset="-78"/>
              <a:cs typeface="Simplified Arabic" panose="02020603050405020304" pitchFamily="18" charset="-78"/>
            </a:rPr>
            <a:t>الأسباب السياسية</a:t>
          </a:r>
          <a:endParaRPr lang="en-US" sz="3200" kern="1200" dirty="0">
            <a:latin typeface="Simplified Arabic" panose="02020603050405020304" pitchFamily="18" charset="-78"/>
            <a:cs typeface="Simplified Arabic" panose="02020603050405020304" pitchFamily="18" charset="-78"/>
          </a:endParaRPr>
        </a:p>
      </dsp:txBody>
      <dsp:txXfrm>
        <a:off x="6722121" y="649"/>
        <a:ext cx="2816037" cy="1689622"/>
      </dsp:txXfrm>
    </dsp:sp>
    <dsp:sp modelId="{AA9F1E3E-A877-4C18-A8EC-D6C9FC4CF24A}">
      <dsp:nvSpPr>
        <dsp:cNvPr id="0" name=""/>
        <dsp:cNvSpPr/>
      </dsp:nvSpPr>
      <dsp:spPr>
        <a:xfrm>
          <a:off x="2075660" y="1971875"/>
          <a:ext cx="2816037" cy="168962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baseline="0">
              <a:latin typeface="Simplified Arabic" panose="02020603050405020304" pitchFamily="18" charset="-78"/>
              <a:cs typeface="Simplified Arabic" panose="02020603050405020304" pitchFamily="18" charset="-78"/>
            </a:rPr>
            <a:t>الأسباب الصحية</a:t>
          </a:r>
          <a:endParaRPr lang="en-US" sz="3200" kern="1200">
            <a:latin typeface="Simplified Arabic" panose="02020603050405020304" pitchFamily="18" charset="-78"/>
            <a:cs typeface="Simplified Arabic" panose="02020603050405020304" pitchFamily="18" charset="-78"/>
          </a:endParaRPr>
        </a:p>
      </dsp:txBody>
      <dsp:txXfrm>
        <a:off x="2075660" y="1971875"/>
        <a:ext cx="2816037" cy="1689622"/>
      </dsp:txXfrm>
    </dsp:sp>
    <dsp:sp modelId="{9D674C78-A239-4D51-AF8F-F83465866137}">
      <dsp:nvSpPr>
        <dsp:cNvPr id="0" name=""/>
        <dsp:cNvSpPr/>
      </dsp:nvSpPr>
      <dsp:spPr>
        <a:xfrm>
          <a:off x="5173300" y="1971875"/>
          <a:ext cx="2816037" cy="168962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SA" sz="3200" b="1" kern="1200" baseline="0">
              <a:latin typeface="Simplified Arabic" panose="02020603050405020304" pitchFamily="18" charset="-78"/>
              <a:cs typeface="Simplified Arabic" panose="02020603050405020304" pitchFamily="18" charset="-78"/>
            </a:rPr>
            <a:t>الأسباب البيئية</a:t>
          </a:r>
          <a:endParaRPr lang="en-US" sz="3200" kern="1200">
            <a:latin typeface="Simplified Arabic" panose="02020603050405020304" pitchFamily="18" charset="-78"/>
            <a:cs typeface="Simplified Arabic" panose="02020603050405020304" pitchFamily="18" charset="-78"/>
          </a:endParaRPr>
        </a:p>
      </dsp:txBody>
      <dsp:txXfrm>
        <a:off x="5173300" y="1971875"/>
        <a:ext cx="2816037" cy="16896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D4D85-E1EC-4C34-A0A0-B50A45F49450}">
      <dsp:nvSpPr>
        <dsp:cNvPr id="0" name=""/>
        <dsp:cNvSpPr/>
      </dsp:nvSpPr>
      <dsp:spPr>
        <a:xfrm>
          <a:off x="2910250" y="0"/>
          <a:ext cx="3990249" cy="3990249"/>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610ED-E0A1-490A-BFCA-F6492ECF918F}">
      <dsp:nvSpPr>
        <dsp:cNvPr id="0" name=""/>
        <dsp:cNvSpPr/>
      </dsp:nvSpPr>
      <dsp:spPr>
        <a:xfrm>
          <a:off x="3289324" y="379073"/>
          <a:ext cx="1556197" cy="155619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kern="1200">
              <a:latin typeface="Simplified Arabic" panose="02020603050405020304" pitchFamily="18" charset="-78"/>
              <a:cs typeface="Simplified Arabic" panose="02020603050405020304" pitchFamily="18" charset="-78"/>
            </a:rPr>
            <a:t>الآثار الاجتماعية</a:t>
          </a:r>
          <a:endParaRPr lang="en-US" sz="2000" kern="1200">
            <a:latin typeface="Simplified Arabic" panose="02020603050405020304" pitchFamily="18" charset="-78"/>
            <a:cs typeface="Simplified Arabic" panose="02020603050405020304" pitchFamily="18" charset="-78"/>
          </a:endParaRPr>
        </a:p>
      </dsp:txBody>
      <dsp:txXfrm>
        <a:off x="3365291" y="455040"/>
        <a:ext cx="1404263" cy="1404263"/>
      </dsp:txXfrm>
    </dsp:sp>
    <dsp:sp modelId="{2765E750-9504-4402-BA7C-D61E526A0C42}">
      <dsp:nvSpPr>
        <dsp:cNvPr id="0" name=""/>
        <dsp:cNvSpPr/>
      </dsp:nvSpPr>
      <dsp:spPr>
        <a:xfrm>
          <a:off x="4965228" y="379073"/>
          <a:ext cx="1556197" cy="1556197"/>
        </a:xfrm>
        <a:prstGeom prst="roundRect">
          <a:avLst/>
        </a:prstGeom>
        <a:solidFill>
          <a:schemeClr val="accent5">
            <a:hueOff val="-600060"/>
            <a:satOff val="54"/>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kern="1200">
              <a:latin typeface="Simplified Arabic" panose="02020603050405020304" pitchFamily="18" charset="-78"/>
              <a:cs typeface="Simplified Arabic" panose="02020603050405020304" pitchFamily="18" charset="-78"/>
            </a:rPr>
            <a:t>الآثار الاقتصادية</a:t>
          </a:r>
          <a:endParaRPr lang="en-US" sz="2000" kern="1200">
            <a:latin typeface="Simplified Arabic" panose="02020603050405020304" pitchFamily="18" charset="-78"/>
            <a:cs typeface="Simplified Arabic" panose="02020603050405020304" pitchFamily="18" charset="-78"/>
          </a:endParaRPr>
        </a:p>
      </dsp:txBody>
      <dsp:txXfrm>
        <a:off x="5041195" y="455040"/>
        <a:ext cx="1404263" cy="1404263"/>
      </dsp:txXfrm>
    </dsp:sp>
    <dsp:sp modelId="{B2904A83-FFE2-4EE6-B081-795F36FF4EF3}">
      <dsp:nvSpPr>
        <dsp:cNvPr id="0" name=""/>
        <dsp:cNvSpPr/>
      </dsp:nvSpPr>
      <dsp:spPr>
        <a:xfrm>
          <a:off x="3289324" y="2054978"/>
          <a:ext cx="1556197" cy="1556197"/>
        </a:xfrm>
        <a:prstGeom prst="roundRect">
          <a:avLst/>
        </a:prstGeom>
        <a:solidFill>
          <a:schemeClr val="accent5">
            <a:hueOff val="-1200121"/>
            <a:satOff val="109"/>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kern="1200">
              <a:latin typeface="Simplified Arabic" panose="02020603050405020304" pitchFamily="18" charset="-78"/>
              <a:cs typeface="Simplified Arabic" panose="02020603050405020304" pitchFamily="18" charset="-78"/>
            </a:rPr>
            <a:t>الآثار النفسية</a:t>
          </a:r>
          <a:endParaRPr lang="en-US" sz="2000" kern="1200">
            <a:latin typeface="Simplified Arabic" panose="02020603050405020304" pitchFamily="18" charset="-78"/>
            <a:cs typeface="Simplified Arabic" panose="02020603050405020304" pitchFamily="18" charset="-78"/>
          </a:endParaRPr>
        </a:p>
      </dsp:txBody>
      <dsp:txXfrm>
        <a:off x="3365291" y="2130945"/>
        <a:ext cx="1404263" cy="1404263"/>
      </dsp:txXfrm>
    </dsp:sp>
    <dsp:sp modelId="{49F29026-AAEF-4F7B-8F7B-FFCA772C0C01}">
      <dsp:nvSpPr>
        <dsp:cNvPr id="0" name=""/>
        <dsp:cNvSpPr/>
      </dsp:nvSpPr>
      <dsp:spPr>
        <a:xfrm>
          <a:off x="4965228" y="2054978"/>
          <a:ext cx="1556197" cy="1556197"/>
        </a:xfrm>
        <a:prstGeom prst="roundRect">
          <a:avLst/>
        </a:prstGeom>
        <a:solidFill>
          <a:schemeClr val="accent5">
            <a:hueOff val="-1800181"/>
            <a:satOff val="163"/>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kern="1200">
              <a:latin typeface="Simplified Arabic" panose="02020603050405020304" pitchFamily="18" charset="-78"/>
              <a:cs typeface="Simplified Arabic" panose="02020603050405020304" pitchFamily="18" charset="-78"/>
            </a:rPr>
            <a:t>الآثار الصحية</a:t>
          </a:r>
          <a:endParaRPr lang="en-US" sz="2000" kern="1200">
            <a:latin typeface="Simplified Arabic" panose="02020603050405020304" pitchFamily="18" charset="-78"/>
            <a:cs typeface="Simplified Arabic" panose="02020603050405020304" pitchFamily="18" charset="-78"/>
          </a:endParaRPr>
        </a:p>
      </dsp:txBody>
      <dsp:txXfrm>
        <a:off x="5041195" y="2130945"/>
        <a:ext cx="1404263" cy="140426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E0037-5389-4BDE-BB13-CFC7AF430599}">
      <dsp:nvSpPr>
        <dsp:cNvPr id="0" name=""/>
        <dsp:cNvSpPr/>
      </dsp:nvSpPr>
      <dsp:spPr>
        <a:xfrm>
          <a:off x="1228" y="234244"/>
          <a:ext cx="4312517" cy="273844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7CCC80-D58A-441F-89DD-DDBBC45D507F}">
      <dsp:nvSpPr>
        <dsp:cNvPr id="0" name=""/>
        <dsp:cNvSpPr/>
      </dsp:nvSpPr>
      <dsp:spPr>
        <a:xfrm>
          <a:off x="480397" y="689454"/>
          <a:ext cx="4312517" cy="2738448"/>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just" defTabSz="1333500" rtl="1">
            <a:lnSpc>
              <a:spcPct val="90000"/>
            </a:lnSpc>
            <a:spcBef>
              <a:spcPct val="0"/>
            </a:spcBef>
            <a:spcAft>
              <a:spcPct val="35000"/>
            </a:spcAft>
            <a:buNone/>
          </a:pPr>
          <a:r>
            <a:rPr lang="ar-SA" sz="3000" kern="1200" dirty="0">
              <a:latin typeface="Simplified Arabic" panose="02020603050405020304" pitchFamily="18" charset="-78"/>
              <a:cs typeface="Simplified Arabic" panose="02020603050405020304" pitchFamily="18" charset="-78"/>
            </a:rPr>
            <a:t>ترتبط البطالة بالفقر بعلاقة قوية؛ فغياب فرص العمل يؤدي إلى انخفاض الدخل، وبالتالي زيادة احتمالية الوقوع في الفقر</a:t>
          </a:r>
          <a:r>
            <a:rPr lang="en-US" sz="3000" kern="1200" dirty="0">
              <a:latin typeface="Simplified Arabic" panose="02020603050405020304" pitchFamily="18" charset="-78"/>
              <a:cs typeface="Simplified Arabic" panose="02020603050405020304" pitchFamily="18" charset="-78"/>
            </a:rPr>
            <a:t>.</a:t>
          </a:r>
        </a:p>
      </dsp:txBody>
      <dsp:txXfrm>
        <a:off x="560603" y="769660"/>
        <a:ext cx="4152105" cy="2578036"/>
      </dsp:txXfrm>
    </dsp:sp>
    <dsp:sp modelId="{9584FE7C-45FB-45BD-AF4A-BCE9717FCF28}">
      <dsp:nvSpPr>
        <dsp:cNvPr id="0" name=""/>
        <dsp:cNvSpPr/>
      </dsp:nvSpPr>
      <dsp:spPr>
        <a:xfrm>
          <a:off x="5272083" y="234244"/>
          <a:ext cx="4312517" cy="273844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BF77B9-FDB8-4C7F-8092-21D190211B4A}">
      <dsp:nvSpPr>
        <dsp:cNvPr id="0" name=""/>
        <dsp:cNvSpPr/>
      </dsp:nvSpPr>
      <dsp:spPr>
        <a:xfrm>
          <a:off x="5751251" y="689454"/>
          <a:ext cx="4312517" cy="2738448"/>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just" defTabSz="1333500" rtl="1">
            <a:lnSpc>
              <a:spcPct val="90000"/>
            </a:lnSpc>
            <a:spcBef>
              <a:spcPct val="0"/>
            </a:spcBef>
            <a:spcAft>
              <a:spcPct val="35000"/>
            </a:spcAft>
            <a:buNone/>
          </a:pPr>
          <a:r>
            <a:rPr lang="ar-SA" sz="3000" kern="1200" dirty="0">
              <a:latin typeface="Simplified Arabic" panose="02020603050405020304" pitchFamily="18" charset="-78"/>
              <a:cs typeface="Simplified Arabic" panose="02020603050405020304" pitchFamily="18" charset="-78"/>
            </a:rPr>
            <a:t>كما أن الفقر قد يؤدي إلى ضعف التعليم والتدريب، مما يقلل فرص الحصول على وظائف جيدة</a:t>
          </a:r>
          <a:r>
            <a:rPr lang="en-US" sz="3000" kern="1200" dirty="0">
              <a:latin typeface="Simplified Arabic" panose="02020603050405020304" pitchFamily="18" charset="-78"/>
              <a:cs typeface="Simplified Arabic" panose="02020603050405020304" pitchFamily="18" charset="-78"/>
            </a:rPr>
            <a:t>.</a:t>
          </a:r>
        </a:p>
      </dsp:txBody>
      <dsp:txXfrm>
        <a:off x="5831457" y="769660"/>
        <a:ext cx="4152105" cy="25780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AD9A5-F716-4DE8-A47F-409DF1FEC0DA}">
      <dsp:nvSpPr>
        <dsp:cNvPr id="0" name=""/>
        <dsp:cNvSpPr/>
      </dsp:nvSpPr>
      <dsp:spPr>
        <a:xfrm>
          <a:off x="0" y="365873"/>
          <a:ext cx="10064998" cy="504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1980F3-FD7C-4A8E-96E8-D9E8A10672F1}">
      <dsp:nvSpPr>
        <dsp:cNvPr id="0" name=""/>
        <dsp:cNvSpPr/>
      </dsp:nvSpPr>
      <dsp:spPr>
        <a:xfrm>
          <a:off x="503249" y="70673"/>
          <a:ext cx="7045498"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03" tIns="0" rIns="266303" bIns="0" numCol="1" spcCol="1270" anchor="ctr" anchorCtr="0">
          <a:noAutofit/>
        </a:bodyPr>
        <a:lstStyle/>
        <a:p>
          <a:pPr marL="0" lvl="0" indent="0" algn="l" defTabSz="889000">
            <a:lnSpc>
              <a:spcPct val="90000"/>
            </a:lnSpc>
            <a:spcBef>
              <a:spcPct val="0"/>
            </a:spcBef>
            <a:spcAft>
              <a:spcPct val="35000"/>
            </a:spcAft>
            <a:buNone/>
          </a:pPr>
          <a:r>
            <a:rPr lang="ar-SA" sz="2000" kern="1200" dirty="0"/>
            <a:t>تحسين فرص العمل</a:t>
          </a:r>
          <a:endParaRPr lang="en-US" sz="2000" kern="1200" dirty="0"/>
        </a:p>
      </dsp:txBody>
      <dsp:txXfrm>
        <a:off x="532070" y="99494"/>
        <a:ext cx="6987856" cy="532758"/>
      </dsp:txXfrm>
    </dsp:sp>
    <dsp:sp modelId="{35767A12-85D5-4D68-B6DA-5587F3E970C4}">
      <dsp:nvSpPr>
        <dsp:cNvPr id="0" name=""/>
        <dsp:cNvSpPr/>
      </dsp:nvSpPr>
      <dsp:spPr>
        <a:xfrm>
          <a:off x="0" y="1273073"/>
          <a:ext cx="10064998" cy="50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285D31-6992-4BED-8B7D-F24C9AEDF103}">
      <dsp:nvSpPr>
        <dsp:cNvPr id="0" name=""/>
        <dsp:cNvSpPr/>
      </dsp:nvSpPr>
      <dsp:spPr>
        <a:xfrm>
          <a:off x="503249" y="977873"/>
          <a:ext cx="7045498"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03" tIns="0" rIns="266303" bIns="0" numCol="1" spcCol="1270" anchor="ctr" anchorCtr="0">
          <a:noAutofit/>
        </a:bodyPr>
        <a:lstStyle/>
        <a:p>
          <a:pPr marL="0" lvl="0" indent="0" algn="l" defTabSz="889000">
            <a:lnSpc>
              <a:spcPct val="90000"/>
            </a:lnSpc>
            <a:spcBef>
              <a:spcPct val="0"/>
            </a:spcBef>
            <a:spcAft>
              <a:spcPct val="35000"/>
            </a:spcAft>
            <a:buNone/>
          </a:pPr>
          <a:r>
            <a:rPr lang="ar-SA" sz="2000" kern="1200" dirty="0"/>
            <a:t>رفع مستوى الدخل</a:t>
          </a:r>
          <a:endParaRPr lang="en-US" sz="2000" kern="1200" dirty="0"/>
        </a:p>
      </dsp:txBody>
      <dsp:txXfrm>
        <a:off x="532070" y="1006694"/>
        <a:ext cx="6987856" cy="532758"/>
      </dsp:txXfrm>
    </dsp:sp>
    <dsp:sp modelId="{349068FC-F152-4103-AAC4-A5399AD93152}">
      <dsp:nvSpPr>
        <dsp:cNvPr id="0" name=""/>
        <dsp:cNvSpPr/>
      </dsp:nvSpPr>
      <dsp:spPr>
        <a:xfrm>
          <a:off x="0" y="2180273"/>
          <a:ext cx="10064998" cy="504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52B889-B48A-400E-81C4-96E5917E2B58}">
      <dsp:nvSpPr>
        <dsp:cNvPr id="0" name=""/>
        <dsp:cNvSpPr/>
      </dsp:nvSpPr>
      <dsp:spPr>
        <a:xfrm>
          <a:off x="503249" y="1885073"/>
          <a:ext cx="7045498" cy="5904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03" tIns="0" rIns="266303" bIns="0" numCol="1" spcCol="1270" anchor="ctr" anchorCtr="0">
          <a:noAutofit/>
        </a:bodyPr>
        <a:lstStyle/>
        <a:p>
          <a:pPr marL="0" lvl="0" indent="0" algn="l" defTabSz="889000">
            <a:lnSpc>
              <a:spcPct val="90000"/>
            </a:lnSpc>
            <a:spcBef>
              <a:spcPct val="0"/>
            </a:spcBef>
            <a:spcAft>
              <a:spcPct val="35000"/>
            </a:spcAft>
            <a:buNone/>
          </a:pPr>
          <a:r>
            <a:rPr lang="ar-SA" sz="2000" kern="1200" dirty="0"/>
            <a:t>تنمية المهارات</a:t>
          </a:r>
          <a:endParaRPr lang="en-US" sz="2000" kern="1200" dirty="0"/>
        </a:p>
      </dsp:txBody>
      <dsp:txXfrm>
        <a:off x="532070" y="1913894"/>
        <a:ext cx="6987856" cy="532758"/>
      </dsp:txXfrm>
    </dsp:sp>
    <dsp:sp modelId="{09F1309A-3329-4272-9426-DAFBEDB22B7D}">
      <dsp:nvSpPr>
        <dsp:cNvPr id="0" name=""/>
        <dsp:cNvSpPr/>
      </dsp:nvSpPr>
      <dsp:spPr>
        <a:xfrm>
          <a:off x="0" y="3087473"/>
          <a:ext cx="10064998" cy="504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49BF27-66DC-43C4-9F33-8738FA204B89}">
      <dsp:nvSpPr>
        <dsp:cNvPr id="0" name=""/>
        <dsp:cNvSpPr/>
      </dsp:nvSpPr>
      <dsp:spPr>
        <a:xfrm>
          <a:off x="503249" y="2792273"/>
          <a:ext cx="7045498" cy="590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03" tIns="0" rIns="266303" bIns="0" numCol="1" spcCol="1270" anchor="ctr" anchorCtr="0">
          <a:noAutofit/>
        </a:bodyPr>
        <a:lstStyle/>
        <a:p>
          <a:pPr marL="0" lvl="0" indent="0" algn="l" defTabSz="889000">
            <a:lnSpc>
              <a:spcPct val="90000"/>
            </a:lnSpc>
            <a:spcBef>
              <a:spcPct val="0"/>
            </a:spcBef>
            <a:spcAft>
              <a:spcPct val="35000"/>
            </a:spcAft>
            <a:buNone/>
          </a:pPr>
          <a:r>
            <a:rPr lang="ar-SA" sz="2000" kern="1200" dirty="0"/>
            <a:t>تحسين جودة الحياة</a:t>
          </a:r>
          <a:endParaRPr lang="en-US" sz="2000" kern="1200" dirty="0"/>
        </a:p>
      </dsp:txBody>
      <dsp:txXfrm>
        <a:off x="532070" y="2821094"/>
        <a:ext cx="6987856" cy="53275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9F85D-8EF8-428A-A12E-4D9914C43FD1}">
      <dsp:nvSpPr>
        <dsp:cNvPr id="0" name=""/>
        <dsp:cNvSpPr/>
      </dsp:nvSpPr>
      <dsp:spPr>
        <a:xfrm>
          <a:off x="2836850" y="993923"/>
          <a:ext cx="620559" cy="91440"/>
        </a:xfrm>
        <a:custGeom>
          <a:avLst/>
          <a:gdLst/>
          <a:ahLst/>
          <a:cxnLst/>
          <a:rect l="0" t="0" r="0" b="0"/>
          <a:pathLst>
            <a:path>
              <a:moveTo>
                <a:pt x="0" y="45720"/>
              </a:moveTo>
              <a:lnTo>
                <a:pt x="620559"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latin typeface="Simplified Arabic" panose="02020603050405020304" pitchFamily="18" charset="-78"/>
            <a:cs typeface="Simplified Arabic" panose="02020603050405020304" pitchFamily="18" charset="-78"/>
          </a:endParaRPr>
        </a:p>
      </dsp:txBody>
      <dsp:txXfrm>
        <a:off x="3130851" y="1036387"/>
        <a:ext cx="32557" cy="6511"/>
      </dsp:txXfrm>
    </dsp:sp>
    <dsp:sp modelId="{23D7AD25-501D-48CF-9540-56E860767351}">
      <dsp:nvSpPr>
        <dsp:cNvPr id="0" name=""/>
        <dsp:cNvSpPr/>
      </dsp:nvSpPr>
      <dsp:spPr>
        <a:xfrm>
          <a:off x="7520" y="190304"/>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خلق فرص العمل</a:t>
          </a:r>
          <a:endParaRPr lang="en-US" sz="2800" kern="1200">
            <a:latin typeface="Simplified Arabic" panose="02020603050405020304" pitchFamily="18" charset="-78"/>
            <a:cs typeface="Simplified Arabic" panose="02020603050405020304" pitchFamily="18" charset="-78"/>
          </a:endParaRPr>
        </a:p>
      </dsp:txBody>
      <dsp:txXfrm>
        <a:off x="7520" y="190304"/>
        <a:ext cx="2831129" cy="1698677"/>
      </dsp:txXfrm>
    </dsp:sp>
    <dsp:sp modelId="{8F6BC221-B027-4EF8-95E7-C6351CB0994E}">
      <dsp:nvSpPr>
        <dsp:cNvPr id="0" name=""/>
        <dsp:cNvSpPr/>
      </dsp:nvSpPr>
      <dsp:spPr>
        <a:xfrm>
          <a:off x="6319139" y="993923"/>
          <a:ext cx="620559" cy="91440"/>
        </a:xfrm>
        <a:custGeom>
          <a:avLst/>
          <a:gdLst/>
          <a:ahLst/>
          <a:cxnLst/>
          <a:rect l="0" t="0" r="0" b="0"/>
          <a:pathLst>
            <a:path>
              <a:moveTo>
                <a:pt x="0" y="45720"/>
              </a:moveTo>
              <a:lnTo>
                <a:pt x="620559"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latin typeface="Simplified Arabic" panose="02020603050405020304" pitchFamily="18" charset="-78"/>
            <a:cs typeface="Simplified Arabic" panose="02020603050405020304" pitchFamily="18" charset="-78"/>
          </a:endParaRPr>
        </a:p>
      </dsp:txBody>
      <dsp:txXfrm>
        <a:off x="6613140" y="1036387"/>
        <a:ext cx="32557" cy="6511"/>
      </dsp:txXfrm>
    </dsp:sp>
    <dsp:sp modelId="{B891A0B9-0733-4EFF-B87C-961406EB68B8}">
      <dsp:nvSpPr>
        <dsp:cNvPr id="0" name=""/>
        <dsp:cNvSpPr/>
      </dsp:nvSpPr>
      <dsp:spPr>
        <a:xfrm>
          <a:off x="3489810" y="190304"/>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تحسين التعليم</a:t>
          </a:r>
          <a:endParaRPr lang="en-US" sz="2800" kern="1200">
            <a:latin typeface="Simplified Arabic" panose="02020603050405020304" pitchFamily="18" charset="-78"/>
            <a:cs typeface="Simplified Arabic" panose="02020603050405020304" pitchFamily="18" charset="-78"/>
          </a:endParaRPr>
        </a:p>
      </dsp:txBody>
      <dsp:txXfrm>
        <a:off x="3489810" y="190304"/>
        <a:ext cx="2831129" cy="1698677"/>
      </dsp:txXfrm>
    </dsp:sp>
    <dsp:sp modelId="{4B50A681-A472-4D50-8BE3-72DB8B5E92CF}">
      <dsp:nvSpPr>
        <dsp:cNvPr id="0" name=""/>
        <dsp:cNvSpPr/>
      </dsp:nvSpPr>
      <dsp:spPr>
        <a:xfrm>
          <a:off x="1423085" y="1887182"/>
          <a:ext cx="6964578" cy="620559"/>
        </a:xfrm>
        <a:custGeom>
          <a:avLst/>
          <a:gdLst/>
          <a:ahLst/>
          <a:cxnLst/>
          <a:rect l="0" t="0" r="0" b="0"/>
          <a:pathLst>
            <a:path>
              <a:moveTo>
                <a:pt x="6964578" y="0"/>
              </a:moveTo>
              <a:lnTo>
                <a:pt x="6964578" y="327379"/>
              </a:lnTo>
              <a:lnTo>
                <a:pt x="0" y="327379"/>
              </a:lnTo>
              <a:lnTo>
                <a:pt x="0" y="620559"/>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latin typeface="Simplified Arabic" panose="02020603050405020304" pitchFamily="18" charset="-78"/>
            <a:cs typeface="Simplified Arabic" panose="02020603050405020304" pitchFamily="18" charset="-78"/>
          </a:endParaRPr>
        </a:p>
      </dsp:txBody>
      <dsp:txXfrm>
        <a:off x="4730501" y="2194206"/>
        <a:ext cx="349747" cy="6511"/>
      </dsp:txXfrm>
    </dsp:sp>
    <dsp:sp modelId="{51C32F99-8F3C-44A1-A31B-79EAF525A76B}">
      <dsp:nvSpPr>
        <dsp:cNvPr id="0" name=""/>
        <dsp:cNvSpPr/>
      </dsp:nvSpPr>
      <dsp:spPr>
        <a:xfrm>
          <a:off x="6972099" y="190304"/>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تطوير الرعاية الصحية</a:t>
          </a:r>
          <a:endParaRPr lang="en-US" sz="2800" kern="1200">
            <a:latin typeface="Simplified Arabic" panose="02020603050405020304" pitchFamily="18" charset="-78"/>
            <a:cs typeface="Simplified Arabic" panose="02020603050405020304" pitchFamily="18" charset="-78"/>
          </a:endParaRPr>
        </a:p>
      </dsp:txBody>
      <dsp:txXfrm>
        <a:off x="6972099" y="190304"/>
        <a:ext cx="2831129" cy="1698677"/>
      </dsp:txXfrm>
    </dsp:sp>
    <dsp:sp modelId="{54654F44-8E9A-4ADC-897D-FA669E57285F}">
      <dsp:nvSpPr>
        <dsp:cNvPr id="0" name=""/>
        <dsp:cNvSpPr/>
      </dsp:nvSpPr>
      <dsp:spPr>
        <a:xfrm>
          <a:off x="2836850" y="3343761"/>
          <a:ext cx="620559" cy="91440"/>
        </a:xfrm>
        <a:custGeom>
          <a:avLst/>
          <a:gdLst/>
          <a:ahLst/>
          <a:cxnLst/>
          <a:rect l="0" t="0" r="0" b="0"/>
          <a:pathLst>
            <a:path>
              <a:moveTo>
                <a:pt x="0" y="45720"/>
              </a:moveTo>
              <a:lnTo>
                <a:pt x="620559"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latin typeface="Simplified Arabic" panose="02020603050405020304" pitchFamily="18" charset="-78"/>
            <a:cs typeface="Simplified Arabic" panose="02020603050405020304" pitchFamily="18" charset="-78"/>
          </a:endParaRPr>
        </a:p>
      </dsp:txBody>
      <dsp:txXfrm>
        <a:off x="3130851" y="3386225"/>
        <a:ext cx="32557" cy="6511"/>
      </dsp:txXfrm>
    </dsp:sp>
    <dsp:sp modelId="{4382E63B-9911-4378-A411-BDB48A821256}">
      <dsp:nvSpPr>
        <dsp:cNvPr id="0" name=""/>
        <dsp:cNvSpPr/>
      </dsp:nvSpPr>
      <dsp:spPr>
        <a:xfrm>
          <a:off x="7520" y="2540142"/>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برامج الحماية الاجتماعية</a:t>
          </a:r>
          <a:endParaRPr lang="en-US" sz="2800" kern="1200">
            <a:latin typeface="Simplified Arabic" panose="02020603050405020304" pitchFamily="18" charset="-78"/>
            <a:cs typeface="Simplified Arabic" panose="02020603050405020304" pitchFamily="18" charset="-78"/>
          </a:endParaRPr>
        </a:p>
      </dsp:txBody>
      <dsp:txXfrm>
        <a:off x="7520" y="2540142"/>
        <a:ext cx="2831129" cy="1698677"/>
      </dsp:txXfrm>
    </dsp:sp>
    <dsp:sp modelId="{68CD15E2-0749-4B4B-9161-D1F221B8DA82}">
      <dsp:nvSpPr>
        <dsp:cNvPr id="0" name=""/>
        <dsp:cNvSpPr/>
      </dsp:nvSpPr>
      <dsp:spPr>
        <a:xfrm>
          <a:off x="6319139" y="3343761"/>
          <a:ext cx="620559" cy="91440"/>
        </a:xfrm>
        <a:custGeom>
          <a:avLst/>
          <a:gdLst/>
          <a:ahLst/>
          <a:cxnLst/>
          <a:rect l="0" t="0" r="0" b="0"/>
          <a:pathLst>
            <a:path>
              <a:moveTo>
                <a:pt x="0" y="45720"/>
              </a:moveTo>
              <a:lnTo>
                <a:pt x="620559"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latin typeface="Simplified Arabic" panose="02020603050405020304" pitchFamily="18" charset="-78"/>
            <a:cs typeface="Simplified Arabic" panose="02020603050405020304" pitchFamily="18" charset="-78"/>
          </a:endParaRPr>
        </a:p>
      </dsp:txBody>
      <dsp:txXfrm>
        <a:off x="6613140" y="3386225"/>
        <a:ext cx="32557" cy="6511"/>
      </dsp:txXfrm>
    </dsp:sp>
    <dsp:sp modelId="{095DEEB0-8366-43E6-BCFC-DF7DBC320BD2}">
      <dsp:nvSpPr>
        <dsp:cNvPr id="0" name=""/>
        <dsp:cNvSpPr/>
      </dsp:nvSpPr>
      <dsp:spPr>
        <a:xfrm>
          <a:off x="3489810" y="2540142"/>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تمكين المرأة</a:t>
          </a:r>
          <a:endParaRPr lang="en-US" sz="2800" kern="1200">
            <a:latin typeface="Simplified Arabic" panose="02020603050405020304" pitchFamily="18" charset="-78"/>
            <a:cs typeface="Simplified Arabic" panose="02020603050405020304" pitchFamily="18" charset="-78"/>
          </a:endParaRPr>
        </a:p>
      </dsp:txBody>
      <dsp:txXfrm>
        <a:off x="3489810" y="2540142"/>
        <a:ext cx="2831129" cy="1698677"/>
      </dsp:txXfrm>
    </dsp:sp>
    <dsp:sp modelId="{1D289D49-9351-43EA-AD6E-5F9D97805152}">
      <dsp:nvSpPr>
        <dsp:cNvPr id="0" name=""/>
        <dsp:cNvSpPr/>
      </dsp:nvSpPr>
      <dsp:spPr>
        <a:xfrm>
          <a:off x="6972099" y="2540142"/>
          <a:ext cx="2831129" cy="169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728" tIns="145619" rIns="138728" bIns="145619" numCol="1" spcCol="1270" anchor="ctr" anchorCtr="0">
          <a:noAutofit/>
        </a:bodyPr>
        <a:lstStyle/>
        <a:p>
          <a:pPr marL="0" lvl="0" indent="0" algn="ctr" defTabSz="1244600">
            <a:lnSpc>
              <a:spcPct val="90000"/>
            </a:lnSpc>
            <a:spcBef>
              <a:spcPct val="0"/>
            </a:spcBef>
            <a:spcAft>
              <a:spcPct val="35000"/>
            </a:spcAft>
            <a:buNone/>
          </a:pPr>
          <a:r>
            <a:rPr lang="ar-SA" sz="2800" b="1" kern="1200" baseline="0">
              <a:latin typeface="Simplified Arabic" panose="02020603050405020304" pitchFamily="18" charset="-78"/>
              <a:cs typeface="Simplified Arabic" panose="02020603050405020304" pitchFamily="18" charset="-78"/>
            </a:rPr>
            <a:t>التنمية الريفية</a:t>
          </a:r>
          <a:endParaRPr lang="en-US" sz="2800" kern="1200">
            <a:latin typeface="Simplified Arabic" panose="02020603050405020304" pitchFamily="18" charset="-78"/>
            <a:cs typeface="Simplified Arabic" panose="02020603050405020304" pitchFamily="18" charset="-78"/>
          </a:endParaRPr>
        </a:p>
      </dsp:txBody>
      <dsp:txXfrm>
        <a:off x="6972099" y="2540142"/>
        <a:ext cx="2831129" cy="16986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38BC6-BCAF-4AA3-AE8C-F198A1FB36CC}">
      <dsp:nvSpPr>
        <dsp:cNvPr id="0" name=""/>
        <dsp:cNvSpPr/>
      </dsp:nvSpPr>
      <dsp:spPr>
        <a:xfrm>
          <a:off x="2910250" y="0"/>
          <a:ext cx="3990249" cy="3990249"/>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D41B96-FD09-41AA-9941-0BE932077D31}">
      <dsp:nvSpPr>
        <dsp:cNvPr id="0" name=""/>
        <dsp:cNvSpPr/>
      </dsp:nvSpPr>
      <dsp:spPr>
        <a:xfrm>
          <a:off x="3289324" y="379073"/>
          <a:ext cx="1556197" cy="155619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SA" sz="2200" kern="1200" dirty="0">
              <a:latin typeface="Simplified Arabic" panose="02020603050405020304" pitchFamily="18" charset="-78"/>
              <a:cs typeface="Simplified Arabic" panose="02020603050405020304" pitchFamily="18" charset="-78"/>
            </a:rPr>
            <a:t>أهدافها</a:t>
          </a:r>
          <a:endParaRPr lang="en-US" sz="2200" kern="1200" dirty="0">
            <a:latin typeface="Simplified Arabic" panose="02020603050405020304" pitchFamily="18" charset="-78"/>
            <a:cs typeface="Simplified Arabic" panose="02020603050405020304" pitchFamily="18" charset="-78"/>
          </a:endParaRPr>
        </a:p>
      </dsp:txBody>
      <dsp:txXfrm>
        <a:off x="3365291" y="455040"/>
        <a:ext cx="1404263" cy="1404263"/>
      </dsp:txXfrm>
    </dsp:sp>
    <dsp:sp modelId="{DF35A76F-12DE-4A6C-9B24-D2885BD456C7}">
      <dsp:nvSpPr>
        <dsp:cNvPr id="0" name=""/>
        <dsp:cNvSpPr/>
      </dsp:nvSpPr>
      <dsp:spPr>
        <a:xfrm>
          <a:off x="4965228" y="379073"/>
          <a:ext cx="1556197" cy="1556197"/>
        </a:xfrm>
        <a:prstGeom prst="roundRect">
          <a:avLst/>
        </a:prstGeom>
        <a:solidFill>
          <a:schemeClr val="accent5">
            <a:hueOff val="-600060"/>
            <a:satOff val="54"/>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SA" sz="2200" kern="1200" dirty="0">
              <a:latin typeface="Simplified Arabic" panose="02020603050405020304" pitchFamily="18" charset="-78"/>
              <a:cs typeface="Simplified Arabic" panose="02020603050405020304" pitchFamily="18" charset="-78"/>
            </a:rPr>
            <a:t>منهجيتها</a:t>
          </a:r>
          <a:endParaRPr lang="en-US" sz="2200" kern="1200" dirty="0">
            <a:latin typeface="Simplified Arabic" panose="02020603050405020304" pitchFamily="18" charset="-78"/>
            <a:cs typeface="Simplified Arabic" panose="02020603050405020304" pitchFamily="18" charset="-78"/>
          </a:endParaRPr>
        </a:p>
      </dsp:txBody>
      <dsp:txXfrm>
        <a:off x="5041195" y="455040"/>
        <a:ext cx="1404263" cy="1404263"/>
      </dsp:txXfrm>
    </dsp:sp>
    <dsp:sp modelId="{EF4733B4-B1C3-4A6B-90BC-08DA078FF50A}">
      <dsp:nvSpPr>
        <dsp:cNvPr id="0" name=""/>
        <dsp:cNvSpPr/>
      </dsp:nvSpPr>
      <dsp:spPr>
        <a:xfrm>
          <a:off x="3289324" y="2054978"/>
          <a:ext cx="1556197" cy="1556197"/>
        </a:xfrm>
        <a:prstGeom prst="roundRect">
          <a:avLst/>
        </a:prstGeom>
        <a:solidFill>
          <a:schemeClr val="accent5">
            <a:hueOff val="-1200121"/>
            <a:satOff val="109"/>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SA" sz="2200" kern="1200" dirty="0">
              <a:latin typeface="Simplified Arabic" panose="02020603050405020304" pitchFamily="18" charset="-78"/>
              <a:cs typeface="Simplified Arabic" panose="02020603050405020304" pitchFamily="18" charset="-78"/>
            </a:rPr>
            <a:t>نتائجها</a:t>
          </a:r>
          <a:endParaRPr lang="en-US" sz="2200" kern="1200" dirty="0">
            <a:latin typeface="Simplified Arabic" panose="02020603050405020304" pitchFamily="18" charset="-78"/>
            <a:cs typeface="Simplified Arabic" panose="02020603050405020304" pitchFamily="18" charset="-78"/>
          </a:endParaRPr>
        </a:p>
      </dsp:txBody>
      <dsp:txXfrm>
        <a:off x="3365291" y="2130945"/>
        <a:ext cx="1404263" cy="1404263"/>
      </dsp:txXfrm>
    </dsp:sp>
    <dsp:sp modelId="{6F3939E9-7ED0-4AAE-9B62-35EF2F257E62}">
      <dsp:nvSpPr>
        <dsp:cNvPr id="0" name=""/>
        <dsp:cNvSpPr/>
      </dsp:nvSpPr>
      <dsp:spPr>
        <a:xfrm>
          <a:off x="4965228" y="2054978"/>
          <a:ext cx="1556197" cy="1556197"/>
        </a:xfrm>
        <a:prstGeom prst="roundRect">
          <a:avLst/>
        </a:prstGeom>
        <a:solidFill>
          <a:schemeClr val="accent5">
            <a:hueOff val="-1800181"/>
            <a:satOff val="163"/>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SA" sz="2200" kern="1200" dirty="0">
              <a:latin typeface="Simplified Arabic" panose="02020603050405020304" pitchFamily="18" charset="-78"/>
              <a:cs typeface="Simplified Arabic" panose="02020603050405020304" pitchFamily="18" charset="-78"/>
            </a:rPr>
            <a:t>أوجه الاستفادة منها</a:t>
          </a:r>
          <a:r>
            <a:rPr lang="en-US" sz="2200" kern="1200" dirty="0">
              <a:latin typeface="Simplified Arabic" panose="02020603050405020304" pitchFamily="18" charset="-78"/>
              <a:cs typeface="Simplified Arabic" panose="02020603050405020304" pitchFamily="18" charset="-78"/>
            </a:rPr>
            <a:t> </a:t>
          </a:r>
        </a:p>
      </dsp:txBody>
      <dsp:txXfrm>
        <a:off x="5041195" y="2130945"/>
        <a:ext cx="1404263" cy="14042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33C4E-F55A-41A3-AF73-C9ACF2FC9BA0}">
      <dsp:nvSpPr>
        <dsp:cNvPr id="0" name=""/>
        <dsp:cNvSpPr/>
      </dsp:nvSpPr>
      <dsp:spPr>
        <a:xfrm>
          <a:off x="0" y="0"/>
          <a:ext cx="8051998" cy="80567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ar-SA" sz="2700" kern="1200">
              <a:latin typeface="Simplified Arabic" panose="02020603050405020304" pitchFamily="18" charset="-78"/>
              <a:cs typeface="Simplified Arabic" panose="02020603050405020304" pitchFamily="18" charset="-78"/>
            </a:rPr>
            <a:t>الاستبيان</a:t>
          </a:r>
          <a:r>
            <a:rPr lang="en-US" sz="2700" kern="1200">
              <a:latin typeface="Simplified Arabic" panose="02020603050405020304" pitchFamily="18" charset="-78"/>
              <a:cs typeface="Simplified Arabic" panose="02020603050405020304" pitchFamily="18" charset="-78"/>
            </a:rPr>
            <a:t>. </a:t>
          </a:r>
        </a:p>
      </dsp:txBody>
      <dsp:txXfrm>
        <a:off x="23597" y="23597"/>
        <a:ext cx="7114536" cy="758478"/>
      </dsp:txXfrm>
    </dsp:sp>
    <dsp:sp modelId="{880EE7E0-D751-4F7A-838C-15C2F89E120C}">
      <dsp:nvSpPr>
        <dsp:cNvPr id="0" name=""/>
        <dsp:cNvSpPr/>
      </dsp:nvSpPr>
      <dsp:spPr>
        <a:xfrm>
          <a:off x="674354" y="952158"/>
          <a:ext cx="8051998" cy="805672"/>
        </a:xfrm>
        <a:prstGeom prst="roundRect">
          <a:avLst>
            <a:gd name="adj" fmla="val 10000"/>
          </a:avLst>
        </a:prstGeom>
        <a:solidFill>
          <a:schemeClr val="accent2">
            <a:hueOff val="283300"/>
            <a:satOff val="-5633"/>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ar-SA" sz="2700" kern="1200">
              <a:latin typeface="Simplified Arabic" panose="02020603050405020304" pitchFamily="18" charset="-78"/>
              <a:cs typeface="Simplified Arabic" panose="02020603050405020304" pitchFamily="18" charset="-78"/>
            </a:rPr>
            <a:t>المقابلات</a:t>
          </a:r>
          <a:r>
            <a:rPr lang="en-US" sz="2700" kern="1200">
              <a:latin typeface="Simplified Arabic" panose="02020603050405020304" pitchFamily="18" charset="-78"/>
              <a:cs typeface="Simplified Arabic" panose="02020603050405020304" pitchFamily="18" charset="-78"/>
            </a:rPr>
            <a:t>. </a:t>
          </a:r>
        </a:p>
      </dsp:txBody>
      <dsp:txXfrm>
        <a:off x="697951" y="975755"/>
        <a:ext cx="6806762" cy="758478"/>
      </dsp:txXfrm>
    </dsp:sp>
    <dsp:sp modelId="{906AEBBA-BA01-46B0-896D-62E477DB9419}">
      <dsp:nvSpPr>
        <dsp:cNvPr id="0" name=""/>
        <dsp:cNvSpPr/>
      </dsp:nvSpPr>
      <dsp:spPr>
        <a:xfrm>
          <a:off x="1338644" y="1904316"/>
          <a:ext cx="8051998" cy="805672"/>
        </a:xfrm>
        <a:prstGeom prst="roundRect">
          <a:avLst>
            <a:gd name="adj" fmla="val 10000"/>
          </a:avLst>
        </a:prstGeom>
        <a:solidFill>
          <a:schemeClr val="accent2">
            <a:hueOff val="566599"/>
            <a:satOff val="-1126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ar-SA" sz="2700" kern="1200">
              <a:latin typeface="Simplified Arabic" panose="02020603050405020304" pitchFamily="18" charset="-78"/>
              <a:cs typeface="Simplified Arabic" panose="02020603050405020304" pitchFamily="18" charset="-78"/>
            </a:rPr>
            <a:t>الملاحظة</a:t>
          </a:r>
          <a:r>
            <a:rPr lang="en-US" sz="2700" kern="1200">
              <a:latin typeface="Simplified Arabic" panose="02020603050405020304" pitchFamily="18" charset="-78"/>
              <a:cs typeface="Simplified Arabic" panose="02020603050405020304" pitchFamily="18" charset="-78"/>
            </a:rPr>
            <a:t>. </a:t>
          </a:r>
        </a:p>
      </dsp:txBody>
      <dsp:txXfrm>
        <a:off x="1362241" y="1927913"/>
        <a:ext cx="6816827" cy="758478"/>
      </dsp:txXfrm>
    </dsp:sp>
    <dsp:sp modelId="{0278D1D3-E5C9-49C8-8B95-E80728CAB6C5}">
      <dsp:nvSpPr>
        <dsp:cNvPr id="0" name=""/>
        <dsp:cNvSpPr/>
      </dsp:nvSpPr>
      <dsp:spPr>
        <a:xfrm>
          <a:off x="2012999" y="2856474"/>
          <a:ext cx="8051998" cy="805672"/>
        </a:xfrm>
        <a:prstGeom prst="roundRect">
          <a:avLst>
            <a:gd name="adj" fmla="val 10000"/>
          </a:avLst>
        </a:prstGeom>
        <a:solidFill>
          <a:schemeClr val="accent2">
            <a:hueOff val="849899"/>
            <a:satOff val="-16899"/>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ar-SA" sz="2700" kern="1200">
              <a:latin typeface="Simplified Arabic" panose="02020603050405020304" pitchFamily="18" charset="-78"/>
              <a:cs typeface="Simplified Arabic" panose="02020603050405020304" pitchFamily="18" charset="-78"/>
            </a:rPr>
            <a:t>الوثائق والإحصاءات الرسمية</a:t>
          </a:r>
          <a:r>
            <a:rPr lang="en-US" sz="2700" kern="1200">
              <a:latin typeface="Simplified Arabic" panose="02020603050405020304" pitchFamily="18" charset="-78"/>
              <a:cs typeface="Simplified Arabic" panose="02020603050405020304" pitchFamily="18" charset="-78"/>
            </a:rPr>
            <a:t>. </a:t>
          </a:r>
        </a:p>
      </dsp:txBody>
      <dsp:txXfrm>
        <a:off x="2036596" y="2880071"/>
        <a:ext cx="6806762" cy="758478"/>
      </dsp:txXfrm>
    </dsp:sp>
    <dsp:sp modelId="{3922C36C-0770-4510-9F36-12F3001B14B4}">
      <dsp:nvSpPr>
        <dsp:cNvPr id="0" name=""/>
        <dsp:cNvSpPr/>
      </dsp:nvSpPr>
      <dsp:spPr>
        <a:xfrm>
          <a:off x="7528311" y="617071"/>
          <a:ext cx="523687" cy="52368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latin typeface="Simplified Arabic" panose="02020603050405020304" pitchFamily="18" charset="-78"/>
            <a:cs typeface="Simplified Arabic" panose="02020603050405020304" pitchFamily="18" charset="-78"/>
          </a:endParaRPr>
        </a:p>
      </dsp:txBody>
      <dsp:txXfrm>
        <a:off x="7646141" y="617071"/>
        <a:ext cx="288027" cy="394074"/>
      </dsp:txXfrm>
    </dsp:sp>
    <dsp:sp modelId="{218AABAB-329B-4F37-889C-72F5E522E1DF}">
      <dsp:nvSpPr>
        <dsp:cNvPr id="0" name=""/>
        <dsp:cNvSpPr/>
      </dsp:nvSpPr>
      <dsp:spPr>
        <a:xfrm>
          <a:off x="8202666" y="1569229"/>
          <a:ext cx="523687" cy="523687"/>
        </a:xfrm>
        <a:prstGeom prst="downArrow">
          <a:avLst>
            <a:gd name="adj1" fmla="val 55000"/>
            <a:gd name="adj2" fmla="val 45000"/>
          </a:avLst>
        </a:prstGeom>
        <a:solidFill>
          <a:schemeClr val="accent2">
            <a:tint val="40000"/>
            <a:alpha val="90000"/>
            <a:hueOff val="452694"/>
            <a:satOff val="-4113"/>
            <a:lumOff val="327"/>
            <a:alphaOff val="0"/>
          </a:schemeClr>
        </a:solidFill>
        <a:ln w="12700" cap="flat" cmpd="sng" algn="ctr">
          <a:solidFill>
            <a:schemeClr val="accent2">
              <a:tint val="40000"/>
              <a:alpha val="90000"/>
              <a:hueOff val="452694"/>
              <a:satOff val="-4113"/>
              <a:lumOff val="3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latin typeface="Simplified Arabic" panose="02020603050405020304" pitchFamily="18" charset="-78"/>
            <a:cs typeface="Simplified Arabic" panose="02020603050405020304" pitchFamily="18" charset="-78"/>
          </a:endParaRPr>
        </a:p>
      </dsp:txBody>
      <dsp:txXfrm>
        <a:off x="8320496" y="1569229"/>
        <a:ext cx="288027" cy="394074"/>
      </dsp:txXfrm>
    </dsp:sp>
    <dsp:sp modelId="{83CEA03E-8280-4B90-80DC-86F9A9CAF268}">
      <dsp:nvSpPr>
        <dsp:cNvPr id="0" name=""/>
        <dsp:cNvSpPr/>
      </dsp:nvSpPr>
      <dsp:spPr>
        <a:xfrm>
          <a:off x="8866956" y="2521388"/>
          <a:ext cx="523687" cy="523687"/>
        </a:xfrm>
        <a:prstGeom prst="downArrow">
          <a:avLst>
            <a:gd name="adj1" fmla="val 55000"/>
            <a:gd name="adj2" fmla="val 45000"/>
          </a:avLst>
        </a:prstGeom>
        <a:solidFill>
          <a:schemeClr val="accent2">
            <a:tint val="40000"/>
            <a:alpha val="90000"/>
            <a:hueOff val="905388"/>
            <a:satOff val="-8227"/>
            <a:lumOff val="654"/>
            <a:alphaOff val="0"/>
          </a:schemeClr>
        </a:solidFill>
        <a:ln w="12700" cap="flat" cmpd="sng" algn="ctr">
          <a:solidFill>
            <a:schemeClr val="accent2">
              <a:tint val="40000"/>
              <a:alpha val="90000"/>
              <a:hueOff val="905388"/>
              <a:satOff val="-8227"/>
              <a:lumOff val="6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latin typeface="Simplified Arabic" panose="02020603050405020304" pitchFamily="18" charset="-78"/>
            <a:cs typeface="Simplified Arabic" panose="02020603050405020304" pitchFamily="18" charset="-78"/>
          </a:endParaRPr>
        </a:p>
      </dsp:txBody>
      <dsp:txXfrm>
        <a:off x="8984786" y="2521388"/>
        <a:ext cx="288027" cy="39407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3A675-FE0B-494B-884D-DC615BCA439D}">
      <dsp:nvSpPr>
        <dsp:cNvPr id="0" name=""/>
        <dsp:cNvSpPr/>
      </dsp:nvSpPr>
      <dsp:spPr>
        <a:xfrm>
          <a:off x="526839" y="649"/>
          <a:ext cx="2816037" cy="16896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t>أهم أسباب الفقر</a:t>
          </a:r>
          <a:endParaRPr lang="en-US" sz="2800" kern="1200" dirty="0"/>
        </a:p>
      </dsp:txBody>
      <dsp:txXfrm>
        <a:off x="526839" y="649"/>
        <a:ext cx="2816037" cy="1689622"/>
      </dsp:txXfrm>
    </dsp:sp>
    <dsp:sp modelId="{18452E9F-21B9-4D7A-AC17-7D57DC82EC3D}">
      <dsp:nvSpPr>
        <dsp:cNvPr id="0" name=""/>
        <dsp:cNvSpPr/>
      </dsp:nvSpPr>
      <dsp:spPr>
        <a:xfrm>
          <a:off x="3624480" y="649"/>
          <a:ext cx="2816037" cy="168962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t>تأثير البطالة</a:t>
          </a:r>
          <a:endParaRPr lang="en-US" sz="2800" kern="1200" dirty="0"/>
        </a:p>
      </dsp:txBody>
      <dsp:txXfrm>
        <a:off x="3624480" y="649"/>
        <a:ext cx="2816037" cy="1689622"/>
      </dsp:txXfrm>
    </dsp:sp>
    <dsp:sp modelId="{F3824014-0720-4BB7-8405-2FB61E4DAF58}">
      <dsp:nvSpPr>
        <dsp:cNvPr id="0" name=""/>
        <dsp:cNvSpPr/>
      </dsp:nvSpPr>
      <dsp:spPr>
        <a:xfrm>
          <a:off x="6722121" y="649"/>
          <a:ext cx="2816037" cy="168962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t>أثر التعليم</a:t>
          </a:r>
          <a:endParaRPr lang="en-US" sz="2800" kern="1200" dirty="0"/>
        </a:p>
      </dsp:txBody>
      <dsp:txXfrm>
        <a:off x="6722121" y="649"/>
        <a:ext cx="2816037" cy="1689622"/>
      </dsp:txXfrm>
    </dsp:sp>
    <dsp:sp modelId="{1EC2E2FB-45B6-4729-A077-4F44DB8182DC}">
      <dsp:nvSpPr>
        <dsp:cNvPr id="0" name=""/>
        <dsp:cNvSpPr/>
      </dsp:nvSpPr>
      <dsp:spPr>
        <a:xfrm>
          <a:off x="3624480" y="1971875"/>
          <a:ext cx="2816037" cy="168962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t>فعالية السياسات الحكومية</a:t>
          </a:r>
          <a:endParaRPr lang="en-US" sz="2800" kern="1200" dirty="0"/>
        </a:p>
      </dsp:txBody>
      <dsp:txXfrm>
        <a:off x="3624480" y="1971875"/>
        <a:ext cx="2816037" cy="168962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A5F91-9512-4BA4-9AB9-40AF24C9B389}">
      <dsp:nvSpPr>
        <dsp:cNvPr id="0" name=""/>
        <dsp:cNvSpPr/>
      </dsp:nvSpPr>
      <dsp:spPr>
        <a:xfrm>
          <a:off x="2948" y="310511"/>
          <a:ext cx="2339325" cy="14035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تعزيز فرص العمل</a:t>
          </a:r>
          <a:endParaRPr lang="en-US" sz="2400" kern="1200" dirty="0">
            <a:latin typeface="Simplified Arabic" panose="02020603050405020304" pitchFamily="18" charset="-78"/>
            <a:cs typeface="Simplified Arabic" panose="02020603050405020304" pitchFamily="18" charset="-78"/>
          </a:endParaRPr>
        </a:p>
      </dsp:txBody>
      <dsp:txXfrm>
        <a:off x="2948" y="310511"/>
        <a:ext cx="2339325" cy="1403595"/>
      </dsp:txXfrm>
    </dsp:sp>
    <dsp:sp modelId="{728429C4-F110-4909-BE97-AC28D026CA5C}">
      <dsp:nvSpPr>
        <dsp:cNvPr id="0" name=""/>
        <dsp:cNvSpPr/>
      </dsp:nvSpPr>
      <dsp:spPr>
        <a:xfrm>
          <a:off x="2576207" y="310511"/>
          <a:ext cx="2339325" cy="1403595"/>
        </a:xfrm>
        <a:prstGeom prst="rect">
          <a:avLst/>
        </a:prstGeom>
        <a:solidFill>
          <a:schemeClr val="accent2">
            <a:hueOff val="141650"/>
            <a:satOff val="-2817"/>
            <a:lumOff val="8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دعم الفئات الفقيرة</a:t>
          </a:r>
          <a:endParaRPr lang="en-US" sz="2400" kern="1200" dirty="0">
            <a:latin typeface="Simplified Arabic" panose="02020603050405020304" pitchFamily="18" charset="-78"/>
            <a:cs typeface="Simplified Arabic" panose="02020603050405020304" pitchFamily="18" charset="-78"/>
          </a:endParaRPr>
        </a:p>
      </dsp:txBody>
      <dsp:txXfrm>
        <a:off x="2576207" y="310511"/>
        <a:ext cx="2339325" cy="1403595"/>
      </dsp:txXfrm>
    </dsp:sp>
    <dsp:sp modelId="{B69CF968-7604-41C1-9B93-F6DA1E160071}">
      <dsp:nvSpPr>
        <dsp:cNvPr id="0" name=""/>
        <dsp:cNvSpPr/>
      </dsp:nvSpPr>
      <dsp:spPr>
        <a:xfrm>
          <a:off x="5149465" y="310511"/>
          <a:ext cx="2339325" cy="1403595"/>
        </a:xfrm>
        <a:prstGeom prst="rect">
          <a:avLst/>
        </a:prstGeom>
        <a:solidFill>
          <a:schemeClr val="accent2">
            <a:hueOff val="283300"/>
            <a:satOff val="-5633"/>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تحسين نظم التعليم</a:t>
          </a:r>
          <a:endParaRPr lang="en-US" sz="2400" kern="1200" dirty="0">
            <a:latin typeface="Simplified Arabic" panose="02020603050405020304" pitchFamily="18" charset="-78"/>
            <a:cs typeface="Simplified Arabic" panose="02020603050405020304" pitchFamily="18" charset="-78"/>
          </a:endParaRPr>
        </a:p>
      </dsp:txBody>
      <dsp:txXfrm>
        <a:off x="5149465" y="310511"/>
        <a:ext cx="2339325" cy="1403595"/>
      </dsp:txXfrm>
    </dsp:sp>
    <dsp:sp modelId="{637D50B8-1357-46CF-A6E6-BA42324A18C8}">
      <dsp:nvSpPr>
        <dsp:cNvPr id="0" name=""/>
        <dsp:cNvSpPr/>
      </dsp:nvSpPr>
      <dsp:spPr>
        <a:xfrm>
          <a:off x="7722723" y="310511"/>
          <a:ext cx="2339325" cy="1403595"/>
        </a:xfrm>
        <a:prstGeom prst="rect">
          <a:avLst/>
        </a:prstGeom>
        <a:solidFill>
          <a:schemeClr val="accent2">
            <a:hueOff val="424949"/>
            <a:satOff val="-8450"/>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مكافحة الفساد</a:t>
          </a:r>
          <a:endParaRPr lang="en-US" sz="2400" kern="1200" dirty="0">
            <a:latin typeface="Simplified Arabic" panose="02020603050405020304" pitchFamily="18" charset="-78"/>
            <a:cs typeface="Simplified Arabic" panose="02020603050405020304" pitchFamily="18" charset="-78"/>
          </a:endParaRPr>
        </a:p>
      </dsp:txBody>
      <dsp:txXfrm>
        <a:off x="7722723" y="310511"/>
        <a:ext cx="2339325" cy="1403595"/>
      </dsp:txXfrm>
    </dsp:sp>
    <dsp:sp modelId="{8A327F84-2C4C-42EC-AF0E-18241F914A1A}">
      <dsp:nvSpPr>
        <dsp:cNvPr id="0" name=""/>
        <dsp:cNvSpPr/>
      </dsp:nvSpPr>
      <dsp:spPr>
        <a:xfrm>
          <a:off x="1289577" y="1948039"/>
          <a:ext cx="2339325" cy="1403595"/>
        </a:xfrm>
        <a:prstGeom prst="rect">
          <a:avLst/>
        </a:prstGeom>
        <a:solidFill>
          <a:schemeClr val="accent2">
            <a:hueOff val="566599"/>
            <a:satOff val="-1126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دعم المشروعات الصغيرة</a:t>
          </a:r>
          <a:endParaRPr lang="en-US" sz="2400" kern="1200" dirty="0">
            <a:latin typeface="Simplified Arabic" panose="02020603050405020304" pitchFamily="18" charset="-78"/>
            <a:cs typeface="Simplified Arabic" panose="02020603050405020304" pitchFamily="18" charset="-78"/>
          </a:endParaRPr>
        </a:p>
      </dsp:txBody>
      <dsp:txXfrm>
        <a:off x="1289577" y="1948039"/>
        <a:ext cx="2339325" cy="1403595"/>
      </dsp:txXfrm>
    </dsp:sp>
    <dsp:sp modelId="{0984589C-C99C-4C6F-9019-1154D54F6659}">
      <dsp:nvSpPr>
        <dsp:cNvPr id="0" name=""/>
        <dsp:cNvSpPr/>
      </dsp:nvSpPr>
      <dsp:spPr>
        <a:xfrm>
          <a:off x="3862836" y="1948039"/>
          <a:ext cx="2339325" cy="1403595"/>
        </a:xfrm>
        <a:prstGeom prst="rect">
          <a:avLst/>
        </a:prstGeom>
        <a:solidFill>
          <a:schemeClr val="accent2">
            <a:hueOff val="708249"/>
            <a:satOff val="-14083"/>
            <a:lumOff val="42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dirty="0">
              <a:latin typeface="Simplified Arabic" panose="02020603050405020304" pitchFamily="18" charset="-78"/>
              <a:cs typeface="Simplified Arabic" panose="02020603050405020304" pitchFamily="18" charset="-78"/>
            </a:rPr>
            <a:t>زيادة الإنفاق على الصحة</a:t>
          </a:r>
          <a:endParaRPr lang="en-US" sz="2400" kern="1200" dirty="0">
            <a:latin typeface="Simplified Arabic" panose="02020603050405020304" pitchFamily="18" charset="-78"/>
            <a:cs typeface="Simplified Arabic" panose="02020603050405020304" pitchFamily="18" charset="-78"/>
          </a:endParaRPr>
        </a:p>
      </dsp:txBody>
      <dsp:txXfrm>
        <a:off x="3862836" y="1948039"/>
        <a:ext cx="2339325" cy="1403595"/>
      </dsp:txXfrm>
    </dsp:sp>
    <dsp:sp modelId="{875BBD01-0262-4BBD-A55F-A72FFF3DC529}">
      <dsp:nvSpPr>
        <dsp:cNvPr id="0" name=""/>
        <dsp:cNvSpPr/>
      </dsp:nvSpPr>
      <dsp:spPr>
        <a:xfrm>
          <a:off x="6436094" y="1948039"/>
          <a:ext cx="2339325" cy="1403595"/>
        </a:xfrm>
        <a:prstGeom prst="rect">
          <a:avLst/>
        </a:prstGeom>
        <a:solidFill>
          <a:schemeClr val="accent2">
            <a:hueOff val="849899"/>
            <a:satOff val="-16899"/>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SA" sz="2400" kern="1200" baseline="0">
              <a:latin typeface="Simplified Arabic" panose="02020603050405020304" pitchFamily="18" charset="-78"/>
              <a:cs typeface="Simplified Arabic" panose="02020603050405020304" pitchFamily="18" charset="-78"/>
            </a:rPr>
            <a:t>تطوير برامج الحماية الاجتماعية</a:t>
          </a:r>
          <a:endParaRPr lang="en-US" sz="2400" kern="1200">
            <a:latin typeface="Simplified Arabic" panose="02020603050405020304" pitchFamily="18" charset="-78"/>
            <a:cs typeface="Simplified Arabic" panose="02020603050405020304" pitchFamily="18" charset="-78"/>
          </a:endParaRPr>
        </a:p>
      </dsp:txBody>
      <dsp:txXfrm>
        <a:off x="6436094" y="1948039"/>
        <a:ext cx="2339325" cy="140359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6" y="1104900"/>
            <a:ext cx="8376514" cy="3120504"/>
          </a:xfrm>
        </p:spPr>
        <p:txBody>
          <a:bodyPr anchor="b"/>
          <a:lstStyle>
            <a:lvl1pPr algn="ctr">
              <a:lnSpc>
                <a:spcPct val="110000"/>
              </a:lnSpc>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91F9259A-1FE3-4FF9-8A07-BDD8177164ED}" type="datetime4">
              <a:rPr lang="en-US" smtClean="0"/>
              <a:t>May 24, 2026</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90811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6" y="5074920"/>
            <a:ext cx="2647667" cy="365125"/>
          </a:xfrm>
        </p:spPr>
        <p:txBody>
          <a:bodyPr/>
          <a:lstStyle/>
          <a:p>
            <a:fld id="{5D340FED-6E95-4177-A7EF-CD303B9E611D}" type="datetime4">
              <a:rPr lang="en-US" smtClean="0"/>
              <a:t>May 24, 2026</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2" y="1408176"/>
            <a:ext cx="2770499" cy="365125"/>
          </a:xfrm>
        </p:spPr>
        <p:txBody>
          <a:bodyPr/>
          <a:lstStyle/>
          <a:p>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6" y="3136392"/>
            <a:ext cx="545911" cy="580029"/>
          </a:xfrm>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883061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477962CB-39AD-45A9-800F-54DAB53D6021}" type="datetime4">
              <a:rPr lang="en-US" smtClean="0"/>
              <a:t>May 24, 2026</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984047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0" y="1825624"/>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2DEDF93D-55AB-4606-B9D7-742F1FC51983}" type="datetime4">
              <a:rPr lang="en-US" smtClean="0"/>
              <a:t>May 24, 2026</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28029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DDF2841D-FB5C-47AB-B2FF-32E855C1EA71}" type="datetime4">
              <a:rPr lang="en-US" smtClean="0"/>
              <a:t>May 24, 2026</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34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18537E9-D174-424D-BEE8-AFC4CA5F9F97}" type="datetime4">
              <a:rPr lang="en-US" smtClean="0"/>
              <a:t>May 24, 2026</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4003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1C7A44C0-F7AC-49C2-8289-1E7A86D9FB50}" type="datetime4">
              <a:rPr lang="en-US" smtClean="0"/>
              <a:t>May 24, 2026</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1482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73BB84BC-6E78-40D1-8831-40AB1F596614}" type="datetime4">
              <a:rPr lang="en-US" smtClean="0"/>
              <a:t>May 24, 2026</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779184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ADFA080F-3961-4D42-BEDE-84A1FED032F1}" type="datetime4">
              <a:rPr lang="en-US" smtClean="0"/>
              <a:t>May 24, 2026</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208054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E5CC3C8F-D4A7-4EAD-92AD-82C91CB8BB85}" type="datetime4">
              <a:rPr lang="en-US" smtClean="0"/>
              <a:t>May 24, 2026</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978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1"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0" y="464023"/>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BC011D41-E33C-4BC7-8272-37E8417FD097}" type="datetime4">
              <a:rPr lang="en-US" smtClean="0"/>
              <a:t>May 24, 2026</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631754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4"/>
            <a:ext cx="9810604" cy="4428753"/>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3" y="5071825"/>
            <a:ext cx="2647667" cy="365125"/>
          </a:xfrm>
          <a:prstGeom prst="rect">
            <a:avLst/>
          </a:prstGeom>
        </p:spPr>
        <p:txBody>
          <a:bodyPr lIns="109728" tIns="109728" rIns="109728" bIns="91440" anchor="ctr"/>
          <a:lstStyle>
            <a:lvl1pPr algn="l">
              <a:defRPr sz="1100" cap="none" spc="0" baseline="0">
                <a:solidFill>
                  <a:schemeClr val="tx1">
                    <a:lumMod val="85000"/>
                    <a:lumOff val="15000"/>
                  </a:schemeClr>
                </a:solidFill>
                <a:latin typeface="+mn-lt"/>
              </a:defRPr>
            </a:lvl1pPr>
          </a:lstStyle>
          <a:p>
            <a:fld id="{A33960BD-7AC1-4217-9611-AAA56D3EE38F}" type="datetime4">
              <a:rPr lang="en-US" smtClean="0"/>
              <a:pPr/>
              <a:t>May 24, 2026</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7" y="1407402"/>
            <a:ext cx="2770499" cy="365125"/>
          </a:xfrm>
          <a:prstGeom prst="rect">
            <a:avLst/>
          </a:prstGeom>
        </p:spPr>
        <p:txBody>
          <a:bodyPr lIns="109728" tIns="109728" rIns="109728" bIns="91440" anchor="ctr"/>
          <a:lstStyle>
            <a:lvl1pPr algn="r">
              <a:defRPr sz="1100" cap="none" spc="0" baseline="0">
                <a:solidFill>
                  <a:schemeClr val="tx1">
                    <a:lumMod val="85000"/>
                    <a:lumOff val="15000"/>
                  </a:schemeClr>
                </a:solidFill>
                <a:latin typeface="+mn-lt"/>
              </a:defRPr>
            </a:lvl1pPr>
          </a:lstStyle>
          <a:p>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1" y="3138985"/>
            <a:ext cx="545911" cy="580029"/>
          </a:xfrm>
          <a:prstGeom prst="rect">
            <a:avLst/>
          </a:prstGeom>
        </p:spPr>
        <p:txBody>
          <a:bodyPr lIns="109728" tIns="109728" rIns="109728" bIns="91440" anchor="ctr"/>
          <a:lstStyle>
            <a:lvl1pPr algn="ctr">
              <a:defRPr sz="1600">
                <a:solidFill>
                  <a:schemeClr val="tx1">
                    <a:lumMod val="85000"/>
                    <a:lumOff val="15000"/>
                  </a:schemeClr>
                </a:solidFill>
                <a:latin typeface="+mn-lt"/>
              </a:defRPr>
            </a:lvl1pPr>
          </a:lstStyle>
          <a:p>
            <a:fld id="{9D4AEF59-F28E-467C-9EA3-92D1CFAD475A}" type="slidenum">
              <a:rPr lang="en-US" smtClean="0"/>
              <a:pPr/>
              <a:t>‹#›</a:t>
            </a:fld>
            <a:endParaRPr lang="en-US">
              <a:latin typeface="+mn-lt"/>
            </a:endParaRPr>
          </a:p>
        </p:txBody>
      </p:sp>
      <mc:AlternateContent xmlns:mc="http://schemas.openxmlformats.org/markup-compatibility/2006">
        <mc:Choice xmlns:p14="http://schemas.microsoft.com/office/powerpoint/2010/main"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0" y="6342652"/>
              <a:ext cx="360" cy="360"/>
            </p14:xfrm>
          </p:contentPart>
        </mc:Choice>
        <mc:Fallback>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0" y="6333652"/>
                <a:ext cx="18000" cy="18000"/>
              </a:xfrm>
              <a:prstGeom prst="rect">
                <a:avLst/>
              </a:prstGeom>
            </p:spPr>
          </p:pic>
        </mc:Fallback>
      </mc:AlternateContent>
    </p:spTree>
    <p:extLst>
      <p:ext uri="{BB962C8B-B14F-4D97-AF65-F5344CB8AC3E}">
        <p14:creationId xmlns:p14="http://schemas.microsoft.com/office/powerpoint/2010/main" val="278733152"/>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53" r:id="rId7"/>
    <p:sldLayoutId id="2147483749" r:id="rId8"/>
    <p:sldLayoutId id="2147483750" r:id="rId9"/>
    <p:sldLayoutId id="2147483751" r:id="rId10"/>
    <p:sldLayoutId id="2147483752" r:id="rId11"/>
  </p:sldLayoutIdLst>
  <p:hf sldNum="0" hdr="0" ftr="0" dt="0"/>
  <p:txStyles>
    <p:titleStyle>
      <a:lvl1pPr algn="l" defTabSz="914400" rtl="0" eaLnBrk="1" latinLnBrk="0" hangingPunct="1">
        <a:lnSpc>
          <a:spcPct val="110000"/>
        </a:lnSpc>
        <a:spcBef>
          <a:spcPct val="0"/>
        </a:spcBef>
        <a:buNone/>
        <a:defRPr sz="3600" kern="1200" cap="none" spc="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14000"/>
        </a:lnSpc>
        <a:spcBef>
          <a:spcPts val="1000"/>
        </a:spcBef>
        <a:buSzPct val="80000"/>
        <a:buFont typeface="Arial" panose="020B0604020202020204" pitchFamily="34" charset="0"/>
        <a:buChar char="•"/>
        <a:defRPr sz="2000" kern="1200" spc="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14000"/>
        </a:lnSpc>
        <a:spcBef>
          <a:spcPts val="500"/>
        </a:spcBef>
        <a:buFontTx/>
        <a:buNone/>
        <a:defRPr sz="1800" kern="1200" spc="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14000"/>
        </a:lnSpc>
        <a:spcBef>
          <a:spcPts val="500"/>
        </a:spcBef>
        <a:buSzPct val="80000"/>
        <a:buFont typeface="Arial" panose="020B0604020202020204" pitchFamily="34" charset="0"/>
        <a:buChar char="•"/>
        <a:defRPr sz="1600" kern="1200" spc="0" baseline="0">
          <a:solidFill>
            <a:schemeClr val="tx1">
              <a:lumMod val="85000"/>
              <a:lumOff val="15000"/>
            </a:schemeClr>
          </a:solidFill>
          <a:latin typeface="+mn-lt"/>
          <a:ea typeface="Batang" panose="02030600000101010101" pitchFamily="18" charset="-127"/>
          <a:cs typeface="+mn-cs"/>
        </a:defRPr>
      </a:lvl3pPr>
      <a:lvl4pPr marL="630936" indent="0" algn="l" defTabSz="914400" rtl="0" eaLnBrk="1" latinLnBrk="0" hangingPunct="1">
        <a:lnSpc>
          <a:spcPct val="114000"/>
        </a:lnSpc>
        <a:spcBef>
          <a:spcPts val="500"/>
        </a:spcBef>
        <a:buFontTx/>
        <a:buNone/>
        <a:defRPr sz="1400" kern="1200" spc="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14000"/>
        </a:lnSpc>
        <a:spcBef>
          <a:spcPts val="500"/>
        </a:spcBef>
        <a:buSzPct val="80000"/>
        <a:buFont typeface="Arial" panose="020B0604020202020204" pitchFamily="34" charset="0"/>
        <a:buChar char="•"/>
        <a:defRPr sz="1400" kern="1200" spc="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3FE92E-FF21-46DB-BE36-B3A5D4149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E9DFFEE-526A-4D56-A70C-EADE7289B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E16716D4-9F7B-A7D1-FFE8-D6C029FA199A}"/>
              </a:ext>
            </a:extLst>
          </p:cNvPr>
          <p:cNvSpPr>
            <a:spLocks noGrp="1"/>
          </p:cNvSpPr>
          <p:nvPr>
            <p:ph type="ctrTitle"/>
          </p:nvPr>
        </p:nvSpPr>
        <p:spPr>
          <a:xfrm>
            <a:off x="1191126" y="979714"/>
            <a:ext cx="5320206" cy="2807540"/>
          </a:xfrm>
        </p:spPr>
        <p:txBody>
          <a:bodyPr>
            <a:normAutofit/>
          </a:bodyPr>
          <a:lstStyle/>
          <a:p>
            <a:r>
              <a:rPr lang="ar-EG" sz="5400" dirty="0"/>
              <a:t>خطة بحث عن الفقر </a:t>
            </a:r>
            <a:r>
              <a:rPr lang="en-US" sz="5400" dirty="0"/>
              <a:t> pdf</a:t>
            </a:r>
            <a:endParaRPr lang="ar-EG" sz="5400" dirty="0"/>
          </a:p>
        </p:txBody>
      </p:sp>
      <p:sp>
        <p:nvSpPr>
          <p:cNvPr id="3" name="عنوان فرعي 2">
            <a:extLst>
              <a:ext uri="{FF2B5EF4-FFF2-40B4-BE49-F238E27FC236}">
                <a16:creationId xmlns:a16="http://schemas.microsoft.com/office/drawing/2014/main" id="{4274F65E-6178-2913-C272-B38B42C3AE35}"/>
              </a:ext>
            </a:extLst>
          </p:cNvPr>
          <p:cNvSpPr>
            <a:spLocks noGrp="1"/>
          </p:cNvSpPr>
          <p:nvPr>
            <p:ph type="subTitle" idx="1"/>
          </p:nvPr>
        </p:nvSpPr>
        <p:spPr>
          <a:xfrm>
            <a:off x="1311731" y="4112623"/>
            <a:ext cx="5078996" cy="1594839"/>
          </a:xfrm>
        </p:spPr>
        <p:txBody>
          <a:bodyPr>
            <a:normAutofit/>
          </a:bodyPr>
          <a:lstStyle/>
          <a:p>
            <a:r>
              <a:rPr lang="ar-EG" dirty="0">
                <a:latin typeface="Simplified Arabic" panose="02020603050405020304" pitchFamily="18" charset="-78"/>
                <a:cs typeface="Simplified Arabic" panose="02020603050405020304" pitchFamily="18" charset="-78"/>
              </a:rPr>
              <a:t>خطة بحث عن الفقر </a:t>
            </a:r>
            <a:r>
              <a:rPr lang="en-US" dirty="0">
                <a:latin typeface="Simplified Arabic" panose="02020603050405020304" pitchFamily="18" charset="-78"/>
                <a:cs typeface="Simplified Arabic" panose="02020603050405020304" pitchFamily="18" charset="-78"/>
              </a:rPr>
              <a:t>pdf</a:t>
            </a:r>
            <a:endParaRPr lang="ar-EG" dirty="0">
              <a:latin typeface="Simplified Arabic" panose="02020603050405020304" pitchFamily="18" charset="-78"/>
              <a:cs typeface="Simplified Arabic" panose="02020603050405020304" pitchFamily="18" charset="-78"/>
            </a:endParaRPr>
          </a:p>
        </p:txBody>
      </p:sp>
      <p:pic>
        <p:nvPicPr>
          <p:cNvPr id="4" name="Picture 3">
            <a:extLst>
              <a:ext uri="{FF2B5EF4-FFF2-40B4-BE49-F238E27FC236}">
                <a16:creationId xmlns:a16="http://schemas.microsoft.com/office/drawing/2014/main" id="{FB4F3D2A-C388-8624-3FE1-8197DD030A4D}"/>
              </a:ext>
            </a:extLst>
          </p:cNvPr>
          <p:cNvPicPr>
            <a:picLocks noChangeAspect="1"/>
          </p:cNvPicPr>
          <p:nvPr/>
        </p:nvPicPr>
        <p:blipFill>
          <a:blip r:embed="rId2">
            <a:duotone>
              <a:schemeClr val="accent4">
                <a:shade val="45000"/>
                <a:satMod val="135000"/>
              </a:schemeClr>
              <a:prstClr val="white"/>
            </a:duotone>
          </a:blip>
          <a:srcRect l="29542" r="28967"/>
          <a:stretch>
            <a:fillRect/>
          </a:stretch>
        </p:blipFill>
        <p:spPr>
          <a:xfrm>
            <a:off x="7616215" y="-23854"/>
            <a:ext cx="4575785" cy="6892740"/>
          </a:xfrm>
          <a:custGeom>
            <a:avLst/>
            <a:gdLst/>
            <a:ahLst/>
            <a:cxnLst/>
            <a:rect l="l" t="t" r="r" b="b"/>
            <a:pathLst>
              <a:path w="4575785" h="6857999">
                <a:moveTo>
                  <a:pt x="517468" y="0"/>
                </a:moveTo>
                <a:lnTo>
                  <a:pt x="4575785" y="0"/>
                </a:lnTo>
                <a:lnTo>
                  <a:pt x="4575785" y="6857999"/>
                </a:lnTo>
                <a:lnTo>
                  <a:pt x="960511" y="6857999"/>
                </a:lnTo>
                <a:lnTo>
                  <a:pt x="942694" y="6843617"/>
                </a:lnTo>
                <a:cubicBezTo>
                  <a:pt x="964945" y="6792705"/>
                  <a:pt x="892574" y="6836929"/>
                  <a:pt x="865960" y="6827318"/>
                </a:cubicBezTo>
                <a:lnTo>
                  <a:pt x="861487" y="6823037"/>
                </a:lnTo>
                <a:lnTo>
                  <a:pt x="859513" y="6806858"/>
                </a:lnTo>
                <a:lnTo>
                  <a:pt x="860461" y="6800037"/>
                </a:lnTo>
                <a:cubicBezTo>
                  <a:pt x="860484" y="6795612"/>
                  <a:pt x="859691" y="6793024"/>
                  <a:pt x="858251" y="6791626"/>
                </a:cubicBezTo>
                <a:lnTo>
                  <a:pt x="857660" y="6791654"/>
                </a:lnTo>
                <a:lnTo>
                  <a:pt x="856643" y="6783314"/>
                </a:lnTo>
                <a:cubicBezTo>
                  <a:pt x="856157" y="6768705"/>
                  <a:pt x="856848" y="6753980"/>
                  <a:pt x="858459" y="6739543"/>
                </a:cubicBezTo>
                <a:cubicBezTo>
                  <a:pt x="825704" y="6742272"/>
                  <a:pt x="849542" y="6681110"/>
                  <a:pt x="794118" y="6710916"/>
                </a:cubicBezTo>
                <a:cubicBezTo>
                  <a:pt x="794610" y="6692179"/>
                  <a:pt x="815573" y="6671806"/>
                  <a:pt x="779817" y="6693690"/>
                </a:cubicBezTo>
                <a:cubicBezTo>
                  <a:pt x="778915" y="6687990"/>
                  <a:pt x="774885" y="6685995"/>
                  <a:pt x="769310" y="6685745"/>
                </a:cubicBezTo>
                <a:lnTo>
                  <a:pt x="766802" y="6686064"/>
                </a:lnTo>
                <a:cubicBezTo>
                  <a:pt x="767473" y="6672038"/>
                  <a:pt x="768145" y="6658011"/>
                  <a:pt x="768816" y="6643985"/>
                </a:cubicBezTo>
                <a:lnTo>
                  <a:pt x="764758" y="6640288"/>
                </a:lnTo>
                <a:lnTo>
                  <a:pt x="771603" y="6610439"/>
                </a:lnTo>
                <a:cubicBezTo>
                  <a:pt x="771799" y="6605729"/>
                  <a:pt x="776328" y="6505678"/>
                  <a:pt x="776524" y="6500968"/>
                </a:cubicBezTo>
                <a:lnTo>
                  <a:pt x="716862" y="6252242"/>
                </a:lnTo>
                <a:cubicBezTo>
                  <a:pt x="710358" y="6209033"/>
                  <a:pt x="712158" y="6177416"/>
                  <a:pt x="706006" y="6116988"/>
                </a:cubicBezTo>
                <a:cubicBezTo>
                  <a:pt x="664744" y="6009788"/>
                  <a:pt x="669134" y="5997889"/>
                  <a:pt x="675681" y="5921438"/>
                </a:cubicBezTo>
                <a:cubicBezTo>
                  <a:pt x="609567" y="5910253"/>
                  <a:pt x="667197" y="5880778"/>
                  <a:pt x="646967" y="5848021"/>
                </a:cubicBezTo>
                <a:cubicBezTo>
                  <a:pt x="633539" y="5819166"/>
                  <a:pt x="610193" y="5775630"/>
                  <a:pt x="595120" y="5722308"/>
                </a:cubicBezTo>
                <a:cubicBezTo>
                  <a:pt x="587517" y="5685814"/>
                  <a:pt x="566330" y="5564010"/>
                  <a:pt x="556522" y="5528087"/>
                </a:cubicBezTo>
                <a:cubicBezTo>
                  <a:pt x="551310" y="5519174"/>
                  <a:pt x="556171" y="5505252"/>
                  <a:pt x="536270" y="5506770"/>
                </a:cubicBezTo>
                <a:cubicBezTo>
                  <a:pt x="512052" y="5506489"/>
                  <a:pt x="543356" y="5459435"/>
                  <a:pt x="516612" y="5473320"/>
                </a:cubicBezTo>
                <a:cubicBezTo>
                  <a:pt x="537947" y="5440196"/>
                  <a:pt x="486731" y="5435838"/>
                  <a:pt x="471989" y="5418523"/>
                </a:cubicBezTo>
                <a:cubicBezTo>
                  <a:pt x="493820" y="5390817"/>
                  <a:pt x="454363" y="5377479"/>
                  <a:pt x="442299" y="5333204"/>
                </a:cubicBezTo>
                <a:cubicBezTo>
                  <a:pt x="467689" y="5302287"/>
                  <a:pt x="420786" y="5307848"/>
                  <a:pt x="452960" y="5255192"/>
                </a:cubicBezTo>
                <a:cubicBezTo>
                  <a:pt x="453300" y="5233631"/>
                  <a:pt x="429983" y="5195187"/>
                  <a:pt x="431339" y="5156169"/>
                </a:cubicBezTo>
                <a:cubicBezTo>
                  <a:pt x="398945" y="5067566"/>
                  <a:pt x="403718" y="5079988"/>
                  <a:pt x="404757" y="5025421"/>
                </a:cubicBezTo>
                <a:cubicBezTo>
                  <a:pt x="400018" y="4966103"/>
                  <a:pt x="402758" y="4976631"/>
                  <a:pt x="395660" y="4924394"/>
                </a:cubicBezTo>
                <a:cubicBezTo>
                  <a:pt x="383838" y="4897752"/>
                  <a:pt x="406451" y="4876973"/>
                  <a:pt x="390158" y="4861232"/>
                </a:cubicBezTo>
                <a:cubicBezTo>
                  <a:pt x="362582" y="4877952"/>
                  <a:pt x="368360" y="4813711"/>
                  <a:pt x="341238" y="4838615"/>
                </a:cubicBezTo>
                <a:cubicBezTo>
                  <a:pt x="311503" y="4831441"/>
                  <a:pt x="352577" y="4804970"/>
                  <a:pt x="326273" y="4796524"/>
                </a:cubicBezTo>
                <a:lnTo>
                  <a:pt x="284996" y="4672372"/>
                </a:lnTo>
                <a:cubicBezTo>
                  <a:pt x="298118" y="4649489"/>
                  <a:pt x="287003" y="4640074"/>
                  <a:pt x="267970" y="4634255"/>
                </a:cubicBezTo>
                <a:cubicBezTo>
                  <a:pt x="263754" y="4595383"/>
                  <a:pt x="222766" y="4593405"/>
                  <a:pt x="203275" y="4555830"/>
                </a:cubicBezTo>
                <a:cubicBezTo>
                  <a:pt x="181514" y="4524570"/>
                  <a:pt x="154438" y="4520149"/>
                  <a:pt x="133797" y="4479914"/>
                </a:cubicBezTo>
                <a:cubicBezTo>
                  <a:pt x="124082" y="4457346"/>
                  <a:pt x="105185" y="4427564"/>
                  <a:pt x="84156" y="4415916"/>
                </a:cubicBezTo>
                <a:lnTo>
                  <a:pt x="83303" y="4414752"/>
                </a:lnTo>
                <a:lnTo>
                  <a:pt x="72062" y="4388525"/>
                </a:lnTo>
                <a:lnTo>
                  <a:pt x="75315" y="4375182"/>
                </a:lnTo>
                <a:cubicBezTo>
                  <a:pt x="75941" y="4370194"/>
                  <a:pt x="75530" y="4367154"/>
                  <a:pt x="74333" y="4365355"/>
                </a:cubicBezTo>
                <a:lnTo>
                  <a:pt x="68893" y="4364787"/>
                </a:lnTo>
                <a:cubicBezTo>
                  <a:pt x="68887" y="4364737"/>
                  <a:pt x="68881" y="4364686"/>
                  <a:pt x="68875" y="4364636"/>
                </a:cubicBezTo>
                <a:cubicBezTo>
                  <a:pt x="68620" y="4351507"/>
                  <a:pt x="69309" y="4337030"/>
                  <a:pt x="58168" y="4323582"/>
                </a:cubicBezTo>
                <a:cubicBezTo>
                  <a:pt x="61811" y="4263350"/>
                  <a:pt x="99263" y="4233013"/>
                  <a:pt x="79972" y="4208494"/>
                </a:cubicBezTo>
                <a:cubicBezTo>
                  <a:pt x="88758" y="4180446"/>
                  <a:pt x="125844" y="4152085"/>
                  <a:pt x="106280" y="4120638"/>
                </a:cubicBezTo>
                <a:cubicBezTo>
                  <a:pt x="111598" y="4121936"/>
                  <a:pt x="113804" y="4120147"/>
                  <a:pt x="114398" y="4116558"/>
                </a:cubicBezTo>
                <a:cubicBezTo>
                  <a:pt x="114157" y="4114248"/>
                  <a:pt x="113917" y="4111937"/>
                  <a:pt x="113677" y="4109627"/>
                </a:cubicBezTo>
                <a:lnTo>
                  <a:pt x="105699" y="4105626"/>
                </a:lnTo>
                <a:cubicBezTo>
                  <a:pt x="77890" y="4088880"/>
                  <a:pt x="108987" y="4082598"/>
                  <a:pt x="106408" y="4051443"/>
                </a:cubicBezTo>
                <a:cubicBezTo>
                  <a:pt x="106858" y="4036630"/>
                  <a:pt x="97032" y="3985550"/>
                  <a:pt x="103822" y="3988496"/>
                </a:cubicBezTo>
                <a:lnTo>
                  <a:pt x="75372" y="3857059"/>
                </a:lnTo>
                <a:cubicBezTo>
                  <a:pt x="82817" y="3836376"/>
                  <a:pt x="81742" y="3824520"/>
                  <a:pt x="64937" y="3815652"/>
                </a:cubicBezTo>
                <a:cubicBezTo>
                  <a:pt x="102287" y="3718925"/>
                  <a:pt x="55573" y="3772320"/>
                  <a:pt x="59080" y="3696747"/>
                </a:cubicBezTo>
                <a:cubicBezTo>
                  <a:pt x="66269" y="3629648"/>
                  <a:pt x="63240" y="3571908"/>
                  <a:pt x="85623" y="3491441"/>
                </a:cubicBezTo>
                <a:cubicBezTo>
                  <a:pt x="98410" y="3474059"/>
                  <a:pt x="99525" y="3431012"/>
                  <a:pt x="100691" y="3417526"/>
                </a:cubicBezTo>
                <a:cubicBezTo>
                  <a:pt x="101857" y="3404040"/>
                  <a:pt x="95556" y="3412369"/>
                  <a:pt x="92620" y="3410525"/>
                </a:cubicBezTo>
                <a:cubicBezTo>
                  <a:pt x="92153" y="3374230"/>
                  <a:pt x="83244" y="3285268"/>
                  <a:pt x="79737" y="3235496"/>
                </a:cubicBezTo>
                <a:cubicBezTo>
                  <a:pt x="70953" y="3207448"/>
                  <a:pt x="52012" y="3143347"/>
                  <a:pt x="71576" y="3111898"/>
                </a:cubicBezTo>
                <a:cubicBezTo>
                  <a:pt x="66408" y="3077014"/>
                  <a:pt x="53542" y="3056489"/>
                  <a:pt x="48725" y="3026189"/>
                </a:cubicBezTo>
                <a:cubicBezTo>
                  <a:pt x="35029" y="3013335"/>
                  <a:pt x="35295" y="2950066"/>
                  <a:pt x="42673" y="2930099"/>
                </a:cubicBezTo>
                <a:cubicBezTo>
                  <a:pt x="72765" y="2876461"/>
                  <a:pt x="20837" y="2811743"/>
                  <a:pt x="43260" y="2768401"/>
                </a:cubicBezTo>
                <a:cubicBezTo>
                  <a:pt x="44784" y="2755816"/>
                  <a:pt x="43709" y="2744724"/>
                  <a:pt x="41022" y="2734617"/>
                </a:cubicBezTo>
                <a:lnTo>
                  <a:pt x="29707" y="2708118"/>
                </a:lnTo>
                <a:lnTo>
                  <a:pt x="18896" y="2704187"/>
                </a:lnTo>
                <a:lnTo>
                  <a:pt x="16157" y="2686013"/>
                </a:lnTo>
                <a:lnTo>
                  <a:pt x="0" y="2656506"/>
                </a:lnTo>
                <a:cubicBezTo>
                  <a:pt x="46275" y="2648213"/>
                  <a:pt x="-21852" y="2580542"/>
                  <a:pt x="20000" y="2589495"/>
                </a:cubicBezTo>
                <a:cubicBezTo>
                  <a:pt x="9004" y="2539865"/>
                  <a:pt x="51725" y="2561406"/>
                  <a:pt x="4503" y="2517909"/>
                </a:cubicBezTo>
                <a:cubicBezTo>
                  <a:pt x="18312" y="2426183"/>
                  <a:pt x="2043" y="2320005"/>
                  <a:pt x="38580" y="2235940"/>
                </a:cubicBezTo>
                <a:cubicBezTo>
                  <a:pt x="39530" y="2131535"/>
                  <a:pt x="31342" y="1983035"/>
                  <a:pt x="28357" y="1891475"/>
                </a:cubicBezTo>
                <a:cubicBezTo>
                  <a:pt x="18536" y="1816240"/>
                  <a:pt x="53985" y="1820215"/>
                  <a:pt x="16422" y="1754299"/>
                </a:cubicBezTo>
                <a:cubicBezTo>
                  <a:pt x="22523" y="1748800"/>
                  <a:pt x="14115" y="1712020"/>
                  <a:pt x="17619" y="1704948"/>
                </a:cubicBezTo>
                <a:lnTo>
                  <a:pt x="11875" y="1640075"/>
                </a:lnTo>
                <a:lnTo>
                  <a:pt x="10148" y="1637400"/>
                </a:lnTo>
                <a:cubicBezTo>
                  <a:pt x="6571" y="1625366"/>
                  <a:pt x="7662" y="1617809"/>
                  <a:pt x="10809" y="1612250"/>
                </a:cubicBezTo>
                <a:lnTo>
                  <a:pt x="30710" y="1498099"/>
                </a:lnTo>
                <a:lnTo>
                  <a:pt x="28832" y="1497366"/>
                </a:lnTo>
                <a:lnTo>
                  <a:pt x="25420" y="1490044"/>
                </a:lnTo>
                <a:lnTo>
                  <a:pt x="36357" y="1429750"/>
                </a:lnTo>
                <a:cubicBezTo>
                  <a:pt x="56105" y="1395764"/>
                  <a:pt x="51096" y="1348657"/>
                  <a:pt x="63323" y="1316453"/>
                </a:cubicBezTo>
                <a:cubicBezTo>
                  <a:pt x="113953" y="1206017"/>
                  <a:pt x="97314" y="1160971"/>
                  <a:pt x="167299" y="1100758"/>
                </a:cubicBezTo>
                <a:cubicBezTo>
                  <a:pt x="183322" y="1066821"/>
                  <a:pt x="207320" y="1013057"/>
                  <a:pt x="218971" y="997428"/>
                </a:cubicBezTo>
                <a:cubicBezTo>
                  <a:pt x="225661" y="983599"/>
                  <a:pt x="245059" y="996998"/>
                  <a:pt x="249304" y="969068"/>
                </a:cubicBezTo>
                <a:cubicBezTo>
                  <a:pt x="273910" y="912445"/>
                  <a:pt x="257335" y="876944"/>
                  <a:pt x="307518" y="815816"/>
                </a:cubicBezTo>
                <a:cubicBezTo>
                  <a:pt x="319844" y="734499"/>
                  <a:pt x="427269" y="648257"/>
                  <a:pt x="438631" y="588216"/>
                </a:cubicBezTo>
                <a:cubicBezTo>
                  <a:pt x="468336" y="534577"/>
                  <a:pt x="480025" y="521047"/>
                  <a:pt x="494548" y="466832"/>
                </a:cubicBezTo>
                <a:cubicBezTo>
                  <a:pt x="513994" y="444023"/>
                  <a:pt x="469014" y="421695"/>
                  <a:pt x="512985" y="406165"/>
                </a:cubicBezTo>
                <a:cubicBezTo>
                  <a:pt x="519819" y="312467"/>
                  <a:pt x="496295" y="285415"/>
                  <a:pt x="499246" y="226337"/>
                </a:cubicBezTo>
                <a:cubicBezTo>
                  <a:pt x="511217" y="180655"/>
                  <a:pt x="525793" y="85726"/>
                  <a:pt x="530694" y="51692"/>
                </a:cubicBezTo>
                <a:cubicBezTo>
                  <a:pt x="512001" y="39736"/>
                  <a:pt x="522977" y="34428"/>
                  <a:pt x="528655" y="22135"/>
                </a:cubicBezTo>
                <a:cubicBezTo>
                  <a:pt x="511506" y="14446"/>
                  <a:pt x="513258" y="7722"/>
                  <a:pt x="516964" y="1039"/>
                </a:cubicBezTo>
                <a:close/>
              </a:path>
            </a:pathLst>
          </a:custGeom>
        </p:spPr>
      </p:pic>
      <p:pic>
        <p:nvPicPr>
          <p:cNvPr id="6" name="صورة 5">
            <a:extLst>
              <a:ext uri="{FF2B5EF4-FFF2-40B4-BE49-F238E27FC236}">
                <a16:creationId xmlns:a16="http://schemas.microsoft.com/office/drawing/2014/main" id="{03F69C80-A1CC-3A93-1AC2-E6BF08108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686" y="347904"/>
            <a:ext cx="2044089" cy="1263619"/>
          </a:xfrm>
          <a:prstGeom prst="rect">
            <a:avLst/>
          </a:prstGeom>
        </p:spPr>
      </p:pic>
    </p:spTree>
    <p:extLst>
      <p:ext uri="{BB962C8B-B14F-4D97-AF65-F5344CB8AC3E}">
        <p14:creationId xmlns:p14="http://schemas.microsoft.com/office/powerpoint/2010/main" val="2424383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35C685BF-E9A7-4525-ABF3-CCC2EAC37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2687005"/>
          </a:xfrm>
          <a:custGeom>
            <a:avLst/>
            <a:gdLst>
              <a:gd name="connsiteX0" fmla="*/ 12192000 w 12192000"/>
              <a:gd name="connsiteY0" fmla="*/ 0 h 2785707"/>
              <a:gd name="connsiteX1" fmla="*/ 0 w 12192000"/>
              <a:gd name="connsiteY1" fmla="*/ 0 h 2785707"/>
              <a:gd name="connsiteX2" fmla="*/ 0 w 12192000"/>
              <a:gd name="connsiteY2" fmla="*/ 591237 h 2785707"/>
              <a:gd name="connsiteX3" fmla="*/ 7462 w 12192000"/>
              <a:gd name="connsiteY3" fmla="*/ 596097 h 2785707"/>
              <a:gd name="connsiteX4" fmla="*/ 65949 w 12192000"/>
              <a:gd name="connsiteY4" fmla="*/ 623063 h 2785707"/>
              <a:gd name="connsiteX5" fmla="*/ 174040 w 12192000"/>
              <a:gd name="connsiteY5" fmla="*/ 614935 h 2785707"/>
              <a:gd name="connsiteX6" fmla="*/ 331354 w 12192000"/>
              <a:gd name="connsiteY6" fmla="*/ 605310 h 2785707"/>
              <a:gd name="connsiteX7" fmla="*/ 437701 w 12192000"/>
              <a:gd name="connsiteY7" fmla="*/ 649169 h 2785707"/>
              <a:gd name="connsiteX8" fmla="*/ 570985 w 12192000"/>
              <a:gd name="connsiteY8" fmla="*/ 634864 h 2785707"/>
              <a:gd name="connsiteX9" fmla="*/ 660488 w 12192000"/>
              <a:gd name="connsiteY9" fmla="*/ 637694 h 2785707"/>
              <a:gd name="connsiteX10" fmla="*/ 862240 w 12192000"/>
              <a:gd name="connsiteY10" fmla="*/ 647402 h 2785707"/>
              <a:gd name="connsiteX11" fmla="*/ 1055198 w 12192000"/>
              <a:gd name="connsiteY11" fmla="*/ 658414 h 2785707"/>
              <a:gd name="connsiteX12" fmla="*/ 1161490 w 12192000"/>
              <a:gd name="connsiteY12" fmla="*/ 664553 h 2785707"/>
              <a:gd name="connsiteX13" fmla="*/ 1335488 w 12192000"/>
              <a:gd name="connsiteY13" fmla="*/ 684838 h 2785707"/>
              <a:gd name="connsiteX14" fmla="*/ 1384901 w 12192000"/>
              <a:gd name="connsiteY14" fmla="*/ 684207 h 2785707"/>
              <a:gd name="connsiteX15" fmla="*/ 1414557 w 12192000"/>
              <a:gd name="connsiteY15" fmla="*/ 685540 h 2785707"/>
              <a:gd name="connsiteX16" fmla="*/ 1479073 w 12192000"/>
              <a:gd name="connsiteY16" fmla="*/ 708783 h 2785707"/>
              <a:gd name="connsiteX17" fmla="*/ 1760498 w 12192000"/>
              <a:gd name="connsiteY17" fmla="*/ 700683 h 2785707"/>
              <a:gd name="connsiteX18" fmla="*/ 1971386 w 12192000"/>
              <a:gd name="connsiteY18" fmla="*/ 726403 h 2785707"/>
              <a:gd name="connsiteX19" fmla="*/ 2050659 w 12192000"/>
              <a:gd name="connsiteY19" fmla="*/ 720928 h 2785707"/>
              <a:gd name="connsiteX20" fmla="*/ 2220475 w 12192000"/>
              <a:gd name="connsiteY20" fmla="*/ 749487 h 2785707"/>
              <a:gd name="connsiteX21" fmla="*/ 2272406 w 12192000"/>
              <a:gd name="connsiteY21" fmla="*/ 777021 h 2785707"/>
              <a:gd name="connsiteX22" fmla="*/ 2297410 w 12192000"/>
              <a:gd name="connsiteY22" fmla="*/ 791240 h 2785707"/>
              <a:gd name="connsiteX23" fmla="*/ 2377393 w 12192000"/>
              <a:gd name="connsiteY23" fmla="*/ 838529 h 2785707"/>
              <a:gd name="connsiteX24" fmla="*/ 2389325 w 12192000"/>
              <a:gd name="connsiteY24" fmla="*/ 847736 h 2785707"/>
              <a:gd name="connsiteX25" fmla="*/ 2418508 w 12192000"/>
              <a:gd name="connsiteY25" fmla="*/ 847030 h 2785707"/>
              <a:gd name="connsiteX26" fmla="*/ 2435377 w 12192000"/>
              <a:gd name="connsiteY26" fmla="*/ 837345 h 2785707"/>
              <a:gd name="connsiteX27" fmla="*/ 2439620 w 12192000"/>
              <a:gd name="connsiteY27" fmla="*/ 840860 h 2785707"/>
              <a:gd name="connsiteX28" fmla="*/ 2451797 w 12192000"/>
              <a:gd name="connsiteY28" fmla="*/ 846508 h 2785707"/>
              <a:gd name="connsiteX29" fmla="*/ 2505861 w 12192000"/>
              <a:gd name="connsiteY29" fmla="*/ 882666 h 2785707"/>
              <a:gd name="connsiteX30" fmla="*/ 2528621 w 12192000"/>
              <a:gd name="connsiteY30" fmla="*/ 883310 h 2785707"/>
              <a:gd name="connsiteX31" fmla="*/ 2615876 w 12192000"/>
              <a:gd name="connsiteY31" fmla="*/ 913568 h 2785707"/>
              <a:gd name="connsiteX32" fmla="*/ 2633076 w 12192000"/>
              <a:gd name="connsiteY32" fmla="*/ 918384 h 2785707"/>
              <a:gd name="connsiteX33" fmla="*/ 2665101 w 12192000"/>
              <a:gd name="connsiteY33" fmla="*/ 936714 h 2785707"/>
              <a:gd name="connsiteX34" fmla="*/ 2675173 w 12192000"/>
              <a:gd name="connsiteY34" fmla="*/ 938458 h 2785707"/>
              <a:gd name="connsiteX35" fmla="*/ 2707978 w 12192000"/>
              <a:gd name="connsiteY35" fmla="*/ 955182 h 2785707"/>
              <a:gd name="connsiteX36" fmla="*/ 2778669 w 12192000"/>
              <a:gd name="connsiteY36" fmla="*/ 991480 h 2785707"/>
              <a:gd name="connsiteX37" fmla="*/ 2796452 w 12192000"/>
              <a:gd name="connsiteY37" fmla="*/ 1000372 h 2785707"/>
              <a:gd name="connsiteX38" fmla="*/ 2813495 w 12192000"/>
              <a:gd name="connsiteY38" fmla="*/ 1001982 h 2785707"/>
              <a:gd name="connsiteX39" fmla="*/ 2904193 w 12192000"/>
              <a:gd name="connsiteY39" fmla="*/ 1024123 h 2785707"/>
              <a:gd name="connsiteX40" fmla="*/ 2926826 w 12192000"/>
              <a:gd name="connsiteY40" fmla="*/ 1025558 h 2785707"/>
              <a:gd name="connsiteX41" fmla="*/ 2937629 w 12192000"/>
              <a:gd name="connsiteY41" fmla="*/ 1021496 h 2785707"/>
              <a:gd name="connsiteX42" fmla="*/ 2970190 w 12192000"/>
              <a:gd name="connsiteY42" fmla="*/ 1039341 h 2785707"/>
              <a:gd name="connsiteX43" fmla="*/ 3023036 w 12192000"/>
              <a:gd name="connsiteY43" fmla="*/ 1057429 h 2785707"/>
              <a:gd name="connsiteX44" fmla="*/ 3047640 w 12192000"/>
              <a:gd name="connsiteY44" fmla="*/ 1067886 h 2785707"/>
              <a:gd name="connsiteX45" fmla="*/ 3069615 w 12192000"/>
              <a:gd name="connsiteY45" fmla="*/ 1068623 h 2785707"/>
              <a:gd name="connsiteX46" fmla="*/ 3189718 w 12192000"/>
              <a:gd name="connsiteY46" fmla="*/ 1090790 h 2785707"/>
              <a:gd name="connsiteX47" fmla="*/ 3234683 w 12192000"/>
              <a:gd name="connsiteY47" fmla="*/ 1082861 h 2785707"/>
              <a:gd name="connsiteX48" fmla="*/ 3243889 w 12192000"/>
              <a:gd name="connsiteY48" fmla="*/ 1088560 h 2785707"/>
              <a:gd name="connsiteX49" fmla="*/ 3316289 w 12192000"/>
              <a:gd name="connsiteY49" fmla="*/ 1102846 h 2785707"/>
              <a:gd name="connsiteX50" fmla="*/ 3363255 w 12192000"/>
              <a:gd name="connsiteY50" fmla="*/ 1113121 h 2785707"/>
              <a:gd name="connsiteX51" fmla="*/ 3450298 w 12192000"/>
              <a:gd name="connsiteY51" fmla="*/ 1140641 h 2785707"/>
              <a:gd name="connsiteX52" fmla="*/ 3502843 w 12192000"/>
              <a:gd name="connsiteY52" fmla="*/ 1152088 h 2785707"/>
              <a:gd name="connsiteX53" fmla="*/ 3534327 w 12192000"/>
              <a:gd name="connsiteY53" fmla="*/ 1158780 h 2785707"/>
              <a:gd name="connsiteX54" fmla="*/ 3613707 w 12192000"/>
              <a:gd name="connsiteY54" fmla="*/ 1188135 h 2785707"/>
              <a:gd name="connsiteX55" fmla="*/ 3734447 w 12192000"/>
              <a:gd name="connsiteY55" fmla="*/ 1264997 h 2785707"/>
              <a:gd name="connsiteX56" fmla="*/ 3774777 w 12192000"/>
              <a:gd name="connsiteY56" fmla="*/ 1280345 h 2785707"/>
              <a:gd name="connsiteX57" fmla="*/ 3782987 w 12192000"/>
              <a:gd name="connsiteY57" fmla="*/ 1278825 h 2785707"/>
              <a:gd name="connsiteX58" fmla="*/ 3829525 w 12192000"/>
              <a:gd name="connsiteY58" fmla="*/ 1314650 h 2785707"/>
              <a:gd name="connsiteX59" fmla="*/ 3916534 w 12192000"/>
              <a:gd name="connsiteY59" fmla="*/ 1337438 h 2785707"/>
              <a:gd name="connsiteX60" fmla="*/ 3985243 w 12192000"/>
              <a:gd name="connsiteY60" fmla="*/ 1349887 h 2785707"/>
              <a:gd name="connsiteX61" fmla="*/ 4022446 w 12192000"/>
              <a:gd name="connsiteY61" fmla="*/ 1358915 h 2785707"/>
              <a:gd name="connsiteX62" fmla="*/ 4050987 w 12192000"/>
              <a:gd name="connsiteY62" fmla="*/ 1363213 h 2785707"/>
              <a:gd name="connsiteX63" fmla="*/ 4115739 w 12192000"/>
              <a:gd name="connsiteY63" fmla="*/ 1386380 h 2785707"/>
              <a:gd name="connsiteX64" fmla="*/ 4219773 w 12192000"/>
              <a:gd name="connsiteY64" fmla="*/ 1429896 h 2785707"/>
              <a:gd name="connsiteX65" fmla="*/ 4242592 w 12192000"/>
              <a:gd name="connsiteY65" fmla="*/ 1437995 h 2785707"/>
              <a:gd name="connsiteX66" fmla="*/ 4264860 w 12192000"/>
              <a:gd name="connsiteY66" fmla="*/ 1440328 h 2785707"/>
              <a:gd name="connsiteX67" fmla="*/ 4272342 w 12192000"/>
              <a:gd name="connsiteY67" fmla="*/ 1436836 h 2785707"/>
              <a:gd name="connsiteX68" fmla="*/ 4285317 w 12192000"/>
              <a:gd name="connsiteY68" fmla="*/ 1440547 h 2785707"/>
              <a:gd name="connsiteX69" fmla="*/ 4289326 w 12192000"/>
              <a:gd name="connsiteY69" fmla="*/ 1440567 h 2785707"/>
              <a:gd name="connsiteX70" fmla="*/ 4311745 w 12192000"/>
              <a:gd name="connsiteY70" fmla="*/ 1441649 h 2785707"/>
              <a:gd name="connsiteX71" fmla="*/ 4345821 w 12192000"/>
              <a:gd name="connsiteY71" fmla="*/ 1467990 h 2785707"/>
              <a:gd name="connsiteX72" fmla="*/ 4399086 w 12192000"/>
              <a:gd name="connsiteY72" fmla="*/ 1480631 h 2785707"/>
              <a:gd name="connsiteX73" fmla="*/ 4635587 w 12192000"/>
              <a:gd name="connsiteY73" fmla="*/ 1532477 h 2785707"/>
              <a:gd name="connsiteX74" fmla="*/ 4697305 w 12192000"/>
              <a:gd name="connsiteY74" fmla="*/ 1598576 h 2785707"/>
              <a:gd name="connsiteX75" fmla="*/ 4800559 w 12192000"/>
              <a:gd name="connsiteY75" fmla="*/ 1650651 h 2785707"/>
              <a:gd name="connsiteX76" fmla="*/ 4945615 w 12192000"/>
              <a:gd name="connsiteY76" fmla="*/ 1698753 h 2785707"/>
              <a:gd name="connsiteX77" fmla="*/ 4951384 w 12192000"/>
              <a:gd name="connsiteY77" fmla="*/ 1709811 h 2785707"/>
              <a:gd name="connsiteX78" fmla="*/ 4961956 w 12192000"/>
              <a:gd name="connsiteY78" fmla="*/ 1718626 h 2785707"/>
              <a:gd name="connsiteX79" fmla="*/ 4964473 w 12192000"/>
              <a:gd name="connsiteY79" fmla="*/ 1718615 h 2785707"/>
              <a:gd name="connsiteX80" fmla="*/ 4991598 w 12192000"/>
              <a:gd name="connsiteY80" fmla="*/ 1734829 h 2785707"/>
              <a:gd name="connsiteX81" fmla="*/ 5009548 w 12192000"/>
              <a:gd name="connsiteY81" fmla="*/ 1747489 h 2785707"/>
              <a:gd name="connsiteX82" fmla="*/ 5014839 w 12192000"/>
              <a:gd name="connsiteY82" fmla="*/ 1748130 h 2785707"/>
              <a:gd name="connsiteX83" fmla="*/ 5058738 w 12192000"/>
              <a:gd name="connsiteY83" fmla="*/ 1764982 h 2785707"/>
              <a:gd name="connsiteX84" fmla="*/ 5080507 w 12192000"/>
              <a:gd name="connsiteY84" fmla="*/ 1768847 h 2785707"/>
              <a:gd name="connsiteX85" fmla="*/ 5142055 w 12192000"/>
              <a:gd name="connsiteY85" fmla="*/ 1767607 h 2785707"/>
              <a:gd name="connsiteX86" fmla="*/ 5173522 w 12192000"/>
              <a:gd name="connsiteY86" fmla="*/ 1784620 h 2785707"/>
              <a:gd name="connsiteX87" fmla="*/ 5180367 w 12192000"/>
              <a:gd name="connsiteY87" fmla="*/ 1787604 h 2785707"/>
              <a:gd name="connsiteX88" fmla="*/ 5180716 w 12192000"/>
              <a:gd name="connsiteY88" fmla="*/ 1787481 h 2785707"/>
              <a:gd name="connsiteX89" fmla="*/ 5188363 w 12192000"/>
              <a:gd name="connsiteY89" fmla="*/ 1790269 h 2785707"/>
              <a:gd name="connsiteX90" fmla="*/ 5192852 w 12192000"/>
              <a:gd name="connsiteY90" fmla="*/ 1793043 h 2785707"/>
              <a:gd name="connsiteX91" fmla="*/ 5272230 w 12192000"/>
              <a:gd name="connsiteY91" fmla="*/ 1791348 h 2785707"/>
              <a:gd name="connsiteX92" fmla="*/ 5376484 w 12192000"/>
              <a:gd name="connsiteY92" fmla="*/ 1805756 h 2785707"/>
              <a:gd name="connsiteX93" fmla="*/ 5478926 w 12192000"/>
              <a:gd name="connsiteY93" fmla="*/ 1822858 h 2785707"/>
              <a:gd name="connsiteX94" fmla="*/ 5515632 w 12192000"/>
              <a:gd name="connsiteY94" fmla="*/ 1830425 h 2785707"/>
              <a:gd name="connsiteX95" fmla="*/ 5582742 w 12192000"/>
              <a:gd name="connsiteY95" fmla="*/ 1837848 h 2785707"/>
              <a:gd name="connsiteX96" fmla="*/ 5615731 w 12192000"/>
              <a:gd name="connsiteY96" fmla="*/ 1838115 h 2785707"/>
              <a:gd name="connsiteX97" fmla="*/ 5619149 w 12192000"/>
              <a:gd name="connsiteY97" fmla="*/ 1835988 h 2785707"/>
              <a:gd name="connsiteX98" fmla="*/ 5625050 w 12192000"/>
              <a:gd name="connsiteY98" fmla="*/ 1835832 h 2785707"/>
              <a:gd name="connsiteX99" fmla="*/ 5640026 w 12192000"/>
              <a:gd name="connsiteY99" fmla="*/ 1839536 h 2785707"/>
              <a:gd name="connsiteX100" fmla="*/ 5645469 w 12192000"/>
              <a:gd name="connsiteY100" fmla="*/ 1841610 h 2785707"/>
              <a:gd name="connsiteX101" fmla="*/ 5653837 w 12192000"/>
              <a:gd name="connsiteY101" fmla="*/ 1843194 h 2785707"/>
              <a:gd name="connsiteX102" fmla="*/ 5654101 w 12192000"/>
              <a:gd name="connsiteY102" fmla="*/ 1843017 h 2785707"/>
              <a:gd name="connsiteX103" fmla="*/ 5661820 w 12192000"/>
              <a:gd name="connsiteY103" fmla="*/ 1844927 h 2785707"/>
              <a:gd name="connsiteX104" fmla="*/ 5698828 w 12192000"/>
              <a:gd name="connsiteY104" fmla="*/ 1857009 h 2785707"/>
              <a:gd name="connsiteX105" fmla="*/ 5755153 w 12192000"/>
              <a:gd name="connsiteY105" fmla="*/ 1846051 h 2785707"/>
              <a:gd name="connsiteX106" fmla="*/ 5777080 w 12192000"/>
              <a:gd name="connsiteY106" fmla="*/ 1846484 h 2785707"/>
              <a:gd name="connsiteX107" fmla="*/ 5790062 w 12192000"/>
              <a:gd name="connsiteY107" fmla="*/ 1844754 h 2785707"/>
              <a:gd name="connsiteX108" fmla="*/ 5888138 w 12192000"/>
              <a:gd name="connsiteY108" fmla="*/ 1877663 h 2785707"/>
              <a:gd name="connsiteX109" fmla="*/ 5902013 w 12192000"/>
              <a:gd name="connsiteY109" fmla="*/ 1884827 h 2785707"/>
              <a:gd name="connsiteX110" fmla="*/ 5912492 w 12192000"/>
              <a:gd name="connsiteY110" fmla="*/ 1894998 h 2785707"/>
              <a:gd name="connsiteX111" fmla="*/ 6068995 w 12192000"/>
              <a:gd name="connsiteY111" fmla="*/ 1920302 h 2785707"/>
              <a:gd name="connsiteX112" fmla="*/ 6283598 w 12192000"/>
              <a:gd name="connsiteY112" fmla="*/ 1991295 h 2785707"/>
              <a:gd name="connsiteX113" fmla="*/ 6378390 w 12192000"/>
              <a:gd name="connsiteY113" fmla="*/ 1991561 h 2785707"/>
              <a:gd name="connsiteX114" fmla="*/ 6519309 w 12192000"/>
              <a:gd name="connsiteY114" fmla="*/ 2027309 h 2785707"/>
              <a:gd name="connsiteX115" fmla="*/ 6643152 w 12192000"/>
              <a:gd name="connsiteY115" fmla="*/ 2049516 h 2785707"/>
              <a:gd name="connsiteX116" fmla="*/ 6656875 w 12192000"/>
              <a:gd name="connsiteY116" fmla="*/ 2051188 h 2785707"/>
              <a:gd name="connsiteX117" fmla="*/ 6662165 w 12192000"/>
              <a:gd name="connsiteY117" fmla="*/ 2046505 h 2785707"/>
              <a:gd name="connsiteX118" fmla="*/ 6708706 w 12192000"/>
              <a:gd name="connsiteY118" fmla="*/ 2049842 h 2785707"/>
              <a:gd name="connsiteX119" fmla="*/ 6797201 w 12192000"/>
              <a:gd name="connsiteY119" fmla="*/ 2065320 h 2785707"/>
              <a:gd name="connsiteX120" fmla="*/ 6810764 w 12192000"/>
              <a:gd name="connsiteY120" fmla="*/ 2071002 h 2785707"/>
              <a:gd name="connsiteX121" fmla="*/ 6901101 w 12192000"/>
              <a:gd name="connsiteY121" fmla="*/ 2082052 h 2785707"/>
              <a:gd name="connsiteX122" fmla="*/ 6962781 w 12192000"/>
              <a:gd name="connsiteY122" fmla="*/ 2092999 h 2785707"/>
              <a:gd name="connsiteX123" fmla="*/ 6975881 w 12192000"/>
              <a:gd name="connsiteY123" fmla="*/ 2098520 h 2785707"/>
              <a:gd name="connsiteX124" fmla="*/ 6991402 w 12192000"/>
              <a:gd name="connsiteY124" fmla="*/ 2094572 h 2785707"/>
              <a:gd name="connsiteX125" fmla="*/ 6996085 w 12192000"/>
              <a:gd name="connsiteY125" fmla="*/ 2090397 h 2785707"/>
              <a:gd name="connsiteX126" fmla="*/ 7045119 w 12192000"/>
              <a:gd name="connsiteY126" fmla="*/ 2100367 h 2785707"/>
              <a:gd name="connsiteX127" fmla="*/ 7051064 w 12192000"/>
              <a:gd name="connsiteY127" fmla="*/ 2100779 h 2785707"/>
              <a:gd name="connsiteX128" fmla="*/ 7092123 w 12192000"/>
              <a:gd name="connsiteY128" fmla="*/ 2100750 h 2785707"/>
              <a:gd name="connsiteX129" fmla="*/ 7153291 w 12192000"/>
              <a:gd name="connsiteY129" fmla="*/ 2096258 h 2785707"/>
              <a:gd name="connsiteX130" fmla="*/ 7216946 w 12192000"/>
              <a:gd name="connsiteY130" fmla="*/ 2083586 h 2785707"/>
              <a:gd name="connsiteX131" fmla="*/ 7253640 w 12192000"/>
              <a:gd name="connsiteY131" fmla="*/ 2078754 h 2785707"/>
              <a:gd name="connsiteX132" fmla="*/ 7279228 w 12192000"/>
              <a:gd name="connsiteY132" fmla="*/ 2072719 h 2785707"/>
              <a:gd name="connsiteX133" fmla="*/ 7350342 w 12192000"/>
              <a:gd name="connsiteY133" fmla="*/ 2070909 h 2785707"/>
              <a:gd name="connsiteX134" fmla="*/ 7470724 w 12192000"/>
              <a:gd name="connsiteY134" fmla="*/ 2073574 h 2785707"/>
              <a:gd name="connsiteX135" fmla="*/ 7514696 w 12192000"/>
              <a:gd name="connsiteY135" fmla="*/ 2067266 h 2785707"/>
              <a:gd name="connsiteX136" fmla="*/ 7516909 w 12192000"/>
              <a:gd name="connsiteY136" fmla="*/ 2061590 h 2785707"/>
              <a:gd name="connsiteX137" fmla="*/ 7530255 w 12192000"/>
              <a:gd name="connsiteY137" fmla="*/ 2060403 h 2785707"/>
              <a:gd name="connsiteX138" fmla="*/ 7533279 w 12192000"/>
              <a:gd name="connsiteY138" fmla="*/ 2059039 h 2785707"/>
              <a:gd name="connsiteX139" fmla="*/ 7551151 w 12192000"/>
              <a:gd name="connsiteY139" fmla="*/ 2052267 h 2785707"/>
              <a:gd name="connsiteX140" fmla="*/ 7602338 w 12192000"/>
              <a:gd name="connsiteY140" fmla="*/ 2063846 h 2785707"/>
              <a:gd name="connsiteX141" fmla="*/ 7625892 w 12192000"/>
              <a:gd name="connsiteY141" fmla="*/ 2064714 h 2785707"/>
              <a:gd name="connsiteX142" fmla="*/ 7648322 w 12192000"/>
              <a:gd name="connsiteY142" fmla="*/ 2072757 h 2785707"/>
              <a:gd name="connsiteX143" fmla="*/ 7660138 w 12192000"/>
              <a:gd name="connsiteY143" fmla="*/ 2081487 h 2785707"/>
              <a:gd name="connsiteX144" fmla="*/ 7701887 w 12192000"/>
              <a:gd name="connsiteY144" fmla="*/ 2097255 h 2785707"/>
              <a:gd name="connsiteX145" fmla="*/ 7701887 w 12192000"/>
              <a:gd name="connsiteY145" fmla="*/ 2081564 h 2785707"/>
              <a:gd name="connsiteX146" fmla="*/ 7781603 w 12192000"/>
              <a:gd name="connsiteY146" fmla="*/ 2105597 h 2785707"/>
              <a:gd name="connsiteX147" fmla="*/ 7840532 w 12192000"/>
              <a:gd name="connsiteY147" fmla="*/ 2126887 h 2785707"/>
              <a:gd name="connsiteX148" fmla="*/ 7852490 w 12192000"/>
              <a:gd name="connsiteY148" fmla="*/ 2134555 h 2785707"/>
              <a:gd name="connsiteX149" fmla="*/ 7868492 w 12192000"/>
              <a:gd name="connsiteY149" fmla="*/ 2133321 h 2785707"/>
              <a:gd name="connsiteX150" fmla="*/ 7873842 w 12192000"/>
              <a:gd name="connsiteY150" fmla="*/ 2130014 h 2785707"/>
              <a:gd name="connsiteX151" fmla="*/ 7920468 w 12192000"/>
              <a:gd name="connsiteY151" fmla="*/ 2148187 h 2785707"/>
              <a:gd name="connsiteX152" fmla="*/ 7926263 w 12192000"/>
              <a:gd name="connsiteY152" fmla="*/ 2149606 h 2785707"/>
              <a:gd name="connsiteX153" fmla="*/ 7966770 w 12192000"/>
              <a:gd name="connsiteY153" fmla="*/ 2156585 h 2785707"/>
              <a:gd name="connsiteX154" fmla="*/ 8092911 w 12192000"/>
              <a:gd name="connsiteY154" fmla="*/ 2161008 h 2785707"/>
              <a:gd name="connsiteX155" fmla="*/ 8129956 w 12192000"/>
              <a:gd name="connsiteY155" fmla="*/ 2162518 h 2785707"/>
              <a:gd name="connsiteX156" fmla="*/ 8156253 w 12192000"/>
              <a:gd name="connsiteY156" fmla="*/ 2160951 h 2785707"/>
              <a:gd name="connsiteX157" fmla="*/ 8226723 w 12192000"/>
              <a:gd name="connsiteY157" fmla="*/ 2171307 h 2785707"/>
              <a:gd name="connsiteX158" fmla="*/ 8345013 w 12192000"/>
              <a:gd name="connsiteY158" fmla="*/ 2194472 h 2785707"/>
              <a:gd name="connsiteX159" fmla="*/ 8389494 w 12192000"/>
              <a:gd name="connsiteY159" fmla="*/ 2195774 h 2785707"/>
              <a:gd name="connsiteX160" fmla="*/ 8392672 w 12192000"/>
              <a:gd name="connsiteY160" fmla="*/ 2190570 h 2785707"/>
              <a:gd name="connsiteX161" fmla="*/ 8406045 w 12192000"/>
              <a:gd name="connsiteY161" fmla="*/ 2191681 h 2785707"/>
              <a:gd name="connsiteX162" fmla="*/ 8409264 w 12192000"/>
              <a:gd name="connsiteY162" fmla="*/ 2190855 h 2785707"/>
              <a:gd name="connsiteX163" fmla="*/ 8428080 w 12192000"/>
              <a:gd name="connsiteY163" fmla="*/ 2187244 h 2785707"/>
              <a:gd name="connsiteX164" fmla="*/ 8476550 w 12192000"/>
              <a:gd name="connsiteY164" fmla="*/ 2207369 h 2785707"/>
              <a:gd name="connsiteX165" fmla="*/ 8588757 w 12192000"/>
              <a:gd name="connsiteY165" fmla="*/ 2225395 h 2785707"/>
              <a:gd name="connsiteX166" fmla="*/ 8749518 w 12192000"/>
              <a:gd name="connsiteY166" fmla="*/ 2245011 h 2785707"/>
              <a:gd name="connsiteX167" fmla="*/ 8874315 w 12192000"/>
              <a:gd name="connsiteY167" fmla="*/ 2266877 h 2785707"/>
              <a:gd name="connsiteX168" fmla="*/ 9029190 w 12192000"/>
              <a:gd name="connsiteY168" fmla="*/ 2309251 h 2785707"/>
              <a:gd name="connsiteX169" fmla="*/ 9142331 w 12192000"/>
              <a:gd name="connsiteY169" fmla="*/ 2320064 h 2785707"/>
              <a:gd name="connsiteX170" fmla="*/ 9155844 w 12192000"/>
              <a:gd name="connsiteY170" fmla="*/ 2330314 h 2785707"/>
              <a:gd name="connsiteX171" fmla="*/ 9171403 w 12192000"/>
              <a:gd name="connsiteY171" fmla="*/ 2337223 h 2785707"/>
              <a:gd name="connsiteX172" fmla="*/ 9173407 w 12192000"/>
              <a:gd name="connsiteY172" fmla="*/ 2336681 h 2785707"/>
              <a:gd name="connsiteX173" fmla="*/ 9208166 w 12192000"/>
              <a:gd name="connsiteY173" fmla="*/ 2347769 h 2785707"/>
              <a:gd name="connsiteX174" fmla="*/ 9274752 w 12192000"/>
              <a:gd name="connsiteY174" fmla="*/ 2367321 h 2785707"/>
              <a:gd name="connsiteX175" fmla="*/ 9275339 w 12192000"/>
              <a:gd name="connsiteY175" fmla="*/ 2366424 h 2785707"/>
              <a:gd name="connsiteX176" fmla="*/ 9286171 w 12192000"/>
              <a:gd name="connsiteY176" fmla="*/ 2364868 h 2785707"/>
              <a:gd name="connsiteX177" fmla="*/ 9306706 w 12192000"/>
              <a:gd name="connsiteY177" fmla="*/ 2364279 h 2785707"/>
              <a:gd name="connsiteX178" fmla="*/ 9354964 w 12192000"/>
              <a:gd name="connsiteY178" fmla="*/ 2350000 h 2785707"/>
              <a:gd name="connsiteX179" fmla="*/ 9393840 w 12192000"/>
              <a:gd name="connsiteY179" fmla="*/ 2360999 h 2785707"/>
              <a:gd name="connsiteX180" fmla="*/ 9401723 w 12192000"/>
              <a:gd name="connsiteY180" fmla="*/ 2362648 h 2785707"/>
              <a:gd name="connsiteX181" fmla="*/ 9401904 w 12192000"/>
              <a:gd name="connsiteY181" fmla="*/ 2362449 h 2785707"/>
              <a:gd name="connsiteX182" fmla="*/ 9410265 w 12192000"/>
              <a:gd name="connsiteY182" fmla="*/ 2363724 h 2785707"/>
              <a:gd name="connsiteX183" fmla="*/ 9431384 w 12192000"/>
              <a:gd name="connsiteY183" fmla="*/ 2368857 h 2785707"/>
              <a:gd name="connsiteX184" fmla="*/ 9436806 w 12192000"/>
              <a:gd name="connsiteY184" fmla="*/ 2368409 h 2785707"/>
              <a:gd name="connsiteX185" fmla="*/ 9469943 w 12192000"/>
              <a:gd name="connsiteY185" fmla="*/ 2364702 h 2785707"/>
              <a:gd name="connsiteX186" fmla="*/ 9571973 w 12192000"/>
              <a:gd name="connsiteY186" fmla="*/ 2375579 h 2785707"/>
              <a:gd name="connsiteX187" fmla="*/ 9673508 w 12192000"/>
              <a:gd name="connsiteY187" fmla="*/ 2388756 h 2785707"/>
              <a:gd name="connsiteX188" fmla="*/ 9775728 w 12192000"/>
              <a:gd name="connsiteY188" fmla="*/ 2398997 h 2785707"/>
              <a:gd name="connsiteX189" fmla="*/ 9828502 w 12192000"/>
              <a:gd name="connsiteY189" fmla="*/ 2387377 h 2785707"/>
              <a:gd name="connsiteX190" fmla="*/ 9834358 w 12192000"/>
              <a:gd name="connsiteY190" fmla="*/ 2387922 h 2785707"/>
              <a:gd name="connsiteX191" fmla="*/ 9848851 w 12192000"/>
              <a:gd name="connsiteY191" fmla="*/ 2393407 h 2785707"/>
              <a:gd name="connsiteX192" fmla="*/ 9854053 w 12192000"/>
              <a:gd name="connsiteY192" fmla="*/ 2396127 h 2785707"/>
              <a:gd name="connsiteX193" fmla="*/ 9862192 w 12192000"/>
              <a:gd name="connsiteY193" fmla="*/ 2398707 h 2785707"/>
              <a:gd name="connsiteX194" fmla="*/ 9862471 w 12192000"/>
              <a:gd name="connsiteY194" fmla="*/ 2398561 h 2785707"/>
              <a:gd name="connsiteX195" fmla="*/ 9905498 w 12192000"/>
              <a:gd name="connsiteY195" fmla="*/ 2417867 h 2785707"/>
              <a:gd name="connsiteX196" fmla="*/ 9962223 w 12192000"/>
              <a:gd name="connsiteY196" fmla="*/ 2413612 h 2785707"/>
              <a:gd name="connsiteX197" fmla="*/ 9983885 w 12192000"/>
              <a:gd name="connsiteY197" fmla="*/ 2416653 h 2785707"/>
              <a:gd name="connsiteX198" fmla="*/ 9995871 w 12192000"/>
              <a:gd name="connsiteY198" fmla="*/ 2417158 h 2785707"/>
              <a:gd name="connsiteX199" fmla="*/ 10030934 w 12192000"/>
              <a:gd name="connsiteY199" fmla="*/ 2432369 h 2785707"/>
              <a:gd name="connsiteX200" fmla="*/ 10036087 w 12192000"/>
              <a:gd name="connsiteY200" fmla="*/ 2432793 h 2785707"/>
              <a:gd name="connsiteX201" fmla="*/ 10057471 w 12192000"/>
              <a:gd name="connsiteY201" fmla="*/ 2445317 h 2785707"/>
              <a:gd name="connsiteX202" fmla="*/ 10088697 w 12192000"/>
              <a:gd name="connsiteY202" fmla="*/ 2461159 h 2785707"/>
              <a:gd name="connsiteX203" fmla="*/ 10091030 w 12192000"/>
              <a:gd name="connsiteY203" fmla="*/ 2461029 h 2785707"/>
              <a:gd name="connsiteX204" fmla="*/ 10104127 w 12192000"/>
              <a:gd name="connsiteY204" fmla="*/ 2469841 h 2785707"/>
              <a:gd name="connsiteX205" fmla="*/ 10169163 w 12192000"/>
              <a:gd name="connsiteY205" fmla="*/ 2492519 h 2785707"/>
              <a:gd name="connsiteX206" fmla="*/ 10266247 w 12192000"/>
              <a:gd name="connsiteY206" fmla="*/ 2525164 h 2785707"/>
              <a:gd name="connsiteX207" fmla="*/ 10383588 w 12192000"/>
              <a:gd name="connsiteY207" fmla="*/ 2556604 h 2785707"/>
              <a:gd name="connsiteX208" fmla="*/ 10502276 w 12192000"/>
              <a:gd name="connsiteY208" fmla="*/ 2611346 h 2785707"/>
              <a:gd name="connsiteX209" fmla="*/ 10702436 w 12192000"/>
              <a:gd name="connsiteY209" fmla="*/ 2685688 h 2785707"/>
              <a:gd name="connsiteX210" fmla="*/ 10738338 w 12192000"/>
              <a:gd name="connsiteY210" fmla="*/ 2690143 h 2785707"/>
              <a:gd name="connsiteX211" fmla="*/ 10738410 w 12192000"/>
              <a:gd name="connsiteY211" fmla="*/ 2690169 h 2785707"/>
              <a:gd name="connsiteX212" fmla="*/ 10828361 w 12192000"/>
              <a:gd name="connsiteY212" fmla="*/ 2695982 h 2785707"/>
              <a:gd name="connsiteX213" fmla="*/ 10850642 w 12192000"/>
              <a:gd name="connsiteY213" fmla="*/ 2691703 h 2785707"/>
              <a:gd name="connsiteX214" fmla="*/ 10944231 w 12192000"/>
              <a:gd name="connsiteY214" fmla="*/ 2690377 h 2785707"/>
              <a:gd name="connsiteX215" fmla="*/ 10961147 w 12192000"/>
              <a:gd name="connsiteY215" fmla="*/ 2687666 h 2785707"/>
              <a:gd name="connsiteX216" fmla="*/ 10980692 w 12192000"/>
              <a:gd name="connsiteY216" fmla="*/ 2691799 h 2785707"/>
              <a:gd name="connsiteX217" fmla="*/ 11058630 w 12192000"/>
              <a:gd name="connsiteY217" fmla="*/ 2709148 h 2785707"/>
              <a:gd name="connsiteX218" fmla="*/ 11094767 w 12192000"/>
              <a:gd name="connsiteY218" fmla="*/ 2717083 h 2785707"/>
              <a:gd name="connsiteX219" fmla="*/ 11096358 w 12192000"/>
              <a:gd name="connsiteY219" fmla="*/ 2720774 h 2785707"/>
              <a:gd name="connsiteX220" fmla="*/ 11104973 w 12192000"/>
              <a:gd name="connsiteY220" fmla="*/ 2716245 h 2785707"/>
              <a:gd name="connsiteX221" fmla="*/ 11131099 w 12192000"/>
              <a:gd name="connsiteY221" fmla="*/ 2719881 h 2785707"/>
              <a:gd name="connsiteX222" fmla="*/ 11140776 w 12192000"/>
              <a:gd name="connsiteY222" fmla="*/ 2725926 h 2785707"/>
              <a:gd name="connsiteX223" fmla="*/ 11158686 w 12192000"/>
              <a:gd name="connsiteY223" fmla="*/ 2726270 h 2785707"/>
              <a:gd name="connsiteX224" fmla="*/ 11273267 w 12192000"/>
              <a:gd name="connsiteY224" fmla="*/ 2728567 h 2785707"/>
              <a:gd name="connsiteX225" fmla="*/ 11288916 w 12192000"/>
              <a:gd name="connsiteY225" fmla="*/ 2737828 h 2785707"/>
              <a:gd name="connsiteX226" fmla="*/ 11311388 w 12192000"/>
              <a:gd name="connsiteY226" fmla="*/ 2736624 h 2785707"/>
              <a:gd name="connsiteX227" fmla="*/ 11335078 w 12192000"/>
              <a:gd name="connsiteY227" fmla="*/ 2749941 h 2785707"/>
              <a:gd name="connsiteX228" fmla="*/ 11348344 w 12192000"/>
              <a:gd name="connsiteY228" fmla="*/ 2752346 h 2785707"/>
              <a:gd name="connsiteX229" fmla="*/ 11353373 w 12192000"/>
              <a:gd name="connsiteY229" fmla="*/ 2754678 h 2785707"/>
              <a:gd name="connsiteX230" fmla="*/ 11367159 w 12192000"/>
              <a:gd name="connsiteY230" fmla="*/ 2741107 h 2785707"/>
              <a:gd name="connsiteX231" fmla="*/ 11389712 w 12192000"/>
              <a:gd name="connsiteY231" fmla="*/ 2740372 h 2785707"/>
              <a:gd name="connsiteX232" fmla="*/ 11395219 w 12192000"/>
              <a:gd name="connsiteY232" fmla="*/ 2733120 h 2785707"/>
              <a:gd name="connsiteX233" fmla="*/ 11409180 w 12192000"/>
              <a:gd name="connsiteY233" fmla="*/ 2739023 h 2785707"/>
              <a:gd name="connsiteX234" fmla="*/ 11431837 w 12192000"/>
              <a:gd name="connsiteY234" fmla="*/ 2746056 h 2785707"/>
              <a:gd name="connsiteX235" fmla="*/ 11444471 w 12192000"/>
              <a:gd name="connsiteY235" fmla="*/ 2749621 h 2785707"/>
              <a:gd name="connsiteX236" fmla="*/ 11451208 w 12192000"/>
              <a:gd name="connsiteY236" fmla="*/ 2744859 h 2785707"/>
              <a:gd name="connsiteX237" fmla="*/ 11473061 w 12192000"/>
              <a:gd name="connsiteY237" fmla="*/ 2757601 h 2785707"/>
              <a:gd name="connsiteX238" fmla="*/ 11526925 w 12192000"/>
              <a:gd name="connsiteY238" fmla="*/ 2772124 h 2785707"/>
              <a:gd name="connsiteX239" fmla="*/ 11584409 w 12192000"/>
              <a:gd name="connsiteY239" fmla="*/ 2785707 h 2785707"/>
              <a:gd name="connsiteX240" fmla="*/ 11705161 w 12192000"/>
              <a:gd name="connsiteY240" fmla="*/ 2774143 h 2785707"/>
              <a:gd name="connsiteX241" fmla="*/ 11831541 w 12192000"/>
              <a:gd name="connsiteY241" fmla="*/ 2745647 h 2785707"/>
              <a:gd name="connsiteX242" fmla="*/ 12017942 w 12192000"/>
              <a:gd name="connsiteY242" fmla="*/ 2704117 h 2785707"/>
              <a:gd name="connsiteX243" fmla="*/ 12134490 w 12192000"/>
              <a:gd name="connsiteY243" fmla="*/ 2673464 h 2785707"/>
              <a:gd name="connsiteX244" fmla="*/ 12159651 w 12192000"/>
              <a:gd name="connsiteY244" fmla="*/ 2679085 h 2785707"/>
              <a:gd name="connsiteX245" fmla="*/ 12192000 w 12192000"/>
              <a:gd name="connsiteY245" fmla="*/ 2674480 h 27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12192000" h="2785707">
                <a:moveTo>
                  <a:pt x="12192000" y="0"/>
                </a:moveTo>
                <a:lnTo>
                  <a:pt x="0" y="0"/>
                </a:lnTo>
                <a:lnTo>
                  <a:pt x="0" y="591237"/>
                </a:lnTo>
                <a:lnTo>
                  <a:pt x="7462" y="596097"/>
                </a:lnTo>
                <a:cubicBezTo>
                  <a:pt x="33908" y="613349"/>
                  <a:pt x="59850" y="629066"/>
                  <a:pt x="65949" y="623063"/>
                </a:cubicBezTo>
                <a:cubicBezTo>
                  <a:pt x="104511" y="621541"/>
                  <a:pt x="147418" y="628042"/>
                  <a:pt x="174040" y="614935"/>
                </a:cubicBezTo>
                <a:cubicBezTo>
                  <a:pt x="181060" y="595502"/>
                  <a:pt x="307304" y="613591"/>
                  <a:pt x="331354" y="605310"/>
                </a:cubicBezTo>
                <a:cubicBezTo>
                  <a:pt x="388829" y="623899"/>
                  <a:pt x="404420" y="655488"/>
                  <a:pt x="437701" y="649169"/>
                </a:cubicBezTo>
                <a:cubicBezTo>
                  <a:pt x="460360" y="643797"/>
                  <a:pt x="544430" y="662096"/>
                  <a:pt x="570985" y="634864"/>
                </a:cubicBezTo>
                <a:cubicBezTo>
                  <a:pt x="611720" y="655852"/>
                  <a:pt x="628268" y="628594"/>
                  <a:pt x="660488" y="637694"/>
                </a:cubicBezTo>
                <a:cubicBezTo>
                  <a:pt x="731929" y="640906"/>
                  <a:pt x="769884" y="669504"/>
                  <a:pt x="862240" y="647402"/>
                </a:cubicBezTo>
                <a:cubicBezTo>
                  <a:pt x="904065" y="656940"/>
                  <a:pt x="965938" y="616724"/>
                  <a:pt x="1055198" y="658414"/>
                </a:cubicBezTo>
                <a:cubicBezTo>
                  <a:pt x="1106774" y="665872"/>
                  <a:pt x="1080744" y="646485"/>
                  <a:pt x="1161490" y="664553"/>
                </a:cubicBezTo>
                <a:cubicBezTo>
                  <a:pt x="1184673" y="638081"/>
                  <a:pt x="1309702" y="681966"/>
                  <a:pt x="1335488" y="684838"/>
                </a:cubicBezTo>
                <a:cubicBezTo>
                  <a:pt x="1355801" y="667828"/>
                  <a:pt x="1366194" y="681653"/>
                  <a:pt x="1384901" y="684207"/>
                </a:cubicBezTo>
                <a:cubicBezTo>
                  <a:pt x="1393212" y="673848"/>
                  <a:pt x="1409014" y="673874"/>
                  <a:pt x="1414557" y="685540"/>
                </a:cubicBezTo>
                <a:cubicBezTo>
                  <a:pt x="1407315" y="713070"/>
                  <a:pt x="1474731" y="690092"/>
                  <a:pt x="1479073" y="708783"/>
                </a:cubicBezTo>
                <a:cubicBezTo>
                  <a:pt x="1540070" y="714517"/>
                  <a:pt x="1678447" y="697746"/>
                  <a:pt x="1760498" y="700683"/>
                </a:cubicBezTo>
                <a:cubicBezTo>
                  <a:pt x="1792632" y="694031"/>
                  <a:pt x="1855180" y="727000"/>
                  <a:pt x="1971386" y="726403"/>
                </a:cubicBezTo>
                <a:cubicBezTo>
                  <a:pt x="1986964" y="720596"/>
                  <a:pt x="2046286" y="708514"/>
                  <a:pt x="2050659" y="720928"/>
                </a:cubicBezTo>
                <a:cubicBezTo>
                  <a:pt x="2086682" y="721863"/>
                  <a:pt x="2195049" y="765696"/>
                  <a:pt x="2220475" y="749487"/>
                </a:cubicBezTo>
                <a:cubicBezTo>
                  <a:pt x="2215241" y="776310"/>
                  <a:pt x="2266142" y="751623"/>
                  <a:pt x="2272406" y="777021"/>
                </a:cubicBezTo>
                <a:lnTo>
                  <a:pt x="2297410" y="791240"/>
                </a:lnTo>
                <a:cubicBezTo>
                  <a:pt x="2314908" y="801492"/>
                  <a:pt x="2362075" y="829113"/>
                  <a:pt x="2377393" y="838529"/>
                </a:cubicBezTo>
                <a:lnTo>
                  <a:pt x="2389325" y="847736"/>
                </a:lnTo>
                <a:lnTo>
                  <a:pt x="2418508" y="847030"/>
                </a:lnTo>
                <a:lnTo>
                  <a:pt x="2435377" y="837345"/>
                </a:lnTo>
                <a:lnTo>
                  <a:pt x="2439620" y="840860"/>
                </a:lnTo>
                <a:cubicBezTo>
                  <a:pt x="2444187" y="847628"/>
                  <a:pt x="2446502" y="851791"/>
                  <a:pt x="2451797" y="846508"/>
                </a:cubicBezTo>
                <a:lnTo>
                  <a:pt x="2505861" y="882666"/>
                </a:lnTo>
                <a:cubicBezTo>
                  <a:pt x="2511636" y="885661"/>
                  <a:pt x="2518894" y="886415"/>
                  <a:pt x="2528621" y="883310"/>
                </a:cubicBezTo>
                <a:cubicBezTo>
                  <a:pt x="2546958" y="888460"/>
                  <a:pt x="2598467" y="907723"/>
                  <a:pt x="2615876" y="913568"/>
                </a:cubicBezTo>
                <a:lnTo>
                  <a:pt x="2633076" y="918384"/>
                </a:lnTo>
                <a:cubicBezTo>
                  <a:pt x="2641280" y="922241"/>
                  <a:pt x="2658085" y="933369"/>
                  <a:pt x="2665101" y="936714"/>
                </a:cubicBezTo>
                <a:cubicBezTo>
                  <a:pt x="2670825" y="938682"/>
                  <a:pt x="2668027" y="935380"/>
                  <a:pt x="2675173" y="938458"/>
                </a:cubicBezTo>
                <a:cubicBezTo>
                  <a:pt x="2675225" y="944597"/>
                  <a:pt x="2677804" y="950555"/>
                  <a:pt x="2707978" y="955182"/>
                </a:cubicBezTo>
                <a:cubicBezTo>
                  <a:pt x="2726571" y="970114"/>
                  <a:pt x="2750921" y="982615"/>
                  <a:pt x="2778669" y="991480"/>
                </a:cubicBezTo>
                <a:cubicBezTo>
                  <a:pt x="2784596" y="986681"/>
                  <a:pt x="2791940" y="997468"/>
                  <a:pt x="2796452" y="1000372"/>
                </a:cubicBezTo>
                <a:cubicBezTo>
                  <a:pt x="2798282" y="996724"/>
                  <a:pt x="2810819" y="997911"/>
                  <a:pt x="2813495" y="1001982"/>
                </a:cubicBezTo>
                <a:cubicBezTo>
                  <a:pt x="2894291" y="1036995"/>
                  <a:pt x="2861846" y="990458"/>
                  <a:pt x="2904193" y="1024123"/>
                </a:cubicBezTo>
                <a:cubicBezTo>
                  <a:pt x="2912426" y="1027395"/>
                  <a:pt x="2919877" y="1027211"/>
                  <a:pt x="2926826" y="1025558"/>
                </a:cubicBezTo>
                <a:lnTo>
                  <a:pt x="2937629" y="1021496"/>
                </a:lnTo>
                <a:lnTo>
                  <a:pt x="2970190" y="1039341"/>
                </a:lnTo>
                <a:cubicBezTo>
                  <a:pt x="2986667" y="1046544"/>
                  <a:pt x="3004419" y="1052632"/>
                  <a:pt x="3023036" y="1057429"/>
                </a:cubicBezTo>
                <a:cubicBezTo>
                  <a:pt x="3029427" y="1050485"/>
                  <a:pt x="3041250" y="1064362"/>
                  <a:pt x="3047640" y="1067886"/>
                </a:cubicBezTo>
                <a:cubicBezTo>
                  <a:pt x="3049113" y="1062834"/>
                  <a:pt x="3065273" y="1063377"/>
                  <a:pt x="3069615" y="1068623"/>
                </a:cubicBezTo>
                <a:cubicBezTo>
                  <a:pt x="3180167" y="1108914"/>
                  <a:pt x="3128204" y="1049097"/>
                  <a:pt x="3189718" y="1090790"/>
                </a:cubicBezTo>
                <a:lnTo>
                  <a:pt x="3234683" y="1082861"/>
                </a:lnTo>
                <a:lnTo>
                  <a:pt x="3243889" y="1088560"/>
                </a:lnTo>
                <a:cubicBezTo>
                  <a:pt x="3282443" y="1096267"/>
                  <a:pt x="3296793" y="1087718"/>
                  <a:pt x="3316289" y="1102846"/>
                </a:cubicBezTo>
                <a:cubicBezTo>
                  <a:pt x="3355705" y="1086745"/>
                  <a:pt x="3338941" y="1104834"/>
                  <a:pt x="3363255" y="1113121"/>
                </a:cubicBezTo>
                <a:cubicBezTo>
                  <a:pt x="3385590" y="1119421"/>
                  <a:pt x="3427034" y="1134146"/>
                  <a:pt x="3450298" y="1140641"/>
                </a:cubicBezTo>
                <a:cubicBezTo>
                  <a:pt x="3464287" y="1161185"/>
                  <a:pt x="3479428" y="1142090"/>
                  <a:pt x="3502843" y="1152088"/>
                </a:cubicBezTo>
                <a:cubicBezTo>
                  <a:pt x="3512778" y="1160751"/>
                  <a:pt x="3520916" y="1163472"/>
                  <a:pt x="3534327" y="1158780"/>
                </a:cubicBezTo>
                <a:cubicBezTo>
                  <a:pt x="3579631" y="1200367"/>
                  <a:pt x="3566563" y="1166440"/>
                  <a:pt x="3613707" y="1188135"/>
                </a:cubicBezTo>
                <a:cubicBezTo>
                  <a:pt x="3653700" y="1209113"/>
                  <a:pt x="3700718" y="1226767"/>
                  <a:pt x="3734447" y="1264997"/>
                </a:cubicBezTo>
                <a:cubicBezTo>
                  <a:pt x="3739812" y="1275024"/>
                  <a:pt x="3757867" y="1281897"/>
                  <a:pt x="3774777" y="1280345"/>
                </a:cubicBezTo>
                <a:cubicBezTo>
                  <a:pt x="3777687" y="1280079"/>
                  <a:pt x="3780452" y="1279566"/>
                  <a:pt x="3782987" y="1278825"/>
                </a:cubicBezTo>
                <a:cubicBezTo>
                  <a:pt x="3802089" y="1304950"/>
                  <a:pt x="3822370" y="1298085"/>
                  <a:pt x="3829525" y="1314650"/>
                </a:cubicBezTo>
                <a:cubicBezTo>
                  <a:pt x="3870043" y="1329235"/>
                  <a:pt x="3909546" y="1322767"/>
                  <a:pt x="3916534" y="1337438"/>
                </a:cubicBezTo>
                <a:cubicBezTo>
                  <a:pt x="3938646" y="1341249"/>
                  <a:pt x="3973911" y="1333246"/>
                  <a:pt x="3985243" y="1349887"/>
                </a:cubicBezTo>
                <a:cubicBezTo>
                  <a:pt x="3991624" y="1339551"/>
                  <a:pt x="4007098" y="1363379"/>
                  <a:pt x="4022446" y="1358915"/>
                </a:cubicBezTo>
                <a:cubicBezTo>
                  <a:pt x="4033756" y="1354584"/>
                  <a:pt x="4041089" y="1360802"/>
                  <a:pt x="4050987" y="1363213"/>
                </a:cubicBezTo>
                <a:cubicBezTo>
                  <a:pt x="4065543" y="1360896"/>
                  <a:pt x="4106233" y="1377936"/>
                  <a:pt x="4115739" y="1386380"/>
                </a:cubicBezTo>
                <a:cubicBezTo>
                  <a:pt x="4136569" y="1413385"/>
                  <a:pt x="4202076" y="1408872"/>
                  <a:pt x="4219773" y="1429896"/>
                </a:cubicBezTo>
                <a:cubicBezTo>
                  <a:pt x="4227193" y="1433905"/>
                  <a:pt x="4234841" y="1436419"/>
                  <a:pt x="4242592" y="1437995"/>
                </a:cubicBezTo>
                <a:lnTo>
                  <a:pt x="4264860" y="1440328"/>
                </a:lnTo>
                <a:lnTo>
                  <a:pt x="4272342" y="1436836"/>
                </a:lnTo>
                <a:lnTo>
                  <a:pt x="4285317" y="1440547"/>
                </a:lnTo>
                <a:lnTo>
                  <a:pt x="4289326" y="1440567"/>
                </a:lnTo>
                <a:lnTo>
                  <a:pt x="4311745" y="1441649"/>
                </a:lnTo>
                <a:cubicBezTo>
                  <a:pt x="4295920" y="1463324"/>
                  <a:pt x="4370745" y="1452790"/>
                  <a:pt x="4345821" y="1467990"/>
                </a:cubicBezTo>
                <a:cubicBezTo>
                  <a:pt x="4382864" y="1476647"/>
                  <a:pt x="4349421" y="1488843"/>
                  <a:pt x="4399086" y="1480631"/>
                </a:cubicBezTo>
                <a:cubicBezTo>
                  <a:pt x="4451935" y="1510979"/>
                  <a:pt x="4598080" y="1494621"/>
                  <a:pt x="4635587" y="1532477"/>
                </a:cubicBezTo>
                <a:cubicBezTo>
                  <a:pt x="4632999" y="1520275"/>
                  <a:pt x="4681854" y="1589802"/>
                  <a:pt x="4697305" y="1598576"/>
                </a:cubicBezTo>
                <a:cubicBezTo>
                  <a:pt x="4733556" y="1613805"/>
                  <a:pt x="4746756" y="1626181"/>
                  <a:pt x="4800559" y="1650651"/>
                </a:cubicBezTo>
                <a:cubicBezTo>
                  <a:pt x="4853578" y="1666654"/>
                  <a:pt x="4885909" y="1696908"/>
                  <a:pt x="4945615" y="1698753"/>
                </a:cubicBezTo>
                <a:cubicBezTo>
                  <a:pt x="4946370" y="1702791"/>
                  <a:pt x="4948427" y="1706445"/>
                  <a:pt x="4951384" y="1709811"/>
                </a:cubicBezTo>
                <a:lnTo>
                  <a:pt x="4961956" y="1718626"/>
                </a:lnTo>
                <a:lnTo>
                  <a:pt x="4964473" y="1718615"/>
                </a:lnTo>
                <a:lnTo>
                  <a:pt x="4991598" y="1734829"/>
                </a:lnTo>
                <a:lnTo>
                  <a:pt x="5009548" y="1747489"/>
                </a:lnTo>
                <a:lnTo>
                  <a:pt x="5014839" y="1748130"/>
                </a:lnTo>
                <a:cubicBezTo>
                  <a:pt x="5023037" y="1751045"/>
                  <a:pt x="5047794" y="1761529"/>
                  <a:pt x="5058738" y="1764982"/>
                </a:cubicBezTo>
                <a:cubicBezTo>
                  <a:pt x="5064791" y="1749903"/>
                  <a:pt x="5066861" y="1761618"/>
                  <a:pt x="5080507" y="1768847"/>
                </a:cubicBezTo>
                <a:cubicBezTo>
                  <a:pt x="5092955" y="1747037"/>
                  <a:pt x="5123611" y="1774828"/>
                  <a:pt x="5142055" y="1767607"/>
                </a:cubicBezTo>
                <a:cubicBezTo>
                  <a:pt x="5151799" y="1773410"/>
                  <a:pt x="5162333" y="1779148"/>
                  <a:pt x="5173522" y="1784620"/>
                </a:cubicBezTo>
                <a:lnTo>
                  <a:pt x="5180367" y="1787604"/>
                </a:lnTo>
                <a:lnTo>
                  <a:pt x="5180716" y="1787481"/>
                </a:lnTo>
                <a:cubicBezTo>
                  <a:pt x="5182658" y="1787744"/>
                  <a:pt x="5185081" y="1788580"/>
                  <a:pt x="5188363" y="1790269"/>
                </a:cubicBezTo>
                <a:lnTo>
                  <a:pt x="5192852" y="1793043"/>
                </a:lnTo>
                <a:lnTo>
                  <a:pt x="5272230" y="1791348"/>
                </a:lnTo>
                <a:cubicBezTo>
                  <a:pt x="5312404" y="1798683"/>
                  <a:pt x="5342704" y="1787354"/>
                  <a:pt x="5376484" y="1805756"/>
                </a:cubicBezTo>
                <a:cubicBezTo>
                  <a:pt x="5414117" y="1812554"/>
                  <a:pt x="5448503" y="1811916"/>
                  <a:pt x="5478926" y="1822858"/>
                </a:cubicBezTo>
                <a:cubicBezTo>
                  <a:pt x="5493297" y="1819986"/>
                  <a:pt x="5506053" y="1820161"/>
                  <a:pt x="5515632" y="1830425"/>
                </a:cubicBezTo>
                <a:cubicBezTo>
                  <a:pt x="5551385" y="1834476"/>
                  <a:pt x="5563012" y="1824675"/>
                  <a:pt x="5582742" y="1837848"/>
                </a:cubicBezTo>
                <a:lnTo>
                  <a:pt x="5615731" y="1838115"/>
                </a:lnTo>
                <a:lnTo>
                  <a:pt x="5619149" y="1835988"/>
                </a:lnTo>
                <a:lnTo>
                  <a:pt x="5625050" y="1835832"/>
                </a:lnTo>
                <a:lnTo>
                  <a:pt x="5640026" y="1839536"/>
                </a:lnTo>
                <a:lnTo>
                  <a:pt x="5645469" y="1841610"/>
                </a:lnTo>
                <a:cubicBezTo>
                  <a:pt x="5649292" y="1842786"/>
                  <a:pt x="5651918" y="1843241"/>
                  <a:pt x="5653837" y="1843194"/>
                </a:cubicBezTo>
                <a:lnTo>
                  <a:pt x="5654101" y="1843017"/>
                </a:lnTo>
                <a:lnTo>
                  <a:pt x="5661820" y="1844927"/>
                </a:lnTo>
                <a:cubicBezTo>
                  <a:pt x="5674709" y="1848645"/>
                  <a:pt x="5687118" y="1852732"/>
                  <a:pt x="5698828" y="1857009"/>
                </a:cubicBezTo>
                <a:cubicBezTo>
                  <a:pt x="5712521" y="1846861"/>
                  <a:pt x="5753797" y="1869873"/>
                  <a:pt x="5755153" y="1846051"/>
                </a:cubicBezTo>
                <a:cubicBezTo>
                  <a:pt x="5771136" y="1851140"/>
                  <a:pt x="5778501" y="1862553"/>
                  <a:pt x="5777080" y="1846484"/>
                </a:cubicBezTo>
                <a:lnTo>
                  <a:pt x="5790062" y="1844754"/>
                </a:lnTo>
                <a:lnTo>
                  <a:pt x="5888138" y="1877663"/>
                </a:lnTo>
                <a:lnTo>
                  <a:pt x="5902013" y="1884827"/>
                </a:lnTo>
                <a:cubicBezTo>
                  <a:pt x="5906316" y="1887734"/>
                  <a:pt x="5909915" y="1891071"/>
                  <a:pt x="5912492" y="1894998"/>
                </a:cubicBezTo>
                <a:cubicBezTo>
                  <a:pt x="5968551" y="1887421"/>
                  <a:pt x="6012526" y="1912636"/>
                  <a:pt x="6068995" y="1920302"/>
                </a:cubicBezTo>
                <a:cubicBezTo>
                  <a:pt x="6130128" y="1936331"/>
                  <a:pt x="6262213" y="1980287"/>
                  <a:pt x="6283598" y="1991295"/>
                </a:cubicBezTo>
                <a:cubicBezTo>
                  <a:pt x="6301966" y="1997651"/>
                  <a:pt x="6386462" y="2003382"/>
                  <a:pt x="6378390" y="1991561"/>
                </a:cubicBezTo>
                <a:cubicBezTo>
                  <a:pt x="6430691" y="2023578"/>
                  <a:pt x="6456320" y="2005237"/>
                  <a:pt x="6519309" y="2027309"/>
                </a:cubicBezTo>
                <a:lnTo>
                  <a:pt x="6643152" y="2049516"/>
                </a:lnTo>
                <a:lnTo>
                  <a:pt x="6656875" y="2051188"/>
                </a:lnTo>
                <a:lnTo>
                  <a:pt x="6662165" y="2046505"/>
                </a:lnTo>
                <a:lnTo>
                  <a:pt x="6708706" y="2049842"/>
                </a:lnTo>
                <a:cubicBezTo>
                  <a:pt x="6728320" y="2063550"/>
                  <a:pt x="6766107" y="2058616"/>
                  <a:pt x="6797201" y="2065320"/>
                </a:cubicBezTo>
                <a:lnTo>
                  <a:pt x="6810764" y="2071002"/>
                </a:lnTo>
                <a:lnTo>
                  <a:pt x="6901101" y="2082052"/>
                </a:lnTo>
                <a:lnTo>
                  <a:pt x="6962781" y="2092999"/>
                </a:lnTo>
                <a:lnTo>
                  <a:pt x="6975881" y="2098520"/>
                </a:lnTo>
                <a:lnTo>
                  <a:pt x="6991402" y="2094572"/>
                </a:lnTo>
                <a:cubicBezTo>
                  <a:pt x="6993328" y="2093335"/>
                  <a:pt x="6994904" y="2091926"/>
                  <a:pt x="6996085" y="2090397"/>
                </a:cubicBezTo>
                <a:lnTo>
                  <a:pt x="7045119" y="2100367"/>
                </a:lnTo>
                <a:lnTo>
                  <a:pt x="7051064" y="2100779"/>
                </a:lnTo>
                <a:lnTo>
                  <a:pt x="7092123" y="2100750"/>
                </a:lnTo>
                <a:lnTo>
                  <a:pt x="7153291" y="2096258"/>
                </a:lnTo>
                <a:cubicBezTo>
                  <a:pt x="7173585" y="2092006"/>
                  <a:pt x="7192251" y="2072757"/>
                  <a:pt x="7216946" y="2083586"/>
                </a:cubicBezTo>
                <a:cubicBezTo>
                  <a:pt x="7211675" y="2072232"/>
                  <a:pt x="7246465" y="2087999"/>
                  <a:pt x="7253640" y="2078754"/>
                </a:cubicBezTo>
                <a:cubicBezTo>
                  <a:pt x="7257908" y="2071016"/>
                  <a:pt x="7269456" y="2073996"/>
                  <a:pt x="7279228" y="2072719"/>
                </a:cubicBezTo>
                <a:cubicBezTo>
                  <a:pt x="7287893" y="2065644"/>
                  <a:pt x="7334999" y="2066706"/>
                  <a:pt x="7350342" y="2070909"/>
                </a:cubicBezTo>
                <a:cubicBezTo>
                  <a:pt x="7392243" y="2087644"/>
                  <a:pt x="7436988" y="2061053"/>
                  <a:pt x="7470724" y="2073574"/>
                </a:cubicBezTo>
                <a:cubicBezTo>
                  <a:pt x="7498116" y="2072967"/>
                  <a:pt x="7506999" y="2069264"/>
                  <a:pt x="7514696" y="2067266"/>
                </a:cubicBezTo>
                <a:lnTo>
                  <a:pt x="7516909" y="2061590"/>
                </a:lnTo>
                <a:lnTo>
                  <a:pt x="7530255" y="2060403"/>
                </a:lnTo>
                <a:lnTo>
                  <a:pt x="7533279" y="2059039"/>
                </a:lnTo>
                <a:cubicBezTo>
                  <a:pt x="7539042" y="2056412"/>
                  <a:pt x="7544852" y="2053978"/>
                  <a:pt x="7551151" y="2052267"/>
                </a:cubicBezTo>
                <a:cubicBezTo>
                  <a:pt x="7560368" y="2076923"/>
                  <a:pt x="7606247" y="2041786"/>
                  <a:pt x="7602338" y="2063846"/>
                </a:cubicBezTo>
                <a:lnTo>
                  <a:pt x="7625892" y="2064714"/>
                </a:lnTo>
                <a:lnTo>
                  <a:pt x="7648322" y="2072757"/>
                </a:lnTo>
                <a:lnTo>
                  <a:pt x="7660138" y="2081487"/>
                </a:lnTo>
                <a:lnTo>
                  <a:pt x="7701887" y="2097255"/>
                </a:lnTo>
                <a:lnTo>
                  <a:pt x="7701887" y="2081564"/>
                </a:lnTo>
                <a:lnTo>
                  <a:pt x="7781603" y="2105597"/>
                </a:lnTo>
                <a:lnTo>
                  <a:pt x="7840532" y="2126887"/>
                </a:lnTo>
                <a:lnTo>
                  <a:pt x="7852490" y="2134555"/>
                </a:lnTo>
                <a:lnTo>
                  <a:pt x="7868492" y="2133321"/>
                </a:lnTo>
                <a:cubicBezTo>
                  <a:pt x="7870608" y="2132431"/>
                  <a:pt x="7872409" y="2131316"/>
                  <a:pt x="7873842" y="2130014"/>
                </a:cubicBezTo>
                <a:lnTo>
                  <a:pt x="7920468" y="2148187"/>
                </a:lnTo>
                <a:lnTo>
                  <a:pt x="7926263" y="2149606"/>
                </a:lnTo>
                <a:lnTo>
                  <a:pt x="7966770" y="2156585"/>
                </a:lnTo>
                <a:lnTo>
                  <a:pt x="8092911" y="2161008"/>
                </a:lnTo>
                <a:cubicBezTo>
                  <a:pt x="8089698" y="2148943"/>
                  <a:pt x="8121258" y="2170386"/>
                  <a:pt x="8129956" y="2162518"/>
                </a:cubicBezTo>
                <a:cubicBezTo>
                  <a:pt x="8135520" y="2155638"/>
                  <a:pt x="8146390" y="2160539"/>
                  <a:pt x="8156253" y="2160951"/>
                </a:cubicBezTo>
                <a:cubicBezTo>
                  <a:pt x="8166039" y="2155473"/>
                  <a:pt x="8212323" y="2164555"/>
                  <a:pt x="8226723" y="2171307"/>
                </a:cubicBezTo>
                <a:cubicBezTo>
                  <a:pt x="8265129" y="2194914"/>
                  <a:pt x="8313924" y="2176403"/>
                  <a:pt x="8345013" y="2194472"/>
                </a:cubicBezTo>
                <a:cubicBezTo>
                  <a:pt x="8372141" y="2198551"/>
                  <a:pt x="8381553" y="2196425"/>
                  <a:pt x="8389494" y="2195774"/>
                </a:cubicBezTo>
                <a:lnTo>
                  <a:pt x="8392672" y="2190570"/>
                </a:lnTo>
                <a:lnTo>
                  <a:pt x="8406045" y="2191681"/>
                </a:lnTo>
                <a:lnTo>
                  <a:pt x="8409264" y="2190855"/>
                </a:lnTo>
                <a:cubicBezTo>
                  <a:pt x="8415411" y="2189254"/>
                  <a:pt x="8421567" y="2187852"/>
                  <a:pt x="8428080" y="2187244"/>
                </a:cubicBezTo>
                <a:cubicBezTo>
                  <a:pt x="8432860" y="2213065"/>
                  <a:pt x="8484266" y="2186341"/>
                  <a:pt x="8476550" y="2207369"/>
                </a:cubicBezTo>
                <a:cubicBezTo>
                  <a:pt x="8513167" y="2208526"/>
                  <a:pt x="8555619" y="2244400"/>
                  <a:pt x="8588757" y="2225395"/>
                </a:cubicBezTo>
                <a:cubicBezTo>
                  <a:pt x="8642872" y="2232730"/>
                  <a:pt x="8692026" y="2235404"/>
                  <a:pt x="8749518" y="2245011"/>
                </a:cubicBezTo>
                <a:cubicBezTo>
                  <a:pt x="8793577" y="2260750"/>
                  <a:pt x="8842828" y="2247803"/>
                  <a:pt x="8874315" y="2266877"/>
                </a:cubicBezTo>
                <a:cubicBezTo>
                  <a:pt x="8926109" y="2267125"/>
                  <a:pt x="8990017" y="2281364"/>
                  <a:pt x="9029190" y="2309251"/>
                </a:cubicBezTo>
                <a:cubicBezTo>
                  <a:pt x="9084505" y="2314654"/>
                  <a:pt x="9093058" y="2330757"/>
                  <a:pt x="9142331" y="2320064"/>
                </a:cubicBezTo>
                <a:cubicBezTo>
                  <a:pt x="9146183" y="2324091"/>
                  <a:pt x="9150768" y="2327448"/>
                  <a:pt x="9155844" y="2330314"/>
                </a:cubicBezTo>
                <a:lnTo>
                  <a:pt x="9171403" y="2337223"/>
                </a:lnTo>
                <a:lnTo>
                  <a:pt x="9173407" y="2336681"/>
                </a:lnTo>
                <a:lnTo>
                  <a:pt x="9208166" y="2347769"/>
                </a:lnTo>
                <a:lnTo>
                  <a:pt x="9274752" y="2367321"/>
                </a:lnTo>
                <a:lnTo>
                  <a:pt x="9275339" y="2366424"/>
                </a:lnTo>
                <a:cubicBezTo>
                  <a:pt x="9277508" y="2364656"/>
                  <a:pt x="9280711" y="2363810"/>
                  <a:pt x="9286171" y="2364868"/>
                </a:cubicBezTo>
                <a:cubicBezTo>
                  <a:pt x="9278880" y="2347951"/>
                  <a:pt x="9289961" y="2359662"/>
                  <a:pt x="9306706" y="2364279"/>
                </a:cubicBezTo>
                <a:cubicBezTo>
                  <a:pt x="9299116" y="2339032"/>
                  <a:pt x="9346014" y="2361383"/>
                  <a:pt x="9354964" y="2350000"/>
                </a:cubicBezTo>
                <a:cubicBezTo>
                  <a:pt x="9367435" y="2353960"/>
                  <a:pt x="9380485" y="2357688"/>
                  <a:pt x="9393840" y="2360999"/>
                </a:cubicBezTo>
                <a:lnTo>
                  <a:pt x="9401723" y="2362648"/>
                </a:lnTo>
                <a:cubicBezTo>
                  <a:pt x="9401784" y="2362582"/>
                  <a:pt x="9401843" y="2362515"/>
                  <a:pt x="9401904" y="2362449"/>
                </a:cubicBezTo>
                <a:cubicBezTo>
                  <a:pt x="9403668" y="2362309"/>
                  <a:pt x="9406280" y="2362664"/>
                  <a:pt x="9410265" y="2363724"/>
                </a:cubicBezTo>
                <a:lnTo>
                  <a:pt x="9431384" y="2368857"/>
                </a:lnTo>
                <a:lnTo>
                  <a:pt x="9436806" y="2368409"/>
                </a:lnTo>
                <a:lnTo>
                  <a:pt x="9469943" y="2364702"/>
                </a:lnTo>
                <a:cubicBezTo>
                  <a:pt x="9492075" y="2366299"/>
                  <a:pt x="9538048" y="2371570"/>
                  <a:pt x="9571973" y="2375579"/>
                </a:cubicBezTo>
                <a:cubicBezTo>
                  <a:pt x="9604304" y="2385689"/>
                  <a:pt x="9636016" y="2383371"/>
                  <a:pt x="9673508" y="2388756"/>
                </a:cubicBezTo>
                <a:cubicBezTo>
                  <a:pt x="9711732" y="2406591"/>
                  <a:pt x="9735674" y="2393166"/>
                  <a:pt x="9775728" y="2398997"/>
                </a:cubicBezTo>
                <a:cubicBezTo>
                  <a:pt x="9806799" y="2422784"/>
                  <a:pt x="9806899" y="2389955"/>
                  <a:pt x="9828502" y="2387377"/>
                </a:cubicBezTo>
                <a:lnTo>
                  <a:pt x="9834358" y="2387922"/>
                </a:lnTo>
                <a:lnTo>
                  <a:pt x="9848851" y="2393407"/>
                </a:lnTo>
                <a:lnTo>
                  <a:pt x="9854053" y="2396127"/>
                </a:lnTo>
                <a:cubicBezTo>
                  <a:pt x="9857729" y="2397755"/>
                  <a:pt x="9860291" y="2398523"/>
                  <a:pt x="9862192" y="2398707"/>
                </a:cubicBezTo>
                <a:lnTo>
                  <a:pt x="9862471" y="2398561"/>
                </a:lnTo>
                <a:lnTo>
                  <a:pt x="9905498" y="2417867"/>
                </a:lnTo>
                <a:cubicBezTo>
                  <a:pt x="9919952" y="2409351"/>
                  <a:pt x="9958757" y="2437263"/>
                  <a:pt x="9962223" y="2413612"/>
                </a:cubicBezTo>
                <a:cubicBezTo>
                  <a:pt x="9977588" y="2420601"/>
                  <a:pt x="9983860" y="2432885"/>
                  <a:pt x="9983885" y="2416653"/>
                </a:cubicBezTo>
                <a:cubicBezTo>
                  <a:pt x="9989098" y="2418537"/>
                  <a:pt x="9992817" y="2418345"/>
                  <a:pt x="9995871" y="2417158"/>
                </a:cubicBezTo>
                <a:lnTo>
                  <a:pt x="10030934" y="2432369"/>
                </a:lnTo>
                <a:lnTo>
                  <a:pt x="10036087" y="2432793"/>
                </a:lnTo>
                <a:lnTo>
                  <a:pt x="10057471" y="2445317"/>
                </a:lnTo>
                <a:lnTo>
                  <a:pt x="10088697" y="2461159"/>
                </a:lnTo>
                <a:lnTo>
                  <a:pt x="10091030" y="2461029"/>
                </a:lnTo>
                <a:lnTo>
                  <a:pt x="10104127" y="2469841"/>
                </a:lnTo>
                <a:cubicBezTo>
                  <a:pt x="10108126" y="2473257"/>
                  <a:pt x="10166959" y="2488286"/>
                  <a:pt x="10169163" y="2492519"/>
                </a:cubicBezTo>
                <a:cubicBezTo>
                  <a:pt x="10225323" y="2491613"/>
                  <a:pt x="10211037" y="2510783"/>
                  <a:pt x="10266247" y="2525164"/>
                </a:cubicBezTo>
                <a:cubicBezTo>
                  <a:pt x="10304736" y="2528123"/>
                  <a:pt x="10324750" y="2536388"/>
                  <a:pt x="10383588" y="2556604"/>
                </a:cubicBezTo>
                <a:cubicBezTo>
                  <a:pt x="10422927" y="2570967"/>
                  <a:pt x="10449351" y="2596747"/>
                  <a:pt x="10502276" y="2611346"/>
                </a:cubicBezTo>
                <a:cubicBezTo>
                  <a:pt x="10551189" y="2649570"/>
                  <a:pt x="10642054" y="2656133"/>
                  <a:pt x="10702436" y="2685688"/>
                </a:cubicBezTo>
                <a:cubicBezTo>
                  <a:pt x="10734755" y="2677393"/>
                  <a:pt x="10727906" y="2683472"/>
                  <a:pt x="10738338" y="2690143"/>
                </a:cubicBezTo>
                <a:lnTo>
                  <a:pt x="10738410" y="2690169"/>
                </a:lnTo>
                <a:lnTo>
                  <a:pt x="10828361" y="2695982"/>
                </a:lnTo>
                <a:cubicBezTo>
                  <a:pt x="10834653" y="2692647"/>
                  <a:pt x="10841817" y="2690605"/>
                  <a:pt x="10850642" y="2691703"/>
                </a:cubicBezTo>
                <a:cubicBezTo>
                  <a:pt x="10900458" y="2713605"/>
                  <a:pt x="10856850" y="2676798"/>
                  <a:pt x="10944231" y="2690377"/>
                </a:cubicBezTo>
                <a:cubicBezTo>
                  <a:pt x="10947888" y="2693638"/>
                  <a:pt x="10960334" y="2691646"/>
                  <a:pt x="10961147" y="2687666"/>
                </a:cubicBezTo>
                <a:cubicBezTo>
                  <a:pt x="10966277" y="2689341"/>
                  <a:pt x="10976214" y="2697915"/>
                  <a:pt x="10980692" y="2691799"/>
                </a:cubicBezTo>
                <a:cubicBezTo>
                  <a:pt x="11009873" y="2693413"/>
                  <a:pt x="11036717" y="2699386"/>
                  <a:pt x="11058630" y="2709148"/>
                </a:cubicBezTo>
                <a:cubicBezTo>
                  <a:pt x="11089046" y="2706063"/>
                  <a:pt x="11093105" y="2711169"/>
                  <a:pt x="11094767" y="2717083"/>
                </a:cubicBezTo>
                <a:lnTo>
                  <a:pt x="11096358" y="2720774"/>
                </a:lnTo>
                <a:lnTo>
                  <a:pt x="11104973" y="2716245"/>
                </a:lnTo>
                <a:cubicBezTo>
                  <a:pt x="11114214" y="2713690"/>
                  <a:pt x="11122836" y="2715703"/>
                  <a:pt x="11131099" y="2719881"/>
                </a:cubicBezTo>
                <a:lnTo>
                  <a:pt x="11140776" y="2725926"/>
                </a:lnTo>
                <a:lnTo>
                  <a:pt x="11158686" y="2726270"/>
                </a:lnTo>
                <a:cubicBezTo>
                  <a:pt x="11180768" y="2726709"/>
                  <a:pt x="11251563" y="2726640"/>
                  <a:pt x="11273267" y="2728567"/>
                </a:cubicBezTo>
                <a:lnTo>
                  <a:pt x="11288916" y="2737828"/>
                </a:lnTo>
                <a:lnTo>
                  <a:pt x="11311388" y="2736624"/>
                </a:lnTo>
                <a:cubicBezTo>
                  <a:pt x="11321582" y="2738058"/>
                  <a:pt x="11329783" y="2742030"/>
                  <a:pt x="11335078" y="2749941"/>
                </a:cubicBezTo>
                <a:cubicBezTo>
                  <a:pt x="11338817" y="2743516"/>
                  <a:pt x="11342149" y="2746955"/>
                  <a:pt x="11348344" y="2752346"/>
                </a:cubicBezTo>
                <a:lnTo>
                  <a:pt x="11353373" y="2754678"/>
                </a:lnTo>
                <a:lnTo>
                  <a:pt x="11367159" y="2741107"/>
                </a:lnTo>
                <a:lnTo>
                  <a:pt x="11389712" y="2740372"/>
                </a:lnTo>
                <a:lnTo>
                  <a:pt x="11395219" y="2733120"/>
                </a:lnTo>
                <a:lnTo>
                  <a:pt x="11409180" y="2739023"/>
                </a:lnTo>
                <a:cubicBezTo>
                  <a:pt x="11414137" y="2740775"/>
                  <a:pt x="11422149" y="2743232"/>
                  <a:pt x="11431837" y="2746056"/>
                </a:cubicBezTo>
                <a:lnTo>
                  <a:pt x="11444471" y="2749621"/>
                </a:lnTo>
                <a:lnTo>
                  <a:pt x="11451208" y="2744859"/>
                </a:lnTo>
                <a:lnTo>
                  <a:pt x="11473061" y="2757601"/>
                </a:lnTo>
                <a:lnTo>
                  <a:pt x="11526925" y="2772124"/>
                </a:lnTo>
                <a:cubicBezTo>
                  <a:pt x="11539650" y="2795076"/>
                  <a:pt x="11582438" y="2758503"/>
                  <a:pt x="11584409" y="2785707"/>
                </a:cubicBezTo>
                <a:cubicBezTo>
                  <a:pt x="11604765" y="2763696"/>
                  <a:pt x="11670052" y="2782257"/>
                  <a:pt x="11705161" y="2774143"/>
                </a:cubicBezTo>
                <a:cubicBezTo>
                  <a:pt x="11712651" y="2785033"/>
                  <a:pt x="11817987" y="2755153"/>
                  <a:pt x="11831541" y="2745647"/>
                </a:cubicBezTo>
                <a:cubicBezTo>
                  <a:pt x="11943852" y="2715987"/>
                  <a:pt x="11988586" y="2718581"/>
                  <a:pt x="12017942" y="2704117"/>
                </a:cubicBezTo>
                <a:cubicBezTo>
                  <a:pt x="12044424" y="2697243"/>
                  <a:pt x="12068778" y="2677784"/>
                  <a:pt x="12134490" y="2673464"/>
                </a:cubicBezTo>
                <a:cubicBezTo>
                  <a:pt x="12140262" y="2677664"/>
                  <a:pt x="12149020" y="2679275"/>
                  <a:pt x="12159651" y="2679085"/>
                </a:cubicBezTo>
                <a:lnTo>
                  <a:pt x="12192000" y="267448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3DA826DD-A4F9-41D4-7FB1-2B9CA698BEBE}"/>
              </a:ext>
            </a:extLst>
          </p:cNvPr>
          <p:cNvSpPr>
            <a:spLocks noGrp="1"/>
          </p:cNvSpPr>
          <p:nvPr>
            <p:ph type="title"/>
          </p:nvPr>
        </p:nvSpPr>
        <p:spPr>
          <a:xfrm>
            <a:off x="1050879" y="609601"/>
            <a:ext cx="9810604" cy="1216024"/>
          </a:xfrm>
        </p:spPr>
        <p:txBody>
          <a:bodyPr>
            <a:normAutofit/>
          </a:bodyPr>
          <a:lstStyle/>
          <a:p>
            <a:pPr>
              <a:lnSpc>
                <a:spcPct val="100000"/>
              </a:lnSpc>
            </a:pPr>
            <a:r>
              <a:rPr lang="ar-SA" sz="3300" b="1"/>
              <a:t>مقدمة</a:t>
            </a:r>
            <a:br>
              <a:rPr lang="en-US" sz="3300"/>
            </a:br>
            <a:endParaRPr lang="ar-EG" sz="3300"/>
          </a:p>
        </p:txBody>
      </p:sp>
      <p:sp>
        <p:nvSpPr>
          <p:cNvPr id="16" name="Freeform: Shape 11">
            <a:extLst>
              <a:ext uri="{FF2B5EF4-FFF2-40B4-BE49-F238E27FC236}">
                <a16:creationId xmlns:a16="http://schemas.microsoft.com/office/drawing/2014/main" id="{C87A8A8A-B020-4F46-8329-D75799D71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4144" y="6080078"/>
            <a:ext cx="9517857" cy="777922"/>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عنصر نائب للمحتوى 2">
            <a:extLst>
              <a:ext uri="{FF2B5EF4-FFF2-40B4-BE49-F238E27FC236}">
                <a16:creationId xmlns:a16="http://schemas.microsoft.com/office/drawing/2014/main" id="{6A042E52-4A9C-874C-90D8-1376498C4239}"/>
              </a:ext>
            </a:extLst>
          </p:cNvPr>
          <p:cNvSpPr>
            <a:spLocks noGrp="1"/>
          </p:cNvSpPr>
          <p:nvPr>
            <p:ph idx="1"/>
          </p:nvPr>
        </p:nvSpPr>
        <p:spPr>
          <a:xfrm>
            <a:off x="1050878" y="2687005"/>
            <a:ext cx="9880979" cy="3567373"/>
          </a:xfrm>
        </p:spPr>
        <p:txBody>
          <a:bodyPr anchor="ctr">
            <a:normAutofit/>
          </a:bodyPr>
          <a:lstStyle/>
          <a:p>
            <a:pPr marL="0" indent="0" algn="just" rtl="1">
              <a:buNone/>
            </a:pPr>
            <a:r>
              <a:rPr lang="ar-SA" dirty="0">
                <a:latin typeface="Simplified Arabic" panose="02020603050405020304" pitchFamily="18" charset="-78"/>
                <a:cs typeface="Simplified Arabic" panose="02020603050405020304" pitchFamily="18" charset="-78"/>
              </a:rPr>
              <a:t>يُعد الفقر من أبرز المشكلات الاجتماعية والاقتصادية التي تواجه المجتمعات في مختلف أنحاء العالم، سواء في الدول النامية أو المتقدمة، وإن اختلفت درجاته وأشكاله وتأثيراته، ولا يقتصر الفقر على نقص الدخل أو ضعف الإمكانات المالية فحسب، بل يمتد ليشمل الحرمان من التعليم الجيد، والرعاية الصحية المناسبة، والسكن الملائم، وفرص العمل، والمشاركة الاجتماعية، والاقتصادية، ومن ثمّ، فإن الفقر يُعد ظاهرة متعددة الأبعاد تؤثر بصورة مباشرة، وغير مباشرة في التنمية البشرية، والاستقرار الاجتماعي، والسياسي، والاقتصادي</a:t>
            </a:r>
            <a:r>
              <a:rPr lang="en-US" dirty="0">
                <a:latin typeface="Simplified Arabic" panose="02020603050405020304" pitchFamily="18" charset="-78"/>
                <a:cs typeface="Simplified Arabic" panose="02020603050405020304" pitchFamily="18" charset="-78"/>
              </a:rPr>
              <a:t>.</a:t>
            </a:r>
          </a:p>
          <a:p>
            <a:endParaRPr lang="ar-EG" dirty="0"/>
          </a:p>
        </p:txBody>
      </p:sp>
      <p:pic>
        <p:nvPicPr>
          <p:cNvPr id="4" name="صورة 3">
            <a:extLst>
              <a:ext uri="{FF2B5EF4-FFF2-40B4-BE49-F238E27FC236}">
                <a16:creationId xmlns:a16="http://schemas.microsoft.com/office/drawing/2014/main" id="{4D94CFC8-4388-3767-9273-B0EF40708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8273" y="819764"/>
            <a:ext cx="2044089" cy="1263619"/>
          </a:xfrm>
          <a:prstGeom prst="rect">
            <a:avLst/>
          </a:prstGeom>
        </p:spPr>
      </p:pic>
    </p:spTree>
    <p:extLst>
      <p:ext uri="{BB962C8B-B14F-4D97-AF65-F5344CB8AC3E}">
        <p14:creationId xmlns:p14="http://schemas.microsoft.com/office/powerpoint/2010/main" val="122890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00F770D-C379-BEBE-E632-7652DD83F102}"/>
              </a:ext>
            </a:extLst>
          </p:cNvPr>
          <p:cNvSpPr>
            <a:spLocks noGrp="1"/>
          </p:cNvSpPr>
          <p:nvPr>
            <p:ph type="title"/>
          </p:nvPr>
        </p:nvSpPr>
        <p:spPr/>
        <p:txBody>
          <a:bodyPr/>
          <a:lstStyle/>
          <a:p>
            <a:r>
              <a:rPr lang="ar-EG" b="1"/>
              <a:t>ما هي أهم مكونات خطة البحث في الفقر؟</a:t>
            </a:r>
            <a:br>
              <a:rPr lang="en-US"/>
            </a:br>
            <a:endParaRPr lang="ar-EG" dirty="0"/>
          </a:p>
        </p:txBody>
      </p:sp>
      <p:graphicFrame>
        <p:nvGraphicFramePr>
          <p:cNvPr id="13" name="عنصر نائب للمحتوى 2">
            <a:extLst>
              <a:ext uri="{FF2B5EF4-FFF2-40B4-BE49-F238E27FC236}">
                <a16:creationId xmlns:a16="http://schemas.microsoft.com/office/drawing/2014/main" id="{3542AC58-2555-7154-66E4-932C7FF4534F}"/>
              </a:ext>
            </a:extLst>
          </p:cNvPr>
          <p:cNvGraphicFramePr>
            <a:graphicFrameLocks noGrp="1"/>
          </p:cNvGraphicFramePr>
          <p:nvPr>
            <p:ph idx="1"/>
            <p:extLst>
              <p:ext uri="{D42A27DB-BD31-4B8C-83A1-F6EECF244321}">
                <p14:modId xmlns:p14="http://schemas.microsoft.com/office/powerpoint/2010/main" val="4232254950"/>
              </p:ext>
            </p:extLst>
          </p:nvPr>
        </p:nvGraphicFramePr>
        <p:xfrm>
          <a:off x="1050879" y="1825624"/>
          <a:ext cx="9810604" cy="4428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4464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E864BF24-1916-9009-CB38-3672595B76D4}"/>
              </a:ext>
            </a:extLst>
          </p:cNvPr>
          <p:cNvSpPr>
            <a:spLocks noGrp="1"/>
          </p:cNvSpPr>
          <p:nvPr>
            <p:ph type="title"/>
          </p:nvPr>
        </p:nvSpPr>
        <p:spPr>
          <a:xfrm>
            <a:off x="1050879" y="609601"/>
            <a:ext cx="9810604" cy="1216024"/>
          </a:xfrm>
        </p:spPr>
        <p:txBody>
          <a:bodyPr>
            <a:normAutofit/>
          </a:bodyPr>
          <a:lstStyle/>
          <a:p>
            <a:r>
              <a:rPr lang="ar-SA" b="1" dirty="0"/>
              <a:t>عنوان البحث</a:t>
            </a:r>
            <a:endParaRPr lang="ar-EG" dirty="0"/>
          </a:p>
        </p:txBody>
      </p:sp>
      <p:graphicFrame>
        <p:nvGraphicFramePr>
          <p:cNvPr id="5" name="عنصر نائب للمحتوى 2">
            <a:extLst>
              <a:ext uri="{FF2B5EF4-FFF2-40B4-BE49-F238E27FC236}">
                <a16:creationId xmlns:a16="http://schemas.microsoft.com/office/drawing/2014/main" id="{7A32E98D-E948-AB3E-2491-00ECCDCB2931}"/>
              </a:ext>
            </a:extLst>
          </p:cNvPr>
          <p:cNvGraphicFramePr>
            <a:graphicFrameLocks noGrp="1"/>
          </p:cNvGraphicFramePr>
          <p:nvPr>
            <p:ph idx="1"/>
            <p:extLst>
              <p:ext uri="{D42A27DB-BD31-4B8C-83A1-F6EECF244321}">
                <p14:modId xmlns:p14="http://schemas.microsoft.com/office/powerpoint/2010/main" val="486628701"/>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مستطيل 12">
            <a:extLst>
              <a:ext uri="{FF2B5EF4-FFF2-40B4-BE49-F238E27FC236}">
                <a16:creationId xmlns:a16="http://schemas.microsoft.com/office/drawing/2014/main" id="{0261FC4D-6BF1-7FB5-D08B-91FAE62F0A69}"/>
              </a:ext>
            </a:extLst>
          </p:cNvPr>
          <p:cNvSpPr/>
          <p:nvPr/>
        </p:nvSpPr>
        <p:spPr>
          <a:xfrm>
            <a:off x="320633" y="1971304"/>
            <a:ext cx="7683335" cy="6149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lvl="0"/>
            <a:r>
              <a:rPr lang="ar-SA" sz="2000" b="1" dirty="0">
                <a:latin typeface="Simplified Arabic" panose="02020603050405020304" pitchFamily="18" charset="-78"/>
                <a:cs typeface="Simplified Arabic" panose="02020603050405020304" pitchFamily="18" charset="-78"/>
              </a:rPr>
              <a:t>يُعد عنوان البحث من أهم عناصر خطة البحث، ويجب أن يكون واضحًا ودقيقًا ومحددًا</a:t>
            </a:r>
            <a:r>
              <a:rPr lang="en-US" sz="2000" b="1" dirty="0">
                <a:latin typeface="Simplified Arabic" panose="02020603050405020304" pitchFamily="18" charset="-78"/>
                <a:cs typeface="Simplified Arabic" panose="02020603050405020304" pitchFamily="18" charset="-78"/>
              </a:rPr>
              <a:t>.</a:t>
            </a:r>
          </a:p>
        </p:txBody>
      </p:sp>
    </p:spTree>
    <p:extLst>
      <p:ext uri="{BB962C8B-B14F-4D97-AF65-F5344CB8AC3E}">
        <p14:creationId xmlns:p14="http://schemas.microsoft.com/office/powerpoint/2010/main" val="36778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2472DE8-E58B-4D56-BA61-C69C601DC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183ACFC-B25E-402F-BBD8-E42034CDD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76818"/>
          </a:xfrm>
          <a:custGeom>
            <a:avLst/>
            <a:gdLst>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076 w 12192000"/>
              <a:gd name="connsiteY144" fmla="*/ 1813003 h 2237474"/>
              <a:gd name="connsiteX145" fmla="*/ 4459810 w 12192000"/>
              <a:gd name="connsiteY145" fmla="*/ 1797886 h 2237474"/>
              <a:gd name="connsiteX146" fmla="*/ 4379064 w 12192000"/>
              <a:gd name="connsiteY146" fmla="*/ 1817177 h 2237474"/>
              <a:gd name="connsiteX147" fmla="*/ 4319209 w 12192000"/>
              <a:gd name="connsiteY147" fmla="*/ 1834833 h 2237474"/>
              <a:gd name="connsiteX148" fmla="*/ 4306907 w 12192000"/>
              <a:gd name="connsiteY148" fmla="*/ 1841641 h 2237474"/>
              <a:gd name="connsiteX149" fmla="*/ 4290981 w 12192000"/>
              <a:gd name="connsiteY149" fmla="*/ 1839677 h 2237474"/>
              <a:gd name="connsiteX150" fmla="*/ 4285792 w 12192000"/>
              <a:gd name="connsiteY150" fmla="*/ 1836231 h 2237474"/>
              <a:gd name="connsiteX151" fmla="*/ 4238372 w 12192000"/>
              <a:gd name="connsiteY151" fmla="*/ 1851480 h 2237474"/>
              <a:gd name="connsiteX152" fmla="*/ 4232517 w 12192000"/>
              <a:gd name="connsiteY152" fmla="*/ 1852567 h 2237474"/>
              <a:gd name="connsiteX153" fmla="*/ 4191732 w 12192000"/>
              <a:gd name="connsiteY153" fmla="*/ 1857328 h 2237474"/>
              <a:gd name="connsiteX154" fmla="*/ 4065532 w 12192000"/>
              <a:gd name="connsiteY154" fmla="*/ 1855477 h 2237474"/>
              <a:gd name="connsiteX155" fmla="*/ 4028460 w 12192000"/>
              <a:gd name="connsiteY155" fmla="*/ 1855137 h 2237474"/>
              <a:gd name="connsiteX156" fmla="*/ 4002267 w 12192000"/>
              <a:gd name="connsiteY156" fmla="*/ 1852352 h 2237474"/>
              <a:gd name="connsiteX157" fmla="*/ 3931396 w 12192000"/>
              <a:gd name="connsiteY157" fmla="*/ 1858915 h 2237474"/>
              <a:gd name="connsiteX158" fmla="*/ 3812162 w 12192000"/>
              <a:gd name="connsiteY158" fmla="*/ 1875501 h 2237474"/>
              <a:gd name="connsiteX159" fmla="*/ 3767672 w 12192000"/>
              <a:gd name="connsiteY159" fmla="*/ 1874600 h 2237474"/>
              <a:gd name="connsiteX160" fmla="*/ 3764741 w 12192000"/>
              <a:gd name="connsiteY160" fmla="*/ 1869433 h 2237474"/>
              <a:gd name="connsiteX161" fmla="*/ 3751332 w 12192000"/>
              <a:gd name="connsiteY161" fmla="*/ 1869854 h 2237474"/>
              <a:gd name="connsiteX162" fmla="*/ 3748155 w 12192000"/>
              <a:gd name="connsiteY162" fmla="*/ 1868903 h 2237474"/>
              <a:gd name="connsiteX163" fmla="*/ 3729530 w 12192000"/>
              <a:gd name="connsiteY163" fmla="*/ 1864513 h 2237474"/>
              <a:gd name="connsiteX164" fmla="*/ 3680177 w 12192000"/>
              <a:gd name="connsiteY164" fmla="*/ 1881552 h 2237474"/>
              <a:gd name="connsiteX165" fmla="*/ 3567259 w 12192000"/>
              <a:gd name="connsiteY165" fmla="*/ 1893482 h 2237474"/>
              <a:gd name="connsiteX166" fmla="*/ 3405770 w 12192000"/>
              <a:gd name="connsiteY166" fmla="*/ 1904591 h 2237474"/>
              <a:gd name="connsiteX167" fmla="*/ 3280097 w 12192000"/>
              <a:gd name="connsiteY167" fmla="*/ 1919610 h 2237474"/>
              <a:gd name="connsiteX168" fmla="*/ 3123424 w 12192000"/>
              <a:gd name="connsiteY168" fmla="*/ 1952930 h 2237474"/>
              <a:gd name="connsiteX169" fmla="*/ 3009910 w 12192000"/>
              <a:gd name="connsiteY169" fmla="*/ 1957866 h 2237474"/>
              <a:gd name="connsiteX170" fmla="*/ 2995934 w 12192000"/>
              <a:gd name="connsiteY170" fmla="*/ 1967085 h 2237474"/>
              <a:gd name="connsiteX171" fmla="*/ 2980071 w 12192000"/>
              <a:gd name="connsiteY171" fmla="*/ 1972988 h 2237474"/>
              <a:gd name="connsiteX172" fmla="*/ 2978094 w 12192000"/>
              <a:gd name="connsiteY172" fmla="*/ 1972369 h 2237474"/>
              <a:gd name="connsiteX173" fmla="*/ 2942858 w 12192000"/>
              <a:gd name="connsiteY173" fmla="*/ 1981367 h 2237474"/>
              <a:gd name="connsiteX174" fmla="*/ 2875436 w 12192000"/>
              <a:gd name="connsiteY174" fmla="*/ 1996977 h 2237474"/>
              <a:gd name="connsiteX175" fmla="*/ 2874892 w 12192000"/>
              <a:gd name="connsiteY175" fmla="*/ 1996085 h 2237474"/>
              <a:gd name="connsiteX176" fmla="*/ 2864145 w 12192000"/>
              <a:gd name="connsiteY176" fmla="*/ 1994061 h 2237474"/>
              <a:gd name="connsiteX177" fmla="*/ 2843662 w 12192000"/>
              <a:gd name="connsiteY177" fmla="*/ 1992498 h 2237474"/>
              <a:gd name="connsiteX178" fmla="*/ 2796128 w 12192000"/>
              <a:gd name="connsiteY178" fmla="*/ 1976403 h 2237474"/>
              <a:gd name="connsiteX179" fmla="*/ 2756784 w 12192000"/>
              <a:gd name="connsiteY179" fmla="*/ 1985116 h 2237474"/>
              <a:gd name="connsiteX180" fmla="*/ 2748833 w 12192000"/>
              <a:gd name="connsiteY180" fmla="*/ 1986323 h 2237474"/>
              <a:gd name="connsiteX181" fmla="*/ 2748661 w 12192000"/>
              <a:gd name="connsiteY181" fmla="*/ 1986122 h 2237474"/>
              <a:gd name="connsiteX182" fmla="*/ 2740251 w 12192000"/>
              <a:gd name="connsiteY182" fmla="*/ 1986946 h 2237474"/>
              <a:gd name="connsiteX183" fmla="*/ 2718916 w 12192000"/>
              <a:gd name="connsiteY183" fmla="*/ 1990867 h 2237474"/>
              <a:gd name="connsiteX184" fmla="*/ 2713522 w 12192000"/>
              <a:gd name="connsiteY184" fmla="*/ 1990173 h 2237474"/>
              <a:gd name="connsiteX185" fmla="*/ 2680597 w 12192000"/>
              <a:gd name="connsiteY185" fmla="*/ 1984996 h 2237474"/>
              <a:gd name="connsiteX186" fmla="*/ 2578178 w 12192000"/>
              <a:gd name="connsiteY186" fmla="*/ 1990531 h 2237474"/>
              <a:gd name="connsiteX187" fmla="*/ 2476147 w 12192000"/>
              <a:gd name="connsiteY187" fmla="*/ 1998305 h 2237474"/>
              <a:gd name="connsiteX188" fmla="*/ 2373568 w 12192000"/>
              <a:gd name="connsiteY188" fmla="*/ 2003219 h 2237474"/>
              <a:gd name="connsiteX189" fmla="*/ 2321399 w 12192000"/>
              <a:gd name="connsiteY189" fmla="*/ 1989467 h 2237474"/>
              <a:gd name="connsiteX190" fmla="*/ 2315525 w 12192000"/>
              <a:gd name="connsiteY190" fmla="*/ 1989708 h 2237474"/>
              <a:gd name="connsiteX191" fmla="*/ 2300792 w 12192000"/>
              <a:gd name="connsiteY191" fmla="*/ 1994290 h 2237474"/>
              <a:gd name="connsiteX192" fmla="*/ 2295469 w 12192000"/>
              <a:gd name="connsiteY192" fmla="*/ 1996659 h 2237474"/>
              <a:gd name="connsiteX193" fmla="*/ 2287219 w 12192000"/>
              <a:gd name="connsiteY193" fmla="*/ 1998750 h 2237474"/>
              <a:gd name="connsiteX194" fmla="*/ 2286948 w 12192000"/>
              <a:gd name="connsiteY194" fmla="*/ 1998596 h 2237474"/>
              <a:gd name="connsiteX195" fmla="*/ 2243069 w 12192000"/>
              <a:gd name="connsiteY195" fmla="*/ 2015111 h 2237474"/>
              <a:gd name="connsiteX196" fmla="*/ 2186609 w 12192000"/>
              <a:gd name="connsiteY196" fmla="*/ 2008263 h 2237474"/>
              <a:gd name="connsiteX197" fmla="*/ 2164831 w 12192000"/>
              <a:gd name="connsiteY197" fmla="*/ 2010143 h 2237474"/>
              <a:gd name="connsiteX198" fmla="*/ 2152836 w 12192000"/>
              <a:gd name="connsiteY198" fmla="*/ 2010048 h 2237474"/>
              <a:gd name="connsiteX199" fmla="*/ 2117102 w 12192000"/>
              <a:gd name="connsiteY199" fmla="*/ 2023004 h 2237474"/>
              <a:gd name="connsiteX200" fmla="*/ 2111935 w 12192000"/>
              <a:gd name="connsiteY200" fmla="*/ 2023163 h 2237474"/>
              <a:gd name="connsiteX201" fmla="*/ 2089991 w 12192000"/>
              <a:gd name="connsiteY201" fmla="*/ 2034193 h 2237474"/>
              <a:gd name="connsiteX202" fmla="*/ 2058061 w 12192000"/>
              <a:gd name="connsiteY202" fmla="*/ 2047942 h 2237474"/>
              <a:gd name="connsiteX203" fmla="*/ 2055737 w 12192000"/>
              <a:gd name="connsiteY203" fmla="*/ 2047704 h 2237474"/>
              <a:gd name="connsiteX204" fmla="*/ 2042244 w 12192000"/>
              <a:gd name="connsiteY204" fmla="*/ 2055560 h 2237474"/>
              <a:gd name="connsiteX205" fmla="*/ 1976224 w 12192000"/>
              <a:gd name="connsiteY205" fmla="*/ 2074257 h 2237474"/>
              <a:gd name="connsiteX206" fmla="*/ 1877728 w 12192000"/>
              <a:gd name="connsiteY206" fmla="*/ 2101004 h 2237474"/>
              <a:gd name="connsiteX207" fmla="*/ 1759056 w 12192000"/>
              <a:gd name="connsiteY207" fmla="*/ 2125608 h 2237474"/>
              <a:gd name="connsiteX208" fmla="*/ 1637948 w 12192000"/>
              <a:gd name="connsiteY208" fmla="*/ 2172597 h 2237474"/>
              <a:gd name="connsiteX209" fmla="*/ 1434549 w 12192000"/>
              <a:gd name="connsiteY209" fmla="*/ 2234522 h 2237474"/>
              <a:gd name="connsiteX210" fmla="*/ 1398481 w 12192000"/>
              <a:gd name="connsiteY210" fmla="*/ 2237074 h 2237474"/>
              <a:gd name="connsiteX211" fmla="*/ 1398407 w 12192000"/>
              <a:gd name="connsiteY211" fmla="*/ 2237095 h 2237474"/>
              <a:gd name="connsiteX212" fmla="*/ 1370962 w 12192000"/>
              <a:gd name="connsiteY212" fmla="*/ 2237474 h 2237474"/>
              <a:gd name="connsiteX213" fmla="*/ 1356367 w 12192000"/>
              <a:gd name="connsiteY213" fmla="*/ 2235089 h 2237474"/>
              <a:gd name="connsiteX214" fmla="*/ 1324828 w 12192000"/>
              <a:gd name="connsiteY214" fmla="*/ 2231968 h 2237474"/>
              <a:gd name="connsiteX215" fmla="*/ 1297744 w 12192000"/>
              <a:gd name="connsiteY215" fmla="*/ 2235849 h 2237474"/>
              <a:gd name="connsiteX216" fmla="*/ 1286236 w 12192000"/>
              <a:gd name="connsiteY216" fmla="*/ 2233135 h 2237474"/>
              <a:gd name="connsiteX217" fmla="*/ 1283504 w 12192000"/>
              <a:gd name="connsiteY217" fmla="*/ 2233797 h 2237474"/>
              <a:gd name="connsiteX218" fmla="*/ 1279765 w 12192000"/>
              <a:gd name="connsiteY218" fmla="*/ 2229639 h 2237474"/>
              <a:gd name="connsiteX219" fmla="*/ 1195347 w 12192000"/>
              <a:gd name="connsiteY219" fmla="*/ 2212354 h 2237474"/>
              <a:gd name="connsiteX220" fmla="*/ 970251 w 12192000"/>
              <a:gd name="connsiteY220" fmla="*/ 2221029 h 2237474"/>
              <a:gd name="connsiteX221" fmla="*/ 812914 w 12192000"/>
              <a:gd name="connsiteY221" fmla="*/ 2202752 h 2237474"/>
              <a:gd name="connsiteX222" fmla="*/ 800195 w 12192000"/>
              <a:gd name="connsiteY222" fmla="*/ 2209407 h 2237474"/>
              <a:gd name="connsiteX223" fmla="*/ 784978 w 12192000"/>
              <a:gd name="connsiteY223" fmla="*/ 2212360 h 2237474"/>
              <a:gd name="connsiteX224" fmla="*/ 681987 w 12192000"/>
              <a:gd name="connsiteY224" fmla="*/ 2216757 h 2237474"/>
              <a:gd name="connsiteX225" fmla="*/ 669923 w 12192000"/>
              <a:gd name="connsiteY225" fmla="*/ 2211682 h 2237474"/>
              <a:gd name="connsiteX226" fmla="*/ 648680 w 12192000"/>
              <a:gd name="connsiteY226" fmla="*/ 2206229 h 2237474"/>
              <a:gd name="connsiteX227" fmla="*/ 597225 w 12192000"/>
              <a:gd name="connsiteY227" fmla="*/ 2180999 h 2237474"/>
              <a:gd name="connsiteX228" fmla="*/ 558449 w 12192000"/>
              <a:gd name="connsiteY228" fmla="*/ 2182346 h 2237474"/>
              <a:gd name="connsiteX229" fmla="*/ 550517 w 12192000"/>
              <a:gd name="connsiteY229" fmla="*/ 2182060 h 2237474"/>
              <a:gd name="connsiteX230" fmla="*/ 550309 w 12192000"/>
              <a:gd name="connsiteY230" fmla="*/ 2181825 h 2237474"/>
              <a:gd name="connsiteX231" fmla="*/ 541836 w 12192000"/>
              <a:gd name="connsiteY231" fmla="*/ 2181063 h 2237474"/>
              <a:gd name="connsiteX232" fmla="*/ 536057 w 12192000"/>
              <a:gd name="connsiteY232" fmla="*/ 2181537 h 2237474"/>
              <a:gd name="connsiteX233" fmla="*/ 520671 w 12192000"/>
              <a:gd name="connsiteY233" fmla="*/ 2180980 h 2237474"/>
              <a:gd name="connsiteX234" fmla="*/ 515024 w 12192000"/>
              <a:gd name="connsiteY234" fmla="*/ 2179258 h 2237474"/>
              <a:gd name="connsiteX235" fmla="*/ 512278 w 12192000"/>
              <a:gd name="connsiteY235" fmla="*/ 2176369 h 2237474"/>
              <a:gd name="connsiteX236" fmla="*/ 480419 w 12192000"/>
              <a:gd name="connsiteY236" fmla="*/ 2167807 h 2237474"/>
              <a:gd name="connsiteX237" fmla="*/ 413835 w 12192000"/>
              <a:gd name="connsiteY237" fmla="*/ 2156783 h 2237474"/>
              <a:gd name="connsiteX238" fmla="*/ 376513 w 12192000"/>
              <a:gd name="connsiteY238" fmla="*/ 2154014 h 2237474"/>
              <a:gd name="connsiteX239" fmla="*/ 273386 w 12192000"/>
              <a:gd name="connsiteY239" fmla="*/ 2142551 h 2237474"/>
              <a:gd name="connsiteX240" fmla="*/ 169207 w 12192000"/>
              <a:gd name="connsiteY240" fmla="*/ 2128100 h 2237474"/>
              <a:gd name="connsiteX241" fmla="*/ 93149 w 12192000"/>
              <a:gd name="connsiteY241" fmla="*/ 2105324 h 2237474"/>
              <a:gd name="connsiteX242" fmla="*/ 88109 w 12192000"/>
              <a:gd name="connsiteY242" fmla="*/ 2106704 h 2237474"/>
              <a:gd name="connsiteX243" fmla="*/ 80022 w 12192000"/>
              <a:gd name="connsiteY243" fmla="*/ 2107254 h 2237474"/>
              <a:gd name="connsiteX244" fmla="*/ 79717 w 12192000"/>
              <a:gd name="connsiteY244" fmla="*/ 2107046 h 2237474"/>
              <a:gd name="connsiteX245" fmla="*/ 72352 w 12192000"/>
              <a:gd name="connsiteY245" fmla="*/ 2107991 h 2237474"/>
              <a:gd name="connsiteX246" fmla="*/ 37645 w 12192000"/>
              <a:gd name="connsiteY246" fmla="*/ 2115401 h 2237474"/>
              <a:gd name="connsiteX247" fmla="*/ 4572 w 12192000"/>
              <a:gd name="connsiteY247" fmla="*/ 2111091 h 2237474"/>
              <a:gd name="connsiteX248" fmla="*/ 0 w 12192000"/>
              <a:gd name="connsiteY248" fmla="*/ 2110468 h 223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2192000" h="2237474">
                <a:moveTo>
                  <a:pt x="0" y="0"/>
                </a:moveTo>
                <a:lnTo>
                  <a:pt x="12192000" y="0"/>
                </a:lnTo>
                <a:lnTo>
                  <a:pt x="12192000" y="751299"/>
                </a:lnTo>
                <a:lnTo>
                  <a:pt x="12176759" y="759190"/>
                </a:lnTo>
                <a:cubicBezTo>
                  <a:pt x="12165968" y="763819"/>
                  <a:pt x="12157853" y="765770"/>
                  <a:pt x="12154948" y="762731"/>
                </a:cubicBezTo>
                <a:cubicBezTo>
                  <a:pt x="12116503" y="759396"/>
                  <a:pt x="12073342" y="763579"/>
                  <a:pt x="12047364" y="749662"/>
                </a:cubicBezTo>
                <a:cubicBezTo>
                  <a:pt x="12041261" y="730599"/>
                  <a:pt x="11914319" y="741909"/>
                  <a:pt x="11890686" y="732766"/>
                </a:cubicBezTo>
                <a:cubicBezTo>
                  <a:pt x="11832408" y="747890"/>
                  <a:pt x="11815359" y="777569"/>
                  <a:pt x="11782413" y="769868"/>
                </a:cubicBezTo>
                <a:cubicBezTo>
                  <a:pt x="11760031" y="763594"/>
                  <a:pt x="11675205" y="777151"/>
                  <a:pt x="11649954" y="749628"/>
                </a:cubicBezTo>
                <a:cubicBezTo>
                  <a:pt x="11608286" y="767874"/>
                  <a:pt x="11593031" y="740811"/>
                  <a:pt x="11560424" y="748017"/>
                </a:cubicBezTo>
                <a:cubicBezTo>
                  <a:pt x="11488916" y="747650"/>
                  <a:pt x="11449669" y="773362"/>
                  <a:pt x="11358455" y="747593"/>
                </a:cubicBezTo>
                <a:cubicBezTo>
                  <a:pt x="11316233" y="754756"/>
                  <a:pt x="11256313" y="713012"/>
                  <a:pt x="11165209" y="748852"/>
                </a:cubicBezTo>
                <a:cubicBezTo>
                  <a:pt x="11113345" y="753539"/>
                  <a:pt x="11140250" y="736122"/>
                  <a:pt x="11058755" y="749617"/>
                </a:cubicBezTo>
                <a:cubicBezTo>
                  <a:pt x="11036836" y="722990"/>
                  <a:pt x="10909903" y="759211"/>
                  <a:pt x="10884013" y="760728"/>
                </a:cubicBezTo>
                <a:cubicBezTo>
                  <a:pt x="10864519" y="743356"/>
                  <a:pt x="10853492" y="756172"/>
                  <a:pt x="10834688" y="757726"/>
                </a:cubicBezTo>
                <a:cubicBezTo>
                  <a:pt x="10826871" y="747343"/>
                  <a:pt x="10811086" y="746602"/>
                  <a:pt x="10805004" y="757573"/>
                </a:cubicBezTo>
                <a:cubicBezTo>
                  <a:pt x="10810951" y="784448"/>
                  <a:pt x="10744688" y="759043"/>
                  <a:pt x="10739478" y="776841"/>
                </a:cubicBezTo>
                <a:cubicBezTo>
                  <a:pt x="10678284" y="779408"/>
                  <a:pt x="10540854" y="756546"/>
                  <a:pt x="10458762" y="755400"/>
                </a:cubicBezTo>
                <a:cubicBezTo>
                  <a:pt x="10426976" y="747433"/>
                  <a:pt x="10362961" y="776166"/>
                  <a:pt x="10246919" y="769960"/>
                </a:cubicBezTo>
                <a:cubicBezTo>
                  <a:pt x="10231631" y="763610"/>
                  <a:pt x="10172943" y="749095"/>
                  <a:pt x="10167995" y="760843"/>
                </a:cubicBezTo>
                <a:cubicBezTo>
                  <a:pt x="10131971" y="759999"/>
                  <a:pt x="10021683" y="796978"/>
                  <a:pt x="9997044" y="780129"/>
                </a:cubicBezTo>
                <a:cubicBezTo>
                  <a:pt x="10001018" y="806225"/>
                  <a:pt x="9951331" y="779975"/>
                  <a:pt x="9943887" y="804141"/>
                </a:cubicBezTo>
                <a:lnTo>
                  <a:pt x="9918248" y="816628"/>
                </a:lnTo>
                <a:lnTo>
                  <a:pt x="9836148" y="858312"/>
                </a:lnTo>
                <a:lnTo>
                  <a:pt x="9823800" y="866604"/>
                </a:lnTo>
                <a:lnTo>
                  <a:pt x="9794684" y="864509"/>
                </a:lnTo>
                <a:lnTo>
                  <a:pt x="9778288" y="854362"/>
                </a:lnTo>
                <a:lnTo>
                  <a:pt x="9773886" y="857543"/>
                </a:lnTo>
                <a:cubicBezTo>
                  <a:pt x="9769008" y="863842"/>
                  <a:pt x="9766501" y="867741"/>
                  <a:pt x="9761459" y="862394"/>
                </a:cubicBezTo>
                <a:lnTo>
                  <a:pt x="9705768" y="894610"/>
                </a:lnTo>
                <a:cubicBezTo>
                  <a:pt x="9699860" y="897215"/>
                  <a:pt x="9692576" y="897590"/>
                  <a:pt x="9683005" y="894128"/>
                </a:cubicBezTo>
                <a:cubicBezTo>
                  <a:pt x="9664449" y="898200"/>
                  <a:pt x="9612100" y="914263"/>
                  <a:pt x="9594438" y="919051"/>
                </a:cubicBezTo>
                <a:lnTo>
                  <a:pt x="9577033" y="922857"/>
                </a:lnTo>
                <a:cubicBezTo>
                  <a:pt x="9568659" y="926175"/>
                  <a:pt x="9551353" y="936082"/>
                  <a:pt x="9544189" y="938966"/>
                </a:cubicBezTo>
                <a:cubicBezTo>
                  <a:pt x="9538380" y="940584"/>
                  <a:pt x="9541329" y="937538"/>
                  <a:pt x="9534048" y="940158"/>
                </a:cubicBezTo>
                <a:cubicBezTo>
                  <a:pt x="9533709" y="946069"/>
                  <a:pt x="9530854" y="951684"/>
                  <a:pt x="9500499" y="954680"/>
                </a:cubicBezTo>
                <a:cubicBezTo>
                  <a:pt x="9481230" y="968165"/>
                  <a:pt x="9456325" y="979029"/>
                  <a:pt x="9428195" y="986225"/>
                </a:cubicBezTo>
                <a:cubicBezTo>
                  <a:pt x="9422499" y="981315"/>
                  <a:pt x="9414660" y="991352"/>
                  <a:pt x="9410017" y="993931"/>
                </a:cubicBezTo>
                <a:cubicBezTo>
                  <a:pt x="9408360" y="990327"/>
                  <a:pt x="9395782" y="990863"/>
                  <a:pt x="9392919" y="994656"/>
                </a:cubicBezTo>
                <a:cubicBezTo>
                  <a:pt x="9310581" y="1024474"/>
                  <a:pt x="9345163" y="981210"/>
                  <a:pt x="9301293" y="1011593"/>
                </a:cubicBezTo>
                <a:cubicBezTo>
                  <a:pt x="9292916" y="1014346"/>
                  <a:pt x="9285483" y="1013807"/>
                  <a:pt x="9278619" y="1011878"/>
                </a:cubicBezTo>
                <a:lnTo>
                  <a:pt x="9268019" y="1007442"/>
                </a:lnTo>
                <a:lnTo>
                  <a:pt x="9234662" y="1023056"/>
                </a:lnTo>
                <a:cubicBezTo>
                  <a:pt x="9217868" y="1029197"/>
                  <a:pt x="9199852" y="1034202"/>
                  <a:pt x="9181033" y="1037921"/>
                </a:cubicBezTo>
                <a:cubicBezTo>
                  <a:pt x="9174974" y="1030923"/>
                  <a:pt x="9162516" y="1043719"/>
                  <a:pt x="9155969" y="1046804"/>
                </a:cubicBezTo>
                <a:cubicBezTo>
                  <a:pt x="9154734" y="1041866"/>
                  <a:pt x="9138567" y="1041606"/>
                  <a:pt x="9133985" y="1046450"/>
                </a:cubicBezTo>
                <a:cubicBezTo>
                  <a:pt x="9021681" y="1079910"/>
                  <a:pt x="9076377" y="1024799"/>
                  <a:pt x="9012987" y="1061986"/>
                </a:cubicBezTo>
                <a:lnTo>
                  <a:pt x="8968445" y="1052169"/>
                </a:lnTo>
                <a:lnTo>
                  <a:pt x="8958984" y="1057212"/>
                </a:lnTo>
                <a:cubicBezTo>
                  <a:pt x="8920115" y="1062770"/>
                  <a:pt x="8906181" y="1053838"/>
                  <a:pt x="8886001" y="1067468"/>
                </a:cubicBezTo>
                <a:cubicBezTo>
                  <a:pt x="8847384" y="1050046"/>
                  <a:pt x="8863283" y="1068286"/>
                  <a:pt x="8838610" y="1075091"/>
                </a:cubicBezTo>
                <a:cubicBezTo>
                  <a:pt x="8816007" y="1080079"/>
                  <a:pt x="8773923" y="1092257"/>
                  <a:pt x="8750383" y="1097387"/>
                </a:cubicBezTo>
                <a:cubicBezTo>
                  <a:pt x="8735450" y="1116502"/>
                  <a:pt x="8721220" y="1097372"/>
                  <a:pt x="8697365" y="1105869"/>
                </a:cubicBezTo>
                <a:cubicBezTo>
                  <a:pt x="8687037" y="1113735"/>
                  <a:pt x="8678781" y="1115961"/>
                  <a:pt x="8665605" y="1110791"/>
                </a:cubicBezTo>
                <a:cubicBezTo>
                  <a:pt x="8618410" y="1148662"/>
                  <a:pt x="8633049" y="1116609"/>
                  <a:pt x="8584946" y="1135226"/>
                </a:cubicBezTo>
                <a:cubicBezTo>
                  <a:pt x="8544020" y="1153499"/>
                  <a:pt x="8496232" y="1168229"/>
                  <a:pt x="8460755" y="1203427"/>
                </a:cubicBezTo>
                <a:cubicBezTo>
                  <a:pt x="8454928" y="1212828"/>
                  <a:pt x="8436573" y="1218574"/>
                  <a:pt x="8419755" y="1216260"/>
                </a:cubicBezTo>
                <a:cubicBezTo>
                  <a:pt x="8416861" y="1215863"/>
                  <a:pt x="8414124" y="1215234"/>
                  <a:pt x="8411626" y="1214397"/>
                </a:cubicBezTo>
                <a:cubicBezTo>
                  <a:pt x="8391326" y="1238641"/>
                  <a:pt x="8371389" y="1231045"/>
                  <a:pt x="8363469" y="1246658"/>
                </a:cubicBezTo>
                <a:cubicBezTo>
                  <a:pt x="8322316" y="1258746"/>
                  <a:pt x="8283162" y="1250600"/>
                  <a:pt x="8275497" y="1264396"/>
                </a:cubicBezTo>
                <a:cubicBezTo>
                  <a:pt x="8253233" y="1266996"/>
                  <a:pt x="8218383" y="1257577"/>
                  <a:pt x="8206287" y="1273060"/>
                </a:cubicBezTo>
                <a:cubicBezTo>
                  <a:pt x="8200396" y="1262794"/>
                  <a:pt x="8183827" y="1285000"/>
                  <a:pt x="8168705" y="1279956"/>
                </a:cubicBezTo>
                <a:cubicBezTo>
                  <a:pt x="8157611" y="1275235"/>
                  <a:pt x="8149996" y="1280870"/>
                  <a:pt x="8139997" y="1282713"/>
                </a:cubicBezTo>
                <a:cubicBezTo>
                  <a:pt x="8125566" y="1279776"/>
                  <a:pt x="8084128" y="1294221"/>
                  <a:pt x="8074238" y="1301895"/>
                </a:cubicBezTo>
                <a:cubicBezTo>
                  <a:pt x="8052170" y="1326903"/>
                  <a:pt x="7986951" y="1319381"/>
                  <a:pt x="7968292" y="1338779"/>
                </a:cubicBezTo>
                <a:cubicBezTo>
                  <a:pt x="7960694" y="1342282"/>
                  <a:pt x="7952937" y="1344333"/>
                  <a:pt x="7945122" y="1345477"/>
                </a:cubicBezTo>
                <a:lnTo>
                  <a:pt x="7922771" y="1346645"/>
                </a:lnTo>
                <a:lnTo>
                  <a:pt x="7915461" y="1342919"/>
                </a:lnTo>
                <a:lnTo>
                  <a:pt x="7902328" y="1345865"/>
                </a:lnTo>
                <a:lnTo>
                  <a:pt x="7898322" y="1345689"/>
                </a:lnTo>
                <a:lnTo>
                  <a:pt x="7875879" y="1345646"/>
                </a:lnTo>
                <a:cubicBezTo>
                  <a:pt x="7890672" y="1367295"/>
                  <a:pt x="7816428" y="1353520"/>
                  <a:pt x="7840612" y="1369373"/>
                </a:cubicBezTo>
                <a:cubicBezTo>
                  <a:pt x="7803208" y="1375918"/>
                  <a:pt x="7836041" y="1389289"/>
                  <a:pt x="7786819" y="1378970"/>
                </a:cubicBezTo>
                <a:cubicBezTo>
                  <a:pt x="7732613" y="1405648"/>
                  <a:pt x="7587405" y="1382806"/>
                  <a:pt x="7548172" y="1417460"/>
                </a:cubicBezTo>
                <a:cubicBezTo>
                  <a:pt x="7551327" y="1405830"/>
                  <a:pt x="7499280" y="1470447"/>
                  <a:pt x="7483437" y="1478152"/>
                </a:cubicBezTo>
                <a:cubicBezTo>
                  <a:pt x="7446517" y="1491067"/>
                  <a:pt x="7432754" y="1502351"/>
                  <a:pt x="7377870" y="1523319"/>
                </a:cubicBezTo>
                <a:cubicBezTo>
                  <a:pt x="7324166" y="1536168"/>
                  <a:pt x="7290459" y="1563749"/>
                  <a:pt x="7230737" y="1562633"/>
                </a:cubicBezTo>
                <a:cubicBezTo>
                  <a:pt x="7229794" y="1566487"/>
                  <a:pt x="7227568" y="1569908"/>
                  <a:pt x="7224458" y="1573008"/>
                </a:cubicBezTo>
                <a:lnTo>
                  <a:pt x="7213486" y="1580987"/>
                </a:lnTo>
                <a:lnTo>
                  <a:pt x="7210972" y="1580856"/>
                </a:lnTo>
                <a:lnTo>
                  <a:pt x="7183121" y="1595162"/>
                </a:lnTo>
                <a:lnTo>
                  <a:pt x="7164601" y="1606490"/>
                </a:lnTo>
                <a:lnTo>
                  <a:pt x="7159286" y="1606850"/>
                </a:lnTo>
                <a:cubicBezTo>
                  <a:pt x="7150961" y="1609262"/>
                  <a:pt x="7125743" y="1618162"/>
                  <a:pt x="7114651" y="1620959"/>
                </a:cubicBezTo>
                <a:cubicBezTo>
                  <a:pt x="7109310" y="1606138"/>
                  <a:pt x="7106695" y="1617324"/>
                  <a:pt x="7092727" y="1623628"/>
                </a:cubicBezTo>
                <a:cubicBezTo>
                  <a:pt x="7081313" y="1602012"/>
                  <a:pt x="7049394" y="1627301"/>
                  <a:pt x="7031309" y="1619451"/>
                </a:cubicBezTo>
                <a:cubicBezTo>
                  <a:pt x="7021305" y="1624569"/>
                  <a:pt x="7010515" y="1629587"/>
                  <a:pt x="6999084" y="1634317"/>
                </a:cubicBezTo>
                <a:lnTo>
                  <a:pt x="6992107" y="1636860"/>
                </a:lnTo>
                <a:lnTo>
                  <a:pt x="6991765" y="1636725"/>
                </a:lnTo>
                <a:cubicBezTo>
                  <a:pt x="6989813" y="1636884"/>
                  <a:pt x="6987353" y="1637572"/>
                  <a:pt x="6983996" y="1639040"/>
                </a:cubicBezTo>
                <a:lnTo>
                  <a:pt x="6979383" y="1641496"/>
                </a:lnTo>
                <a:lnTo>
                  <a:pt x="6900177" y="1636016"/>
                </a:lnTo>
                <a:cubicBezTo>
                  <a:pt x="6859708" y="1641136"/>
                  <a:pt x="6829973" y="1628753"/>
                  <a:pt x="6795372" y="1644845"/>
                </a:cubicBezTo>
                <a:cubicBezTo>
                  <a:pt x="6757466" y="1649571"/>
                  <a:pt x="6723150" y="1647290"/>
                  <a:pt x="6692251" y="1656357"/>
                </a:cubicBezTo>
                <a:cubicBezTo>
                  <a:pt x="6678032" y="1652894"/>
                  <a:pt x="6665282" y="1652445"/>
                  <a:pt x="6655235" y="1661869"/>
                </a:cubicBezTo>
                <a:cubicBezTo>
                  <a:pt x="6619334" y="1664040"/>
                  <a:pt x="6608179" y="1654034"/>
                  <a:pt x="6587857" y="1665769"/>
                </a:cubicBezTo>
                <a:lnTo>
                  <a:pt x="6554894" y="1664428"/>
                </a:lnTo>
                <a:lnTo>
                  <a:pt x="6551579" y="1662213"/>
                </a:lnTo>
                <a:lnTo>
                  <a:pt x="6545693" y="1661776"/>
                </a:lnTo>
                <a:lnTo>
                  <a:pt x="6530561" y="1664619"/>
                </a:lnTo>
                <a:lnTo>
                  <a:pt x="6525028" y="1666354"/>
                </a:lnTo>
                <a:cubicBezTo>
                  <a:pt x="6521154" y="1667301"/>
                  <a:pt x="6518510" y="1667613"/>
                  <a:pt x="6516595" y="1667475"/>
                </a:cubicBezTo>
                <a:lnTo>
                  <a:pt x="6516340" y="1667291"/>
                </a:lnTo>
                <a:lnTo>
                  <a:pt x="6508541" y="1668757"/>
                </a:lnTo>
                <a:cubicBezTo>
                  <a:pt x="6495493" y="1671715"/>
                  <a:pt x="6482908" y="1675051"/>
                  <a:pt x="6471012" y="1678604"/>
                </a:cubicBezTo>
                <a:cubicBezTo>
                  <a:pt x="6457809" y="1668164"/>
                  <a:pt x="6415506" y="1688334"/>
                  <a:pt x="6415265" y="1665317"/>
                </a:cubicBezTo>
                <a:cubicBezTo>
                  <a:pt x="6399063" y="1669446"/>
                  <a:pt x="6391173" y="1680085"/>
                  <a:pt x="6393343" y="1664672"/>
                </a:cubicBezTo>
                <a:lnTo>
                  <a:pt x="6380457" y="1662376"/>
                </a:lnTo>
                <a:lnTo>
                  <a:pt x="6280959" y="1689329"/>
                </a:lnTo>
                <a:lnTo>
                  <a:pt x="6266765" y="1695560"/>
                </a:lnTo>
                <a:cubicBezTo>
                  <a:pt x="6262331" y="1698152"/>
                  <a:pt x="6258580" y="1701192"/>
                  <a:pt x="6255823" y="1704850"/>
                </a:cubicBezTo>
                <a:cubicBezTo>
                  <a:pt x="6200184" y="1694834"/>
                  <a:pt x="6155082" y="1716996"/>
                  <a:pt x="6098321" y="1721646"/>
                </a:cubicBezTo>
                <a:cubicBezTo>
                  <a:pt x="6036511" y="1734126"/>
                  <a:pt x="5902526" y="1770074"/>
                  <a:pt x="5880652" y="1779643"/>
                </a:cubicBezTo>
                <a:cubicBezTo>
                  <a:pt x="5862008" y="1784877"/>
                  <a:pt x="5777344" y="1786304"/>
                  <a:pt x="5785959" y="1775307"/>
                </a:cubicBezTo>
                <a:cubicBezTo>
                  <a:pt x="5732223" y="1803618"/>
                  <a:pt x="5707481" y="1784706"/>
                  <a:pt x="5643534" y="1802919"/>
                </a:cubicBezTo>
                <a:lnTo>
                  <a:pt x="5518799" y="1818312"/>
                </a:lnTo>
                <a:lnTo>
                  <a:pt x="5505014" y="1819259"/>
                </a:lnTo>
                <a:lnTo>
                  <a:pt x="5499949" y="1814490"/>
                </a:lnTo>
                <a:lnTo>
                  <a:pt x="5453307" y="1815450"/>
                </a:lnTo>
                <a:cubicBezTo>
                  <a:pt x="5433075" y="1827706"/>
                  <a:pt x="5395563" y="1821122"/>
                  <a:pt x="5364192" y="1826074"/>
                </a:cubicBezTo>
                <a:lnTo>
                  <a:pt x="5350380" y="1830891"/>
                </a:lnTo>
                <a:lnTo>
                  <a:pt x="5259633" y="1837160"/>
                </a:lnTo>
                <a:lnTo>
                  <a:pt x="5197513" y="1844718"/>
                </a:lnTo>
                <a:lnTo>
                  <a:pt x="5184170" y="1849402"/>
                </a:lnTo>
                <a:lnTo>
                  <a:pt x="5168852" y="1844846"/>
                </a:lnTo>
                <a:cubicBezTo>
                  <a:pt x="5166986" y="1843561"/>
                  <a:pt x="5165478" y="1842127"/>
                  <a:pt x="5164370" y="1840597"/>
                </a:cubicBezTo>
                <a:lnTo>
                  <a:pt x="5114927" y="1847827"/>
                </a:lnTo>
                <a:lnTo>
                  <a:pt x="5108970" y="1847935"/>
                </a:lnTo>
                <a:lnTo>
                  <a:pt x="5067961" y="1845917"/>
                </a:lnTo>
                <a:lnTo>
                  <a:pt x="5007075" y="1838626"/>
                </a:lnTo>
                <a:cubicBezTo>
                  <a:pt x="4987003" y="1833546"/>
                  <a:pt x="4969259" y="1814096"/>
                  <a:pt x="4944087" y="1823332"/>
                </a:cubicBezTo>
                <a:cubicBezTo>
                  <a:pt x="4949882" y="1812650"/>
                  <a:pt x="4914396" y="1826154"/>
                  <a:pt x="4907662" y="1816900"/>
                </a:cubicBezTo>
                <a:cubicBezTo>
                  <a:pt x="4903760" y="1809237"/>
                  <a:pt x="4892087" y="1811549"/>
                  <a:pt x="4882386" y="1809844"/>
                </a:cubicBezTo>
                <a:cubicBezTo>
                  <a:pt x="4874062" y="1802609"/>
                  <a:pt x="4826962" y="1801349"/>
                  <a:pt x="4811440" y="1804655"/>
                </a:cubicBezTo>
                <a:cubicBezTo>
                  <a:pt x="4768806" y="1818748"/>
                  <a:pt x="4725356" y="1790961"/>
                  <a:pt x="4691075" y="1801389"/>
                </a:cubicBezTo>
                <a:cubicBezTo>
                  <a:pt x="4663743" y="1799478"/>
                  <a:pt x="4655044" y="1795479"/>
                  <a:pt x="4647449" y="1793181"/>
                </a:cubicBezTo>
                <a:lnTo>
                  <a:pt x="4645504" y="1787606"/>
                </a:lnTo>
                <a:lnTo>
                  <a:pt x="4632229" y="1785815"/>
                </a:lnTo>
                <a:lnTo>
                  <a:pt x="4629273" y="1784355"/>
                </a:lnTo>
                <a:cubicBezTo>
                  <a:pt x="4623639" y="1781544"/>
                  <a:pt x="4617950" y="1778917"/>
                  <a:pt x="4611738" y="1776964"/>
                </a:cubicBezTo>
                <a:cubicBezTo>
                  <a:pt x="4601379" y="1800272"/>
                  <a:pt x="4557197" y="1764196"/>
                  <a:pt x="4560070" y="1785640"/>
                </a:cubicBezTo>
                <a:lnTo>
                  <a:pt x="4536503" y="1785334"/>
                </a:lnTo>
                <a:lnTo>
                  <a:pt x="4513724" y="1791996"/>
                </a:lnTo>
                <a:lnTo>
                  <a:pt x="4501513" y="1799835"/>
                </a:lnTo>
                <a:lnTo>
                  <a:pt x="4459076" y="1813003"/>
                </a:lnTo>
                <a:lnTo>
                  <a:pt x="4459810" y="1797886"/>
                </a:lnTo>
                <a:lnTo>
                  <a:pt x="4379064" y="1817177"/>
                </a:lnTo>
                <a:lnTo>
                  <a:pt x="4319209" y="1834833"/>
                </a:lnTo>
                <a:lnTo>
                  <a:pt x="4306907" y="1841641"/>
                </a:lnTo>
                <a:lnTo>
                  <a:pt x="4290981" y="1839677"/>
                </a:lnTo>
                <a:cubicBezTo>
                  <a:pt x="4288909" y="1838717"/>
                  <a:pt x="4287163" y="1837555"/>
                  <a:pt x="4285792" y="1836231"/>
                </a:cubicBezTo>
                <a:lnTo>
                  <a:pt x="4238372" y="1851480"/>
                </a:lnTo>
                <a:lnTo>
                  <a:pt x="4232517" y="1852567"/>
                </a:lnTo>
                <a:lnTo>
                  <a:pt x="4191732" y="1857328"/>
                </a:lnTo>
                <a:lnTo>
                  <a:pt x="4065532" y="1855477"/>
                </a:lnTo>
                <a:cubicBezTo>
                  <a:pt x="4069305" y="1844009"/>
                  <a:pt x="4036780" y="1863138"/>
                  <a:pt x="4028460" y="1855137"/>
                </a:cubicBezTo>
                <a:cubicBezTo>
                  <a:pt x="4023224" y="1848238"/>
                  <a:pt x="4012138" y="1852433"/>
                  <a:pt x="4002267" y="1852352"/>
                </a:cubicBezTo>
                <a:cubicBezTo>
                  <a:pt x="3992749" y="1846600"/>
                  <a:pt x="3946095" y="1853107"/>
                  <a:pt x="3931396" y="1858915"/>
                </a:cubicBezTo>
                <a:cubicBezTo>
                  <a:pt x="3891932" y="1879798"/>
                  <a:pt x="3844059" y="1859600"/>
                  <a:pt x="3812162" y="1875501"/>
                </a:cubicBezTo>
                <a:cubicBezTo>
                  <a:pt x="3784875" y="1878116"/>
                  <a:pt x="3775574" y="1875612"/>
                  <a:pt x="3767672" y="1874600"/>
                </a:cubicBezTo>
                <a:lnTo>
                  <a:pt x="3764741" y="1869433"/>
                </a:lnTo>
                <a:lnTo>
                  <a:pt x="3751332" y="1869854"/>
                </a:lnTo>
                <a:lnTo>
                  <a:pt x="3748155" y="1868903"/>
                </a:lnTo>
                <a:cubicBezTo>
                  <a:pt x="3742091" y="1867062"/>
                  <a:pt x="3736007" y="1865414"/>
                  <a:pt x="3729530" y="1864513"/>
                </a:cubicBezTo>
                <a:cubicBezTo>
                  <a:pt x="3723549" y="1889158"/>
                  <a:pt x="3673453" y="1860919"/>
                  <a:pt x="3680177" y="1881552"/>
                </a:cubicBezTo>
                <a:cubicBezTo>
                  <a:pt x="3643549" y="1880892"/>
                  <a:pt x="3599470" y="1913398"/>
                  <a:pt x="3567259" y="1893482"/>
                </a:cubicBezTo>
                <a:cubicBezTo>
                  <a:pt x="3512865" y="1897927"/>
                  <a:pt x="3463644" y="1898121"/>
                  <a:pt x="3405770" y="1904591"/>
                </a:cubicBezTo>
                <a:cubicBezTo>
                  <a:pt x="3361027" y="1917619"/>
                  <a:pt x="3312439" y="1902759"/>
                  <a:pt x="3280097" y="1919610"/>
                </a:cubicBezTo>
                <a:cubicBezTo>
                  <a:pt x="3228353" y="1917339"/>
                  <a:pt x="3163854" y="1927961"/>
                  <a:pt x="3123424" y="1952930"/>
                </a:cubicBezTo>
                <a:cubicBezTo>
                  <a:pt x="3067921" y="1955455"/>
                  <a:pt x="3058626" y="1970554"/>
                  <a:pt x="3009910" y="1957866"/>
                </a:cubicBezTo>
                <a:cubicBezTo>
                  <a:pt x="3005875" y="1961558"/>
                  <a:pt x="3001138" y="1964570"/>
                  <a:pt x="2995934" y="1967085"/>
                </a:cubicBezTo>
                <a:lnTo>
                  <a:pt x="2980071" y="1972988"/>
                </a:lnTo>
                <a:lnTo>
                  <a:pt x="2978094" y="1972369"/>
                </a:lnTo>
                <a:lnTo>
                  <a:pt x="2942858" y="1981367"/>
                </a:lnTo>
                <a:lnTo>
                  <a:pt x="2875436" y="1996977"/>
                </a:lnTo>
                <a:lnTo>
                  <a:pt x="2874892" y="1996085"/>
                </a:lnTo>
                <a:cubicBezTo>
                  <a:pt x="2872808" y="1994277"/>
                  <a:pt x="2869648" y="1993306"/>
                  <a:pt x="2864145" y="1994061"/>
                </a:cubicBezTo>
                <a:cubicBezTo>
                  <a:pt x="2872218" y="1978115"/>
                  <a:pt x="2860603" y="1988862"/>
                  <a:pt x="2843662" y="1992498"/>
                </a:cubicBezTo>
                <a:cubicBezTo>
                  <a:pt x="2852423" y="1968542"/>
                  <a:pt x="2804535" y="1987804"/>
                  <a:pt x="2796128" y="1976403"/>
                </a:cubicBezTo>
                <a:cubicBezTo>
                  <a:pt x="2783487" y="1979614"/>
                  <a:pt x="2770278" y="1982573"/>
                  <a:pt x="2756784" y="1985116"/>
                </a:cubicBezTo>
                <a:lnTo>
                  <a:pt x="2748833" y="1986323"/>
                </a:lnTo>
                <a:cubicBezTo>
                  <a:pt x="2748775" y="1986256"/>
                  <a:pt x="2748719" y="1986188"/>
                  <a:pt x="2748661" y="1986122"/>
                </a:cubicBezTo>
                <a:cubicBezTo>
                  <a:pt x="2746906" y="1985902"/>
                  <a:pt x="2744280" y="1986117"/>
                  <a:pt x="2740251" y="1986946"/>
                </a:cubicBezTo>
                <a:lnTo>
                  <a:pt x="2718916" y="1990867"/>
                </a:lnTo>
                <a:lnTo>
                  <a:pt x="2713522" y="1990173"/>
                </a:lnTo>
                <a:lnTo>
                  <a:pt x="2680597" y="1984996"/>
                </a:lnTo>
                <a:cubicBezTo>
                  <a:pt x="2658416" y="1985461"/>
                  <a:pt x="2612251" y="1988312"/>
                  <a:pt x="2578178" y="1990531"/>
                </a:cubicBezTo>
                <a:cubicBezTo>
                  <a:pt x="2545413" y="1998704"/>
                  <a:pt x="2513846" y="1994934"/>
                  <a:pt x="2476147" y="1998305"/>
                </a:cubicBezTo>
                <a:cubicBezTo>
                  <a:pt x="2437134" y="2013637"/>
                  <a:pt x="2413847" y="1999542"/>
                  <a:pt x="2373568" y="2003219"/>
                </a:cubicBezTo>
                <a:cubicBezTo>
                  <a:pt x="2341422" y="2024631"/>
                  <a:pt x="2342856" y="1992997"/>
                  <a:pt x="2321399" y="1989467"/>
                </a:cubicBezTo>
                <a:lnTo>
                  <a:pt x="2315525" y="1989708"/>
                </a:lnTo>
                <a:lnTo>
                  <a:pt x="2300792" y="1994290"/>
                </a:lnTo>
                <a:lnTo>
                  <a:pt x="2295469" y="1996659"/>
                </a:lnTo>
                <a:cubicBezTo>
                  <a:pt x="2291722" y="1998049"/>
                  <a:pt x="2289127" y="1998665"/>
                  <a:pt x="2287219" y="1998750"/>
                </a:cubicBezTo>
                <a:lnTo>
                  <a:pt x="2286948" y="1998596"/>
                </a:lnTo>
                <a:lnTo>
                  <a:pt x="2243069" y="2015111"/>
                </a:lnTo>
                <a:cubicBezTo>
                  <a:pt x="2229030" y="2006206"/>
                  <a:pt x="2188966" y="2031217"/>
                  <a:pt x="2186609" y="2008263"/>
                </a:cubicBezTo>
                <a:cubicBezTo>
                  <a:pt x="2170936" y="2014251"/>
                  <a:pt x="2164097" y="2025782"/>
                  <a:pt x="2164831" y="2010143"/>
                </a:cubicBezTo>
                <a:cubicBezTo>
                  <a:pt x="2159536" y="2011705"/>
                  <a:pt x="2155830" y="2011340"/>
                  <a:pt x="2152836" y="2010048"/>
                </a:cubicBezTo>
                <a:lnTo>
                  <a:pt x="2117102" y="2023004"/>
                </a:lnTo>
                <a:lnTo>
                  <a:pt x="2111935" y="2023163"/>
                </a:lnTo>
                <a:lnTo>
                  <a:pt x="2089991" y="2034193"/>
                </a:lnTo>
                <a:lnTo>
                  <a:pt x="2058061" y="2047942"/>
                </a:lnTo>
                <a:lnTo>
                  <a:pt x="2055737" y="2047704"/>
                </a:lnTo>
                <a:lnTo>
                  <a:pt x="2042244" y="2055560"/>
                </a:lnTo>
                <a:cubicBezTo>
                  <a:pt x="2038090" y="2058656"/>
                  <a:pt x="1978623" y="2070285"/>
                  <a:pt x="1976224" y="2074257"/>
                </a:cubicBezTo>
                <a:cubicBezTo>
                  <a:pt x="1920172" y="2070662"/>
                  <a:pt x="1933546" y="2089824"/>
                  <a:pt x="1877728" y="2101004"/>
                </a:cubicBezTo>
                <a:cubicBezTo>
                  <a:pt x="1839146" y="2101989"/>
                  <a:pt x="1818769" y="2108983"/>
                  <a:pt x="1759056" y="2125608"/>
                </a:cubicBezTo>
                <a:cubicBezTo>
                  <a:pt x="1719091" y="2137539"/>
                  <a:pt x="1691494" y="2161097"/>
                  <a:pt x="1637948" y="2172597"/>
                </a:cubicBezTo>
                <a:cubicBezTo>
                  <a:pt x="1587306" y="2207053"/>
                  <a:pt x="1496241" y="2208973"/>
                  <a:pt x="1434549" y="2234522"/>
                </a:cubicBezTo>
                <a:cubicBezTo>
                  <a:pt x="1402655" y="2224964"/>
                  <a:pt x="1409212" y="2231152"/>
                  <a:pt x="1398481" y="2237074"/>
                </a:cubicBezTo>
                <a:cubicBezTo>
                  <a:pt x="1398456" y="2237082"/>
                  <a:pt x="1398432" y="2237089"/>
                  <a:pt x="1398407" y="2237095"/>
                </a:cubicBezTo>
                <a:lnTo>
                  <a:pt x="1370962" y="2237474"/>
                </a:lnTo>
                <a:lnTo>
                  <a:pt x="1356367" y="2235089"/>
                </a:lnTo>
                <a:cubicBezTo>
                  <a:pt x="1346056" y="2233320"/>
                  <a:pt x="1335986" y="2231930"/>
                  <a:pt x="1324828" y="2231968"/>
                </a:cubicBezTo>
                <a:lnTo>
                  <a:pt x="1297744" y="2235849"/>
                </a:lnTo>
                <a:lnTo>
                  <a:pt x="1286236" y="2233135"/>
                </a:lnTo>
                <a:lnTo>
                  <a:pt x="1283504" y="2233797"/>
                </a:lnTo>
                <a:lnTo>
                  <a:pt x="1279765" y="2229639"/>
                </a:lnTo>
                <a:cubicBezTo>
                  <a:pt x="1260110" y="2221111"/>
                  <a:pt x="1209850" y="2211602"/>
                  <a:pt x="1195347" y="2212354"/>
                </a:cubicBezTo>
                <a:cubicBezTo>
                  <a:pt x="1171903" y="2216875"/>
                  <a:pt x="1033292" y="2222456"/>
                  <a:pt x="970251" y="2221029"/>
                </a:cubicBezTo>
                <a:cubicBezTo>
                  <a:pt x="913858" y="2213074"/>
                  <a:pt x="864984" y="2224767"/>
                  <a:pt x="812914" y="2202752"/>
                </a:cubicBezTo>
                <a:cubicBezTo>
                  <a:pt x="809419" y="2205714"/>
                  <a:pt x="805091" y="2207855"/>
                  <a:pt x="800195" y="2209407"/>
                </a:cubicBezTo>
                <a:lnTo>
                  <a:pt x="784978" y="2212360"/>
                </a:lnTo>
                <a:lnTo>
                  <a:pt x="681987" y="2216757"/>
                </a:lnTo>
                <a:lnTo>
                  <a:pt x="669923" y="2211682"/>
                </a:lnTo>
                <a:cubicBezTo>
                  <a:pt x="675432" y="2197125"/>
                  <a:pt x="665394" y="2205767"/>
                  <a:pt x="648680" y="2206229"/>
                </a:cubicBezTo>
                <a:cubicBezTo>
                  <a:pt x="653511" y="2183723"/>
                  <a:pt x="607806" y="2194090"/>
                  <a:pt x="597225" y="2180999"/>
                </a:cubicBezTo>
                <a:cubicBezTo>
                  <a:pt x="584838" y="2181847"/>
                  <a:pt x="571827" y="2182333"/>
                  <a:pt x="558449" y="2182346"/>
                </a:cubicBezTo>
                <a:lnTo>
                  <a:pt x="550517" y="2182060"/>
                </a:lnTo>
                <a:lnTo>
                  <a:pt x="550309" y="2181825"/>
                </a:lnTo>
                <a:cubicBezTo>
                  <a:pt x="548471" y="2181269"/>
                  <a:pt x="545824" y="2180990"/>
                  <a:pt x="541836" y="2181063"/>
                </a:cubicBezTo>
                <a:lnTo>
                  <a:pt x="536057" y="2181537"/>
                </a:lnTo>
                <a:lnTo>
                  <a:pt x="520671" y="2180980"/>
                </a:lnTo>
                <a:lnTo>
                  <a:pt x="515024" y="2179258"/>
                </a:lnTo>
                <a:lnTo>
                  <a:pt x="512278" y="2176369"/>
                </a:lnTo>
                <a:lnTo>
                  <a:pt x="480419" y="2167807"/>
                </a:lnTo>
                <a:cubicBezTo>
                  <a:pt x="458012" y="2174781"/>
                  <a:pt x="449332" y="2162566"/>
                  <a:pt x="413835" y="2156783"/>
                </a:cubicBezTo>
                <a:cubicBezTo>
                  <a:pt x="401959" y="2163765"/>
                  <a:pt x="389622" y="2160522"/>
                  <a:pt x="376513" y="2154014"/>
                </a:cubicBezTo>
                <a:cubicBezTo>
                  <a:pt x="344376" y="2156059"/>
                  <a:pt x="311403" y="2146283"/>
                  <a:pt x="273386" y="2142551"/>
                </a:cubicBezTo>
                <a:cubicBezTo>
                  <a:pt x="236093" y="2150634"/>
                  <a:pt x="209811" y="2132011"/>
                  <a:pt x="169207" y="2128100"/>
                </a:cubicBezTo>
                <a:lnTo>
                  <a:pt x="93149" y="2105324"/>
                </a:lnTo>
                <a:lnTo>
                  <a:pt x="88109" y="2106704"/>
                </a:lnTo>
                <a:cubicBezTo>
                  <a:pt x="84511" y="2107398"/>
                  <a:pt x="81960" y="2107528"/>
                  <a:pt x="80022" y="2107254"/>
                </a:cubicBezTo>
                <a:lnTo>
                  <a:pt x="79717" y="2107046"/>
                </a:lnTo>
                <a:lnTo>
                  <a:pt x="72352" y="2107991"/>
                </a:lnTo>
                <a:cubicBezTo>
                  <a:pt x="60160" y="2110089"/>
                  <a:pt x="48530" y="2112610"/>
                  <a:pt x="37645" y="2115401"/>
                </a:cubicBezTo>
                <a:cubicBezTo>
                  <a:pt x="29688" y="2109582"/>
                  <a:pt x="16534" y="2111084"/>
                  <a:pt x="4572" y="2111091"/>
                </a:cubicBezTo>
                <a:lnTo>
                  <a:pt x="0" y="2110468"/>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A8CB545E-3603-DA9A-E0BE-F59E3E31F9F5}"/>
              </a:ext>
            </a:extLst>
          </p:cNvPr>
          <p:cNvSpPr>
            <a:spLocks noGrp="1"/>
          </p:cNvSpPr>
          <p:nvPr>
            <p:ph type="title"/>
          </p:nvPr>
        </p:nvSpPr>
        <p:spPr>
          <a:xfrm>
            <a:off x="1050879" y="609601"/>
            <a:ext cx="9810604" cy="1216024"/>
          </a:xfrm>
        </p:spPr>
        <p:txBody>
          <a:bodyPr>
            <a:normAutofit/>
          </a:bodyPr>
          <a:lstStyle/>
          <a:p>
            <a:r>
              <a:rPr lang="ar-SA" b="1" dirty="0"/>
              <a:t>مشكلة البحث</a:t>
            </a:r>
            <a:endParaRPr lang="ar-EG" dirty="0"/>
          </a:p>
        </p:txBody>
      </p:sp>
      <p:sp>
        <p:nvSpPr>
          <p:cNvPr id="13" name="Freeform: Shape 12">
            <a:extLst>
              <a:ext uri="{FF2B5EF4-FFF2-40B4-BE49-F238E27FC236}">
                <a16:creationId xmlns:a16="http://schemas.microsoft.com/office/drawing/2014/main" id="{3501A971-CEBD-4E4B-8529-3BB4F4100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0460" y="6189260"/>
            <a:ext cx="7831541" cy="668740"/>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11BD0C86-B135-69C8-7845-41C9EAE897F2}"/>
              </a:ext>
            </a:extLst>
          </p:cNvPr>
          <p:cNvGraphicFramePr>
            <a:graphicFrameLocks noGrp="1"/>
          </p:cNvGraphicFramePr>
          <p:nvPr>
            <p:ph idx="1"/>
            <p:extLst>
              <p:ext uri="{D42A27DB-BD31-4B8C-83A1-F6EECF244321}">
                <p14:modId xmlns:p14="http://schemas.microsoft.com/office/powerpoint/2010/main" val="2400676177"/>
              </p:ext>
            </p:extLst>
          </p:nvPr>
        </p:nvGraphicFramePr>
        <p:xfrm>
          <a:off x="1050925" y="1825625"/>
          <a:ext cx="9810750" cy="4429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9798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6DF237-707F-4065-3E98-44AAB632919F}"/>
              </a:ext>
            </a:extLst>
          </p:cNvPr>
          <p:cNvSpPr>
            <a:spLocks noGrp="1"/>
          </p:cNvSpPr>
          <p:nvPr>
            <p:ph type="title"/>
          </p:nvPr>
        </p:nvSpPr>
        <p:spPr/>
        <p:txBody>
          <a:bodyPr/>
          <a:lstStyle/>
          <a:p>
            <a:r>
              <a:rPr lang="ar-SA" b="1" dirty="0"/>
              <a:t>أسئلة البحث</a:t>
            </a:r>
            <a:endParaRPr lang="ar-EG" dirty="0"/>
          </a:p>
        </p:txBody>
      </p:sp>
      <p:graphicFrame>
        <p:nvGraphicFramePr>
          <p:cNvPr id="5" name="عنصر نائب للمحتوى 2">
            <a:extLst>
              <a:ext uri="{FF2B5EF4-FFF2-40B4-BE49-F238E27FC236}">
                <a16:creationId xmlns:a16="http://schemas.microsoft.com/office/drawing/2014/main" id="{D6058A72-2269-60B8-7E68-8C68185F28AE}"/>
              </a:ext>
            </a:extLst>
          </p:cNvPr>
          <p:cNvGraphicFramePr>
            <a:graphicFrameLocks noGrp="1"/>
          </p:cNvGraphicFramePr>
          <p:nvPr>
            <p:ph idx="1"/>
            <p:extLst>
              <p:ext uri="{D42A27DB-BD31-4B8C-83A1-F6EECF244321}">
                <p14:modId xmlns:p14="http://schemas.microsoft.com/office/powerpoint/2010/main" val="83244265"/>
              </p:ext>
            </p:extLst>
          </p:nvPr>
        </p:nvGraphicFramePr>
        <p:xfrm>
          <a:off x="1050879" y="1825624"/>
          <a:ext cx="9810604" cy="4428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4629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F16D80CB-FF35-0C0F-958B-C29534983075}"/>
              </a:ext>
            </a:extLst>
          </p:cNvPr>
          <p:cNvSpPr>
            <a:spLocks noGrp="1"/>
          </p:cNvSpPr>
          <p:nvPr>
            <p:ph type="title"/>
          </p:nvPr>
        </p:nvSpPr>
        <p:spPr>
          <a:xfrm>
            <a:off x="1050879" y="609601"/>
            <a:ext cx="9810604" cy="1216024"/>
          </a:xfrm>
        </p:spPr>
        <p:txBody>
          <a:bodyPr>
            <a:normAutofit/>
          </a:bodyPr>
          <a:lstStyle/>
          <a:p>
            <a:r>
              <a:rPr lang="ar-SA" b="1" dirty="0"/>
              <a:t>أهمية البحث</a:t>
            </a:r>
            <a:endParaRPr lang="ar-EG" dirty="0"/>
          </a:p>
        </p:txBody>
      </p:sp>
      <p:sp>
        <p:nvSpPr>
          <p:cNvPr id="4" name="مستطيل 3">
            <a:extLst>
              <a:ext uri="{FF2B5EF4-FFF2-40B4-BE49-F238E27FC236}">
                <a16:creationId xmlns:a16="http://schemas.microsoft.com/office/drawing/2014/main" id="{C0C03E3C-2ADD-43B5-7299-FE7DAF9BFFD9}"/>
              </a:ext>
            </a:extLst>
          </p:cNvPr>
          <p:cNvSpPr/>
          <p:nvPr/>
        </p:nvSpPr>
        <p:spPr>
          <a:xfrm>
            <a:off x="106878" y="1825625"/>
            <a:ext cx="7718961" cy="606609"/>
          </a:xfrm>
          <a:prstGeom prst="rect">
            <a:avLst/>
          </a:prstGeom>
          <a:solidFill>
            <a:srgbClr val="6C737A">
              <a:hueOff val="-276951"/>
              <a:satOff val="25"/>
              <a:lumOff val="-181"/>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79349" tIns="83291" rIns="79349" bIns="83291" numCol="1" spcCol="1270" anchor="ctr" anchorCtr="0">
            <a:noAutofit/>
          </a:bodyPr>
          <a:lstStyle/>
          <a:p>
            <a:pPr lvl="0"/>
            <a:r>
              <a:rPr lang="ar-SA" sz="2400" dirty="0">
                <a:solidFill>
                  <a:schemeClr val="bg1"/>
                </a:solidFill>
                <a:latin typeface="Simplified Arabic" panose="02020603050405020304" pitchFamily="18" charset="-78"/>
                <a:cs typeface="Simplified Arabic" panose="02020603050405020304" pitchFamily="18" charset="-78"/>
              </a:rPr>
              <a:t>تكمن أهمية دراسة الفقر في كونه مشكلة تمس مختلف جوانب الحياة الإنسانية</a:t>
            </a:r>
            <a:endParaRPr lang="en-US" sz="2400" dirty="0">
              <a:solidFill>
                <a:schemeClr val="bg1"/>
              </a:solidFill>
              <a:latin typeface="Simplified Arabic" panose="02020603050405020304" pitchFamily="18" charset="-78"/>
              <a:cs typeface="Simplified Arabic" panose="02020603050405020304" pitchFamily="18" charset="-78"/>
            </a:endParaRPr>
          </a:p>
        </p:txBody>
      </p:sp>
      <p:graphicFrame>
        <p:nvGraphicFramePr>
          <p:cNvPr id="5" name="عنصر نائب للمحتوى 2">
            <a:extLst>
              <a:ext uri="{FF2B5EF4-FFF2-40B4-BE49-F238E27FC236}">
                <a16:creationId xmlns:a16="http://schemas.microsoft.com/office/drawing/2014/main" id="{7B42F11A-DC36-94B8-C598-FDC1BD47D8DD}"/>
              </a:ext>
            </a:extLst>
          </p:cNvPr>
          <p:cNvGraphicFramePr>
            <a:graphicFrameLocks noGrp="1"/>
          </p:cNvGraphicFramePr>
          <p:nvPr>
            <p:ph idx="1"/>
            <p:extLst>
              <p:ext uri="{D42A27DB-BD31-4B8C-83A1-F6EECF244321}">
                <p14:modId xmlns:p14="http://schemas.microsoft.com/office/powerpoint/2010/main" val="2725486966"/>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8356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C994FDAB-F8A9-F59B-C640-1BAF07C50753}"/>
              </a:ext>
            </a:extLst>
          </p:cNvPr>
          <p:cNvSpPr>
            <a:spLocks noGrp="1"/>
          </p:cNvSpPr>
          <p:nvPr>
            <p:ph type="title"/>
          </p:nvPr>
        </p:nvSpPr>
        <p:spPr>
          <a:xfrm>
            <a:off x="1050879" y="609601"/>
            <a:ext cx="9810604" cy="1216024"/>
          </a:xfrm>
        </p:spPr>
        <p:txBody>
          <a:bodyPr>
            <a:normAutofit/>
          </a:bodyPr>
          <a:lstStyle/>
          <a:p>
            <a:r>
              <a:rPr lang="ar-SA" b="1" dirty="0"/>
              <a:t>أهداف البحث</a:t>
            </a:r>
            <a:endParaRPr lang="ar-EG" dirty="0"/>
          </a:p>
        </p:txBody>
      </p:sp>
      <p:graphicFrame>
        <p:nvGraphicFramePr>
          <p:cNvPr id="5" name="عنصر نائب للمحتوى 2">
            <a:extLst>
              <a:ext uri="{FF2B5EF4-FFF2-40B4-BE49-F238E27FC236}">
                <a16:creationId xmlns:a16="http://schemas.microsoft.com/office/drawing/2014/main" id="{A9D37E32-08E3-D79A-3999-7E3E54A1333A}"/>
              </a:ext>
            </a:extLst>
          </p:cNvPr>
          <p:cNvGraphicFramePr>
            <a:graphicFrameLocks noGrp="1"/>
          </p:cNvGraphicFramePr>
          <p:nvPr>
            <p:ph idx="1"/>
            <p:extLst>
              <p:ext uri="{D42A27DB-BD31-4B8C-83A1-F6EECF244321}">
                <p14:modId xmlns:p14="http://schemas.microsoft.com/office/powerpoint/2010/main" val="2655241570"/>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ستطيل 3">
            <a:extLst>
              <a:ext uri="{FF2B5EF4-FFF2-40B4-BE49-F238E27FC236}">
                <a16:creationId xmlns:a16="http://schemas.microsoft.com/office/drawing/2014/main" id="{D5E84D98-67FA-49C7-1F2B-62E74DA40222}"/>
              </a:ext>
            </a:extLst>
          </p:cNvPr>
          <p:cNvSpPr/>
          <p:nvPr/>
        </p:nvSpPr>
        <p:spPr>
          <a:xfrm>
            <a:off x="142504" y="1730625"/>
            <a:ext cx="7742712" cy="7606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lvl="0"/>
            <a:r>
              <a:rPr lang="ar-SA" sz="2800" dirty="0">
                <a:latin typeface="Simplified Arabic" panose="02020603050405020304" pitchFamily="18" charset="-78"/>
                <a:cs typeface="Simplified Arabic" panose="02020603050405020304" pitchFamily="18" charset="-78"/>
              </a:rPr>
              <a:t>تهدف الدراسة إلى تحقيق مجموعة من الأهداف، منها</a:t>
            </a:r>
            <a:r>
              <a:rPr lang="en-US" sz="2800" dirty="0">
                <a:latin typeface="Simplified Arabic" panose="02020603050405020304" pitchFamily="18" charset="-78"/>
                <a:cs typeface="Simplified Arabic" panose="02020603050405020304" pitchFamily="18" charset="-78"/>
              </a:rPr>
              <a:t>:</a:t>
            </a:r>
          </a:p>
        </p:txBody>
      </p:sp>
    </p:spTree>
    <p:extLst>
      <p:ext uri="{BB962C8B-B14F-4D97-AF65-F5344CB8AC3E}">
        <p14:creationId xmlns:p14="http://schemas.microsoft.com/office/powerpoint/2010/main" val="147963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3D964136-BC0D-7D32-D28B-52442BCE5D37}"/>
              </a:ext>
            </a:extLst>
          </p:cNvPr>
          <p:cNvSpPr>
            <a:spLocks noGrp="1"/>
          </p:cNvSpPr>
          <p:nvPr>
            <p:ph type="title"/>
          </p:nvPr>
        </p:nvSpPr>
        <p:spPr>
          <a:xfrm>
            <a:off x="1050879" y="609601"/>
            <a:ext cx="9810604" cy="1216024"/>
          </a:xfrm>
        </p:spPr>
        <p:txBody>
          <a:bodyPr>
            <a:normAutofit/>
          </a:bodyPr>
          <a:lstStyle/>
          <a:p>
            <a:r>
              <a:rPr lang="ar-SA" b="1" dirty="0"/>
              <a:t>فرضيات البحث</a:t>
            </a:r>
            <a:endParaRPr lang="ar-EG" dirty="0"/>
          </a:p>
        </p:txBody>
      </p:sp>
      <p:graphicFrame>
        <p:nvGraphicFramePr>
          <p:cNvPr id="5" name="عنصر نائب للمحتوى 2">
            <a:extLst>
              <a:ext uri="{FF2B5EF4-FFF2-40B4-BE49-F238E27FC236}">
                <a16:creationId xmlns:a16="http://schemas.microsoft.com/office/drawing/2014/main" id="{E8DECAC9-4D8D-F59F-BDED-97F49ED543DB}"/>
              </a:ext>
            </a:extLst>
          </p:cNvPr>
          <p:cNvGraphicFramePr>
            <a:graphicFrameLocks noGrp="1"/>
          </p:cNvGraphicFramePr>
          <p:nvPr>
            <p:ph idx="1"/>
            <p:extLst>
              <p:ext uri="{D42A27DB-BD31-4B8C-83A1-F6EECF244321}">
                <p14:modId xmlns:p14="http://schemas.microsoft.com/office/powerpoint/2010/main" val="400959100"/>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1419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F846FF8-0D27-4A66-8332-A0BE79BEF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AFB20D71-BD38-3841-FCC2-BC0DB4756C84}"/>
              </a:ext>
            </a:extLst>
          </p:cNvPr>
          <p:cNvSpPr>
            <a:spLocks noGrp="1"/>
          </p:cNvSpPr>
          <p:nvPr>
            <p:ph type="title"/>
          </p:nvPr>
        </p:nvSpPr>
        <p:spPr>
          <a:xfrm>
            <a:off x="1050879" y="609601"/>
            <a:ext cx="9810604" cy="1216024"/>
          </a:xfrm>
        </p:spPr>
        <p:txBody>
          <a:bodyPr>
            <a:normAutofit/>
          </a:bodyPr>
          <a:lstStyle/>
          <a:p>
            <a:r>
              <a:rPr lang="ar-SA" b="1"/>
              <a:t>حدود البحث</a:t>
            </a:r>
            <a:endParaRPr lang="ar-EG" dirty="0"/>
          </a:p>
        </p:txBody>
      </p:sp>
      <p:sp>
        <p:nvSpPr>
          <p:cNvPr id="22" name="Freeform: Shape 21">
            <a:extLst>
              <a:ext uri="{FF2B5EF4-FFF2-40B4-BE49-F238E27FC236}">
                <a16:creationId xmlns:a16="http://schemas.microsoft.com/office/drawing/2014/main" id="{46B9CB01-4014-4606-90AC-ADABCFB38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44804"/>
            <a:ext cx="12192000" cy="5013196"/>
          </a:xfrm>
          <a:custGeom>
            <a:avLst/>
            <a:gdLst>
              <a:gd name="connsiteX0" fmla="*/ 4142196 w 12192000"/>
              <a:gd name="connsiteY0" fmla="*/ 33 h 5013196"/>
              <a:gd name="connsiteX1" fmla="*/ 4138795 w 12192000"/>
              <a:gd name="connsiteY1" fmla="*/ 15046 h 5013196"/>
              <a:gd name="connsiteX2" fmla="*/ 4166706 w 12192000"/>
              <a:gd name="connsiteY2" fmla="*/ 37291 h 5013196"/>
              <a:gd name="connsiteX3" fmla="*/ 4371550 w 12192000"/>
              <a:gd name="connsiteY3" fmla="*/ 22134 h 5013196"/>
              <a:gd name="connsiteX4" fmla="*/ 4424056 w 12192000"/>
              <a:gd name="connsiteY4" fmla="*/ 28369 h 5013196"/>
              <a:gd name="connsiteX5" fmla="*/ 4469897 w 12192000"/>
              <a:gd name="connsiteY5" fmla="*/ 13218 h 5013196"/>
              <a:gd name="connsiteX6" fmla="*/ 4489151 w 12192000"/>
              <a:gd name="connsiteY6" fmla="*/ 20285 h 5013196"/>
              <a:gd name="connsiteX7" fmla="*/ 4492479 w 12192000"/>
              <a:gd name="connsiteY7" fmla="*/ 21730 h 5013196"/>
              <a:gd name="connsiteX8" fmla="*/ 4505693 w 12192000"/>
              <a:gd name="connsiteY8" fmla="*/ 22584 h 5013196"/>
              <a:gd name="connsiteX9" fmla="*/ 4509529 w 12192000"/>
              <a:gd name="connsiteY9" fmla="*/ 28985 h 5013196"/>
              <a:gd name="connsiteX10" fmla="*/ 4529499 w 12192000"/>
              <a:gd name="connsiteY10" fmla="*/ 34687 h 5013196"/>
              <a:gd name="connsiteX11" fmla="*/ 4553795 w 12192000"/>
              <a:gd name="connsiteY11" fmla="*/ 34541 h 5013196"/>
              <a:gd name="connsiteX12" fmla="*/ 4640118 w 12192000"/>
              <a:gd name="connsiteY12" fmla="*/ 34699 h 5013196"/>
              <a:gd name="connsiteX13" fmla="*/ 4654127 w 12192000"/>
              <a:gd name="connsiteY13" fmla="*/ 30952 h 5013196"/>
              <a:gd name="connsiteX14" fmla="*/ 4700168 w 12192000"/>
              <a:gd name="connsiteY14" fmla="*/ 35953 h 5013196"/>
              <a:gd name="connsiteX15" fmla="*/ 4741127 w 12192000"/>
              <a:gd name="connsiteY15" fmla="*/ 36527 h 5013196"/>
              <a:gd name="connsiteX16" fmla="*/ 4767598 w 12192000"/>
              <a:gd name="connsiteY16" fmla="*/ 33272 h 5013196"/>
              <a:gd name="connsiteX17" fmla="*/ 4774592 w 12192000"/>
              <a:gd name="connsiteY17" fmla="*/ 35449 h 5013196"/>
              <a:gd name="connsiteX18" fmla="*/ 4801328 w 12192000"/>
              <a:gd name="connsiteY18" fmla="*/ 36454 h 5013196"/>
              <a:gd name="connsiteX19" fmla="*/ 4814870 w 12192000"/>
              <a:gd name="connsiteY19" fmla="*/ 32797 h 5013196"/>
              <a:gd name="connsiteX20" fmla="*/ 4828440 w 12192000"/>
              <a:gd name="connsiteY20" fmla="*/ 40415 h 5013196"/>
              <a:gd name="connsiteX21" fmla="*/ 4831826 w 12192000"/>
              <a:gd name="connsiteY21" fmla="*/ 46118 h 5013196"/>
              <a:gd name="connsiteX22" fmla="*/ 4850785 w 12192000"/>
              <a:gd name="connsiteY22" fmla="*/ 43190 h 5013196"/>
              <a:gd name="connsiteX23" fmla="*/ 4866468 w 12192000"/>
              <a:gd name="connsiteY23" fmla="*/ 48539 h 5013196"/>
              <a:gd name="connsiteX24" fmla="*/ 4879983 w 12192000"/>
              <a:gd name="connsiteY24" fmla="*/ 44615 h 5013196"/>
              <a:gd name="connsiteX25" fmla="*/ 4885635 w 12192000"/>
              <a:gd name="connsiteY25" fmla="*/ 45342 h 5013196"/>
              <a:gd name="connsiteX26" fmla="*/ 4899698 w 12192000"/>
              <a:gd name="connsiteY26" fmla="*/ 47876 h 5013196"/>
              <a:gd name="connsiteX27" fmla="*/ 4923986 w 12192000"/>
              <a:gd name="connsiteY27" fmla="*/ 53632 h 5013196"/>
              <a:gd name="connsiteX28" fmla="*/ 4931544 w 12192000"/>
              <a:gd name="connsiteY28" fmla="*/ 54358 h 5013196"/>
              <a:gd name="connsiteX29" fmla="*/ 4948135 w 12192000"/>
              <a:gd name="connsiteY29" fmla="*/ 63529 h 5013196"/>
              <a:gd name="connsiteX30" fmla="*/ 4980068 w 12192000"/>
              <a:gd name="connsiteY30" fmla="*/ 71052 h 5013196"/>
              <a:gd name="connsiteX31" fmla="*/ 5036541 w 12192000"/>
              <a:gd name="connsiteY31" fmla="*/ 98293 h 5013196"/>
              <a:gd name="connsiteX32" fmla="*/ 5069678 w 12192000"/>
              <a:gd name="connsiteY32" fmla="*/ 111179 h 5013196"/>
              <a:gd name="connsiteX33" fmla="*/ 5092160 w 12192000"/>
              <a:gd name="connsiteY33" fmla="*/ 123203 h 5013196"/>
              <a:gd name="connsiteX34" fmla="*/ 5158166 w 12192000"/>
              <a:gd name="connsiteY34" fmla="*/ 139568 h 5013196"/>
              <a:gd name="connsiteX35" fmla="*/ 5271252 w 12192000"/>
              <a:gd name="connsiteY35" fmla="*/ 160738 h 5013196"/>
              <a:gd name="connsiteX36" fmla="*/ 5294438 w 12192000"/>
              <a:gd name="connsiteY36" fmla="*/ 166556 h 5013196"/>
              <a:gd name="connsiteX37" fmla="*/ 5310840 w 12192000"/>
              <a:gd name="connsiteY37" fmla="*/ 176769 h 5013196"/>
              <a:gd name="connsiteX38" fmla="*/ 5311570 w 12192000"/>
              <a:gd name="connsiteY38" fmla="*/ 183681 h 5013196"/>
              <a:gd name="connsiteX39" fmla="*/ 5323756 w 12192000"/>
              <a:gd name="connsiteY39" fmla="*/ 187718 h 5013196"/>
              <a:gd name="connsiteX40" fmla="*/ 5326259 w 12192000"/>
              <a:gd name="connsiteY40" fmla="*/ 189880 h 5013196"/>
              <a:gd name="connsiteX41" fmla="*/ 5341357 w 12192000"/>
              <a:gd name="connsiteY41" fmla="*/ 201193 h 5013196"/>
              <a:gd name="connsiteX42" fmla="*/ 5391908 w 12192000"/>
              <a:gd name="connsiteY42" fmla="*/ 198291 h 5013196"/>
              <a:gd name="connsiteX43" fmla="*/ 5439031 w 12192000"/>
              <a:gd name="connsiteY43" fmla="*/ 216975 h 5013196"/>
              <a:gd name="connsiteX44" fmla="*/ 5640913 w 12192000"/>
              <a:gd name="connsiteY44" fmla="*/ 253028 h 5013196"/>
              <a:gd name="connsiteX45" fmla="*/ 5657312 w 12192000"/>
              <a:gd name="connsiteY45" fmla="*/ 280626 h 5013196"/>
              <a:gd name="connsiteX46" fmla="*/ 5734773 w 12192000"/>
              <a:gd name="connsiteY46" fmla="*/ 303244 h 5013196"/>
              <a:gd name="connsiteX47" fmla="*/ 5877770 w 12192000"/>
              <a:gd name="connsiteY47" fmla="*/ 296965 h 5013196"/>
              <a:gd name="connsiteX48" fmla="*/ 5989615 w 12192000"/>
              <a:gd name="connsiteY48" fmla="*/ 319663 h 5013196"/>
              <a:gd name="connsiteX49" fmla="*/ 5996857 w 12192000"/>
              <a:gd name="connsiteY49" fmla="*/ 323549 h 5013196"/>
              <a:gd name="connsiteX50" fmla="*/ 6037387 w 12192000"/>
              <a:gd name="connsiteY50" fmla="*/ 312526 h 5013196"/>
              <a:gd name="connsiteX51" fmla="*/ 6113074 w 12192000"/>
              <a:gd name="connsiteY51" fmla="*/ 325845 h 5013196"/>
              <a:gd name="connsiteX52" fmla="*/ 6280929 w 12192000"/>
              <a:gd name="connsiteY52" fmla="*/ 350444 h 5013196"/>
              <a:gd name="connsiteX53" fmla="*/ 6298665 w 12192000"/>
              <a:gd name="connsiteY53" fmla="*/ 342931 h 5013196"/>
              <a:gd name="connsiteX54" fmla="*/ 6317326 w 12192000"/>
              <a:gd name="connsiteY54" fmla="*/ 339794 h 5013196"/>
              <a:gd name="connsiteX55" fmla="*/ 6319212 w 12192000"/>
              <a:gd name="connsiteY55" fmla="*/ 341004 h 5013196"/>
              <a:gd name="connsiteX56" fmla="*/ 6339724 w 12192000"/>
              <a:gd name="connsiteY56" fmla="*/ 342098 h 5013196"/>
              <a:gd name="connsiteX57" fmla="*/ 6345010 w 12192000"/>
              <a:gd name="connsiteY57" fmla="*/ 339148 h 5013196"/>
              <a:gd name="connsiteX58" fmla="*/ 6359332 w 12192000"/>
              <a:gd name="connsiteY58" fmla="*/ 338899 h 5013196"/>
              <a:gd name="connsiteX59" fmla="*/ 6388220 w 12192000"/>
              <a:gd name="connsiteY59" fmla="*/ 335714 h 5013196"/>
              <a:gd name="connsiteX60" fmla="*/ 6392994 w 12192000"/>
              <a:gd name="connsiteY60" fmla="*/ 337644 h 5013196"/>
              <a:gd name="connsiteX61" fmla="*/ 6435581 w 12192000"/>
              <a:gd name="connsiteY61" fmla="*/ 336775 h 5013196"/>
              <a:gd name="connsiteX62" fmla="*/ 6435870 w 12192000"/>
              <a:gd name="connsiteY62" fmla="*/ 337963 h 5013196"/>
              <a:gd name="connsiteX63" fmla="*/ 6446571 w 12192000"/>
              <a:gd name="connsiteY63" fmla="*/ 342957 h 5013196"/>
              <a:gd name="connsiteX64" fmla="*/ 6467701 w 12192000"/>
              <a:gd name="connsiteY64" fmla="*/ 349765 h 5013196"/>
              <a:gd name="connsiteX65" fmla="*/ 6512727 w 12192000"/>
              <a:gd name="connsiteY65" fmla="*/ 380305 h 5013196"/>
              <a:gd name="connsiteX66" fmla="*/ 6557094 w 12192000"/>
              <a:gd name="connsiteY66" fmla="*/ 379532 h 5013196"/>
              <a:gd name="connsiteX67" fmla="*/ 6565879 w 12192000"/>
              <a:gd name="connsiteY67" fmla="*/ 380030 h 5013196"/>
              <a:gd name="connsiteX68" fmla="*/ 6565997 w 12192000"/>
              <a:gd name="connsiteY68" fmla="*/ 380310 h 5013196"/>
              <a:gd name="connsiteX69" fmla="*/ 6575147 w 12192000"/>
              <a:gd name="connsiteY69" fmla="*/ 381374 h 5013196"/>
              <a:gd name="connsiteX70" fmla="*/ 6581899 w 12192000"/>
              <a:gd name="connsiteY70" fmla="*/ 380938 h 5013196"/>
              <a:gd name="connsiteX71" fmla="*/ 6598943 w 12192000"/>
              <a:gd name="connsiteY71" fmla="*/ 381906 h 5013196"/>
              <a:gd name="connsiteX72" fmla="*/ 6604421 w 12192000"/>
              <a:gd name="connsiteY72" fmla="*/ 384033 h 5013196"/>
              <a:gd name="connsiteX73" fmla="*/ 6606035 w 12192000"/>
              <a:gd name="connsiteY73" fmla="*/ 387465 h 5013196"/>
              <a:gd name="connsiteX74" fmla="*/ 6607669 w 12192000"/>
              <a:gd name="connsiteY74" fmla="*/ 387186 h 5013196"/>
              <a:gd name="connsiteX75" fmla="*/ 6637532 w 12192000"/>
              <a:gd name="connsiteY75" fmla="*/ 398125 h 5013196"/>
              <a:gd name="connsiteX76" fmla="*/ 6706880 w 12192000"/>
              <a:gd name="connsiteY76" fmla="*/ 412381 h 5013196"/>
              <a:gd name="connsiteX77" fmla="*/ 6747500 w 12192000"/>
              <a:gd name="connsiteY77" fmla="*/ 416386 h 5013196"/>
              <a:gd name="connsiteX78" fmla="*/ 6857783 w 12192000"/>
              <a:gd name="connsiteY78" fmla="*/ 431905 h 5013196"/>
              <a:gd name="connsiteX79" fmla="*/ 6967720 w 12192000"/>
              <a:gd name="connsiteY79" fmla="*/ 450939 h 5013196"/>
              <a:gd name="connsiteX80" fmla="*/ 7018394 w 12192000"/>
              <a:gd name="connsiteY80" fmla="*/ 479831 h 5013196"/>
              <a:gd name="connsiteX81" fmla="*/ 7024679 w 12192000"/>
              <a:gd name="connsiteY81" fmla="*/ 480968 h 5013196"/>
              <a:gd name="connsiteX82" fmla="*/ 7041715 w 12192000"/>
              <a:gd name="connsiteY82" fmla="*/ 479120 h 5013196"/>
              <a:gd name="connsiteX83" fmla="*/ 7048103 w 12192000"/>
              <a:gd name="connsiteY83" fmla="*/ 477610 h 5013196"/>
              <a:gd name="connsiteX84" fmla="*/ 7057490 w 12192000"/>
              <a:gd name="connsiteY84" fmla="*/ 477135 h 5013196"/>
              <a:gd name="connsiteX85" fmla="*/ 7057730 w 12192000"/>
              <a:gd name="connsiteY85" fmla="*/ 477383 h 5013196"/>
              <a:gd name="connsiteX86" fmla="*/ 7066511 w 12192000"/>
              <a:gd name="connsiteY86" fmla="*/ 476432 h 5013196"/>
              <a:gd name="connsiteX87" fmla="*/ 7109401 w 12192000"/>
              <a:gd name="connsiteY87" fmla="*/ 468486 h 5013196"/>
              <a:gd name="connsiteX88" fmla="*/ 7166830 w 12192000"/>
              <a:gd name="connsiteY88" fmla="*/ 490255 h 5013196"/>
              <a:gd name="connsiteX89" fmla="*/ 7190442 w 12192000"/>
              <a:gd name="connsiteY89" fmla="*/ 493308 h 5013196"/>
              <a:gd name="connsiteX90" fmla="*/ 7203083 w 12192000"/>
              <a:gd name="connsiteY90" fmla="*/ 496324 h 5013196"/>
              <a:gd name="connsiteX91" fmla="*/ 7203894 w 12192000"/>
              <a:gd name="connsiteY91" fmla="*/ 497408 h 5013196"/>
              <a:gd name="connsiteX92" fmla="*/ 7245004 w 12192000"/>
              <a:gd name="connsiteY92" fmla="*/ 489662 h 5013196"/>
              <a:gd name="connsiteX93" fmla="*/ 7250514 w 12192000"/>
              <a:gd name="connsiteY93" fmla="*/ 490724 h 5013196"/>
              <a:gd name="connsiteX94" fmla="*/ 7277246 w 12192000"/>
              <a:gd name="connsiteY94" fmla="*/ 483000 h 5013196"/>
              <a:gd name="connsiteX95" fmla="*/ 7291092 w 12192000"/>
              <a:gd name="connsiteY95" fmla="*/ 480435 h 5013196"/>
              <a:gd name="connsiteX96" fmla="*/ 7294933 w 12192000"/>
              <a:gd name="connsiteY96" fmla="*/ 476767 h 5013196"/>
              <a:gd name="connsiteX97" fmla="*/ 7315408 w 12192000"/>
              <a:gd name="connsiteY97" fmla="*/ 474478 h 5013196"/>
              <a:gd name="connsiteX98" fmla="*/ 7317786 w 12192000"/>
              <a:gd name="connsiteY98" fmla="*/ 475324 h 5013196"/>
              <a:gd name="connsiteX99" fmla="*/ 7334572 w 12192000"/>
              <a:gd name="connsiteY99" fmla="*/ 469306 h 5013196"/>
              <a:gd name="connsiteX100" fmla="*/ 7348520 w 12192000"/>
              <a:gd name="connsiteY100" fmla="*/ 459268 h 5013196"/>
              <a:gd name="connsiteX101" fmla="*/ 7522997 w 12192000"/>
              <a:gd name="connsiteY101" fmla="*/ 455427 h 5013196"/>
              <a:gd name="connsiteX102" fmla="*/ 7686985 w 12192000"/>
              <a:gd name="connsiteY102" fmla="*/ 433023 h 5013196"/>
              <a:gd name="connsiteX103" fmla="*/ 7854068 w 12192000"/>
              <a:gd name="connsiteY103" fmla="*/ 422992 h 5013196"/>
              <a:gd name="connsiteX104" fmla="*/ 8034165 w 12192000"/>
              <a:gd name="connsiteY104" fmla="*/ 404917 h 5013196"/>
              <a:gd name="connsiteX105" fmla="*/ 8094381 w 12192000"/>
              <a:gd name="connsiteY105" fmla="*/ 408936 h 5013196"/>
              <a:gd name="connsiteX106" fmla="*/ 8146898 w 12192000"/>
              <a:gd name="connsiteY106" fmla="*/ 391776 h 5013196"/>
              <a:gd name="connsiteX107" fmla="*/ 8168993 w 12192000"/>
              <a:gd name="connsiteY107" fmla="*/ 398048 h 5013196"/>
              <a:gd name="connsiteX108" fmla="*/ 8172809 w 12192000"/>
              <a:gd name="connsiteY108" fmla="*/ 399355 h 5013196"/>
              <a:gd name="connsiteX109" fmla="*/ 8187962 w 12192000"/>
              <a:gd name="connsiteY109" fmla="*/ 399651 h 5013196"/>
              <a:gd name="connsiteX110" fmla="*/ 8192382 w 12192000"/>
              <a:gd name="connsiteY110" fmla="*/ 405910 h 5013196"/>
              <a:gd name="connsiteX111" fmla="*/ 8375192 w 12192000"/>
              <a:gd name="connsiteY111" fmla="*/ 397097 h 5013196"/>
              <a:gd name="connsiteX112" fmla="*/ 8454377 w 12192000"/>
              <a:gd name="connsiteY112" fmla="*/ 393549 h 5013196"/>
              <a:gd name="connsiteX113" fmla="*/ 8484740 w 12192000"/>
              <a:gd name="connsiteY113" fmla="*/ 398377 h 5013196"/>
              <a:gd name="connsiteX114" fmla="*/ 8601673 w 12192000"/>
              <a:gd name="connsiteY114" fmla="*/ 410319 h 5013196"/>
              <a:gd name="connsiteX115" fmla="*/ 8701676 w 12192000"/>
              <a:gd name="connsiteY115" fmla="*/ 414569 h 5013196"/>
              <a:gd name="connsiteX116" fmla="*/ 8773288 w 12192000"/>
              <a:gd name="connsiteY116" fmla="*/ 391295 h 5013196"/>
              <a:gd name="connsiteX117" fmla="*/ 8779909 w 12192000"/>
              <a:gd name="connsiteY117" fmla="*/ 395664 h 5013196"/>
              <a:gd name="connsiteX118" fmla="*/ 8829932 w 12192000"/>
              <a:gd name="connsiteY118" fmla="*/ 392461 h 5013196"/>
              <a:gd name="connsiteX119" fmla="*/ 9003386 w 12192000"/>
              <a:gd name="connsiteY119" fmla="*/ 349460 h 5013196"/>
              <a:gd name="connsiteX120" fmla="*/ 9101185 w 12192000"/>
              <a:gd name="connsiteY120" fmla="*/ 344080 h 5013196"/>
              <a:gd name="connsiteX121" fmla="*/ 9136185 w 12192000"/>
              <a:gd name="connsiteY121" fmla="*/ 347296 h 5013196"/>
              <a:gd name="connsiteX122" fmla="*/ 9194801 w 12192000"/>
              <a:gd name="connsiteY122" fmla="*/ 352367 h 5013196"/>
              <a:gd name="connsiteX123" fmla="*/ 9239316 w 12192000"/>
              <a:gd name="connsiteY123" fmla="*/ 368776 h 5013196"/>
              <a:gd name="connsiteX124" fmla="*/ 9288052 w 12192000"/>
              <a:gd name="connsiteY124" fmla="*/ 368014 h 5013196"/>
              <a:gd name="connsiteX125" fmla="*/ 9298465 w 12192000"/>
              <a:gd name="connsiteY125" fmla="*/ 351514 h 5013196"/>
              <a:gd name="connsiteX126" fmla="*/ 9350892 w 12192000"/>
              <a:gd name="connsiteY126" fmla="*/ 355996 h 5013196"/>
              <a:gd name="connsiteX127" fmla="*/ 9430522 w 12192000"/>
              <a:gd name="connsiteY127" fmla="*/ 364586 h 5013196"/>
              <a:gd name="connsiteX128" fmla="*/ 9476215 w 12192000"/>
              <a:gd name="connsiteY128" fmla="*/ 365325 h 5013196"/>
              <a:gd name="connsiteX129" fmla="*/ 9601276 w 12192000"/>
              <a:gd name="connsiteY129" fmla="*/ 371922 h 5013196"/>
              <a:gd name="connsiteX130" fmla="*/ 9726733 w 12192000"/>
              <a:gd name="connsiteY130" fmla="*/ 382019 h 5013196"/>
              <a:gd name="connsiteX131" fmla="*/ 9802144 w 12192000"/>
              <a:gd name="connsiteY131" fmla="*/ 407697 h 5013196"/>
              <a:gd name="connsiteX132" fmla="*/ 9905153 w 12192000"/>
              <a:gd name="connsiteY132" fmla="*/ 413868 h 5013196"/>
              <a:gd name="connsiteX133" fmla="*/ 9922553 w 12192000"/>
              <a:gd name="connsiteY133" fmla="*/ 417787 h 5013196"/>
              <a:gd name="connsiteX134" fmla="*/ 10044658 w 12192000"/>
              <a:gd name="connsiteY134" fmla="*/ 431295 h 5013196"/>
              <a:gd name="connsiteX135" fmla="*/ 10184585 w 12192000"/>
              <a:gd name="connsiteY135" fmla="*/ 420356 h 5013196"/>
              <a:gd name="connsiteX136" fmla="*/ 10366435 w 12192000"/>
              <a:gd name="connsiteY136" fmla="*/ 475646 h 5013196"/>
              <a:gd name="connsiteX137" fmla="*/ 10688220 w 12192000"/>
              <a:gd name="connsiteY137" fmla="*/ 555476 h 5013196"/>
              <a:gd name="connsiteX138" fmla="*/ 11026690 w 12192000"/>
              <a:gd name="connsiteY138" fmla="*/ 563899 h 5013196"/>
              <a:gd name="connsiteX139" fmla="*/ 11113779 w 12192000"/>
              <a:gd name="connsiteY139" fmla="*/ 547086 h 5013196"/>
              <a:gd name="connsiteX140" fmla="*/ 11369556 w 12192000"/>
              <a:gd name="connsiteY140" fmla="*/ 504937 h 5013196"/>
              <a:gd name="connsiteX141" fmla="*/ 11623342 w 12192000"/>
              <a:gd name="connsiteY141" fmla="*/ 401646 h 5013196"/>
              <a:gd name="connsiteX142" fmla="*/ 11786511 w 12192000"/>
              <a:gd name="connsiteY142" fmla="*/ 371608 h 5013196"/>
              <a:gd name="connsiteX143" fmla="*/ 11862577 w 12192000"/>
              <a:gd name="connsiteY143" fmla="*/ 343767 h 5013196"/>
              <a:gd name="connsiteX144" fmla="*/ 11916612 w 12192000"/>
              <a:gd name="connsiteY144" fmla="*/ 337028 h 5013196"/>
              <a:gd name="connsiteX145" fmla="*/ 11948830 w 12192000"/>
              <a:gd name="connsiteY145" fmla="*/ 331280 h 5013196"/>
              <a:gd name="connsiteX146" fmla="*/ 12001583 w 12192000"/>
              <a:gd name="connsiteY146" fmla="*/ 292861 h 5013196"/>
              <a:gd name="connsiteX147" fmla="*/ 12174977 w 12192000"/>
              <a:gd name="connsiteY147" fmla="*/ 277870 h 5013196"/>
              <a:gd name="connsiteX148" fmla="*/ 12192000 w 12192000"/>
              <a:gd name="connsiteY148" fmla="*/ 269767 h 5013196"/>
              <a:gd name="connsiteX149" fmla="*/ 12192000 w 12192000"/>
              <a:gd name="connsiteY149" fmla="*/ 5013196 h 5013196"/>
              <a:gd name="connsiteX150" fmla="*/ 0 w 12192000"/>
              <a:gd name="connsiteY150" fmla="*/ 5013196 h 5013196"/>
              <a:gd name="connsiteX151" fmla="*/ 0 w 12192000"/>
              <a:gd name="connsiteY151" fmla="*/ 630667 h 5013196"/>
              <a:gd name="connsiteX152" fmla="*/ 11075 w 12192000"/>
              <a:gd name="connsiteY152" fmla="*/ 628396 h 5013196"/>
              <a:gd name="connsiteX153" fmla="*/ 44061 w 12192000"/>
              <a:gd name="connsiteY153" fmla="*/ 621814 h 5013196"/>
              <a:gd name="connsiteX154" fmla="*/ 136694 w 12192000"/>
              <a:gd name="connsiteY154" fmla="*/ 569633 h 5013196"/>
              <a:gd name="connsiteX155" fmla="*/ 170342 w 12192000"/>
              <a:gd name="connsiteY155" fmla="*/ 564295 h 5013196"/>
              <a:gd name="connsiteX156" fmla="*/ 168955 w 12192000"/>
              <a:gd name="connsiteY156" fmla="*/ 555382 h 5013196"/>
              <a:gd name="connsiteX157" fmla="*/ 181474 w 12192000"/>
              <a:gd name="connsiteY157" fmla="*/ 554499 h 5013196"/>
              <a:gd name="connsiteX158" fmla="*/ 209440 w 12192000"/>
              <a:gd name="connsiteY158" fmla="*/ 553779 h 5013196"/>
              <a:gd name="connsiteX159" fmla="*/ 293152 w 12192000"/>
              <a:gd name="connsiteY159" fmla="*/ 549794 h 5013196"/>
              <a:gd name="connsiteX160" fmla="*/ 315693 w 12192000"/>
              <a:gd name="connsiteY160" fmla="*/ 532248 h 5013196"/>
              <a:gd name="connsiteX161" fmla="*/ 337305 w 12192000"/>
              <a:gd name="connsiteY161" fmla="*/ 531590 h 5013196"/>
              <a:gd name="connsiteX162" fmla="*/ 462252 w 12192000"/>
              <a:gd name="connsiteY162" fmla="*/ 506369 h 5013196"/>
              <a:gd name="connsiteX163" fmla="*/ 479457 w 12192000"/>
              <a:gd name="connsiteY163" fmla="*/ 504341 h 5013196"/>
              <a:gd name="connsiteX164" fmla="*/ 488653 w 12192000"/>
              <a:gd name="connsiteY164" fmla="*/ 496475 h 5013196"/>
              <a:gd name="connsiteX165" fmla="*/ 522053 w 12192000"/>
              <a:gd name="connsiteY165" fmla="*/ 494343 h 5013196"/>
              <a:gd name="connsiteX166" fmla="*/ 523520 w 12192000"/>
              <a:gd name="connsiteY166" fmla="*/ 489931 h 5013196"/>
              <a:gd name="connsiteX167" fmla="*/ 632714 w 12192000"/>
              <a:gd name="connsiteY167" fmla="*/ 450319 h 5013196"/>
              <a:gd name="connsiteX168" fmla="*/ 651426 w 12192000"/>
              <a:gd name="connsiteY168" fmla="*/ 443762 h 5013196"/>
              <a:gd name="connsiteX169" fmla="*/ 667724 w 12192000"/>
              <a:gd name="connsiteY169" fmla="*/ 445356 h 5013196"/>
              <a:gd name="connsiteX170" fmla="*/ 757679 w 12192000"/>
              <a:gd name="connsiteY170" fmla="*/ 438363 h 5013196"/>
              <a:gd name="connsiteX171" fmla="*/ 779159 w 12192000"/>
              <a:gd name="connsiteY171" fmla="*/ 441277 h 5013196"/>
              <a:gd name="connsiteX172" fmla="*/ 788293 w 12192000"/>
              <a:gd name="connsiteY172" fmla="*/ 448081 h 5013196"/>
              <a:gd name="connsiteX173" fmla="*/ 822923 w 12192000"/>
              <a:gd name="connsiteY173" fmla="*/ 434292 h 5013196"/>
              <a:gd name="connsiteX174" fmla="*/ 876559 w 12192000"/>
              <a:gd name="connsiteY174" fmla="*/ 424306 h 5013196"/>
              <a:gd name="connsiteX175" fmla="*/ 902011 w 12192000"/>
              <a:gd name="connsiteY175" fmla="*/ 417336 h 5013196"/>
              <a:gd name="connsiteX176" fmla="*/ 922715 w 12192000"/>
              <a:gd name="connsiteY176" fmla="*/ 420917 h 5013196"/>
              <a:gd name="connsiteX177" fmla="*/ 1040139 w 12192000"/>
              <a:gd name="connsiteY177" fmla="*/ 419808 h 5013196"/>
              <a:gd name="connsiteX178" fmla="*/ 1067251 w 12192000"/>
              <a:gd name="connsiteY178" fmla="*/ 425602 h 5013196"/>
              <a:gd name="connsiteX179" fmla="*/ 1080272 w 12192000"/>
              <a:gd name="connsiteY179" fmla="*/ 437887 h 5013196"/>
              <a:gd name="connsiteX180" fmla="*/ 1090219 w 12192000"/>
              <a:gd name="connsiteY180" fmla="*/ 433244 h 5013196"/>
              <a:gd name="connsiteX181" fmla="*/ 1161226 w 12192000"/>
              <a:gd name="connsiteY181" fmla="*/ 431522 h 5013196"/>
              <a:gd name="connsiteX182" fmla="*/ 1207525 w 12192000"/>
              <a:gd name="connsiteY182" fmla="*/ 429257 h 5013196"/>
              <a:gd name="connsiteX183" fmla="*/ 1210030 w 12192000"/>
              <a:gd name="connsiteY183" fmla="*/ 412023 h 5013196"/>
              <a:gd name="connsiteX184" fmla="*/ 1251170 w 12192000"/>
              <a:gd name="connsiteY184" fmla="*/ 405160 h 5013196"/>
              <a:gd name="connsiteX185" fmla="*/ 1295331 w 12192000"/>
              <a:gd name="connsiteY185" fmla="*/ 415400 h 5013196"/>
              <a:gd name="connsiteX186" fmla="*/ 1347118 w 12192000"/>
              <a:gd name="connsiteY186" fmla="*/ 412922 h 5013196"/>
              <a:gd name="connsiteX187" fmla="*/ 1378108 w 12192000"/>
              <a:gd name="connsiteY187" fmla="*/ 411628 h 5013196"/>
              <a:gd name="connsiteX188" fmla="*/ 1459192 w 12192000"/>
              <a:gd name="connsiteY188" fmla="*/ 394137 h 5013196"/>
              <a:gd name="connsiteX189" fmla="*/ 1590120 w 12192000"/>
              <a:gd name="connsiteY189" fmla="*/ 330826 h 5013196"/>
              <a:gd name="connsiteX190" fmla="*/ 1631417 w 12192000"/>
              <a:gd name="connsiteY190" fmla="*/ 321445 h 5013196"/>
              <a:gd name="connsiteX191" fmla="*/ 1638727 w 12192000"/>
              <a:gd name="connsiteY191" fmla="*/ 324828 h 5013196"/>
              <a:gd name="connsiteX192" fmla="*/ 1844438 w 12192000"/>
              <a:gd name="connsiteY192" fmla="*/ 284522 h 5013196"/>
              <a:gd name="connsiteX193" fmla="*/ 1881324 w 12192000"/>
              <a:gd name="connsiteY193" fmla="*/ 281715 h 5013196"/>
              <a:gd name="connsiteX194" fmla="*/ 1908999 w 12192000"/>
              <a:gd name="connsiteY194" fmla="*/ 282556 h 5013196"/>
              <a:gd name="connsiteX195" fmla="*/ 1974956 w 12192000"/>
              <a:gd name="connsiteY195" fmla="*/ 269176 h 5013196"/>
              <a:gd name="connsiteX196" fmla="*/ 2082409 w 12192000"/>
              <a:gd name="connsiteY196" fmla="*/ 240508 h 5013196"/>
              <a:gd name="connsiteX197" fmla="*/ 2105639 w 12192000"/>
              <a:gd name="connsiteY197" fmla="*/ 235866 h 5013196"/>
              <a:gd name="connsiteX198" fmla="*/ 2126992 w 12192000"/>
              <a:gd name="connsiteY198" fmla="*/ 237686 h 5013196"/>
              <a:gd name="connsiteX199" fmla="*/ 2133154 w 12192000"/>
              <a:gd name="connsiteY199" fmla="*/ 243170 h 5013196"/>
              <a:gd name="connsiteX200" fmla="*/ 2146154 w 12192000"/>
              <a:gd name="connsiteY200" fmla="*/ 241550 h 5013196"/>
              <a:gd name="connsiteX201" fmla="*/ 2149901 w 12192000"/>
              <a:gd name="connsiteY201" fmla="*/ 242334 h 5013196"/>
              <a:gd name="connsiteX202" fmla="*/ 2171100 w 12192000"/>
              <a:gd name="connsiteY202" fmla="*/ 245607 h 5013196"/>
              <a:gd name="connsiteX203" fmla="*/ 2209148 w 12192000"/>
              <a:gd name="connsiteY203" fmla="*/ 222443 h 5013196"/>
              <a:gd name="connsiteX204" fmla="*/ 2261889 w 12192000"/>
              <a:gd name="connsiteY204" fmla="*/ 218750 h 5013196"/>
              <a:gd name="connsiteX205" fmla="*/ 2452315 w 12192000"/>
              <a:gd name="connsiteY205" fmla="*/ 166117 h 5013196"/>
              <a:gd name="connsiteX206" fmla="*/ 2487710 w 12192000"/>
              <a:gd name="connsiteY206" fmla="*/ 182485 h 5013196"/>
              <a:gd name="connsiteX207" fmla="*/ 2567870 w 12192000"/>
              <a:gd name="connsiteY207" fmla="*/ 169640 h 5013196"/>
              <a:gd name="connsiteX208" fmla="*/ 2677053 w 12192000"/>
              <a:gd name="connsiteY208" fmla="*/ 105731 h 5013196"/>
              <a:gd name="connsiteX209" fmla="*/ 2823914 w 12192000"/>
              <a:gd name="connsiteY209" fmla="*/ 80085 h 5013196"/>
              <a:gd name="connsiteX210" fmla="*/ 2831912 w 12192000"/>
              <a:gd name="connsiteY210" fmla="*/ 68644 h 5013196"/>
              <a:gd name="connsiteX211" fmla="*/ 2843870 w 12192000"/>
              <a:gd name="connsiteY211" fmla="*/ 60725 h 5013196"/>
              <a:gd name="connsiteX212" fmla="*/ 2846217 w 12192000"/>
              <a:gd name="connsiteY212" fmla="*/ 61243 h 5013196"/>
              <a:gd name="connsiteX213" fmla="*/ 2862745 w 12192000"/>
              <a:gd name="connsiteY213" fmla="*/ 56460 h 5013196"/>
              <a:gd name="connsiteX214" fmla="*/ 2864596 w 12192000"/>
              <a:gd name="connsiteY214" fmla="*/ 52436 h 5013196"/>
              <a:gd name="connsiteX215" fmla="*/ 2875381 w 12192000"/>
              <a:gd name="connsiteY215" fmla="*/ 48221 h 5013196"/>
              <a:gd name="connsiteX216" fmla="*/ 2895139 w 12192000"/>
              <a:gd name="connsiteY216" fmla="*/ 37404 h 5013196"/>
              <a:gd name="connsiteX217" fmla="*/ 2900232 w 12192000"/>
              <a:gd name="connsiteY217" fmla="*/ 37736 h 5013196"/>
              <a:gd name="connsiteX218" fmla="*/ 2932205 w 12192000"/>
              <a:gd name="connsiteY218" fmla="*/ 25091 h 5013196"/>
              <a:gd name="connsiteX219" fmla="*/ 2933310 w 12192000"/>
              <a:gd name="connsiteY219" fmla="*/ 26034 h 5013196"/>
              <a:gd name="connsiteX220" fmla="*/ 2945218 w 12192000"/>
              <a:gd name="connsiteY220" fmla="*/ 27359 h 5013196"/>
              <a:gd name="connsiteX221" fmla="*/ 2966465 w 12192000"/>
              <a:gd name="connsiteY221" fmla="*/ 27335 h 5013196"/>
              <a:gd name="connsiteX222" fmla="*/ 3023668 w 12192000"/>
              <a:gd name="connsiteY222" fmla="*/ 41123 h 5013196"/>
              <a:gd name="connsiteX223" fmla="*/ 3057077 w 12192000"/>
              <a:gd name="connsiteY223" fmla="*/ 28063 h 5013196"/>
              <a:gd name="connsiteX224" fmla="*/ 3151915 w 12192000"/>
              <a:gd name="connsiteY224" fmla="*/ 24461 h 5013196"/>
              <a:gd name="connsiteX225" fmla="*/ 3251671 w 12192000"/>
              <a:gd name="connsiteY225" fmla="*/ 44793 h 5013196"/>
              <a:gd name="connsiteX226" fmla="*/ 3351400 w 12192000"/>
              <a:gd name="connsiteY226" fmla="*/ 45905 h 5013196"/>
              <a:gd name="connsiteX227" fmla="*/ 3387481 w 12192000"/>
              <a:gd name="connsiteY227" fmla="*/ 44661 h 5013196"/>
              <a:gd name="connsiteX228" fmla="*/ 3451923 w 12192000"/>
              <a:gd name="connsiteY228" fmla="*/ 49700 h 5013196"/>
              <a:gd name="connsiteX229" fmla="*/ 3481520 w 12192000"/>
              <a:gd name="connsiteY229" fmla="*/ 56505 h 5013196"/>
              <a:gd name="connsiteX230" fmla="*/ 3482804 w 12192000"/>
              <a:gd name="connsiteY230" fmla="*/ 56030 h 5013196"/>
              <a:gd name="connsiteX231" fmla="*/ 3485495 w 12192000"/>
              <a:gd name="connsiteY231" fmla="*/ 59139 h 5013196"/>
              <a:gd name="connsiteX232" fmla="*/ 3490972 w 12192000"/>
              <a:gd name="connsiteY232" fmla="*/ 60504 h 5013196"/>
              <a:gd name="connsiteX233" fmla="*/ 3505835 w 12192000"/>
              <a:gd name="connsiteY233" fmla="*/ 59295 h 5013196"/>
              <a:gd name="connsiteX234" fmla="*/ 3511410 w 12192000"/>
              <a:gd name="connsiteY234" fmla="*/ 58026 h 5013196"/>
              <a:gd name="connsiteX235" fmla="*/ 3519598 w 12192000"/>
              <a:gd name="connsiteY235" fmla="*/ 57901 h 5013196"/>
              <a:gd name="connsiteX236" fmla="*/ 3519807 w 12192000"/>
              <a:gd name="connsiteY236" fmla="*/ 58156 h 5013196"/>
              <a:gd name="connsiteX237" fmla="*/ 3527466 w 12192000"/>
              <a:gd name="connsiteY237" fmla="*/ 57534 h 5013196"/>
              <a:gd name="connsiteX238" fmla="*/ 3564889 w 12192000"/>
              <a:gd name="connsiteY238" fmla="*/ 51208 h 5013196"/>
              <a:gd name="connsiteX239" fmla="*/ 3614922 w 12192000"/>
              <a:gd name="connsiteY239" fmla="*/ 75022 h 5013196"/>
              <a:gd name="connsiteX240" fmla="*/ 3635506 w 12192000"/>
              <a:gd name="connsiteY240" fmla="*/ 78936 h 5013196"/>
              <a:gd name="connsiteX241" fmla="*/ 3646525 w 12192000"/>
              <a:gd name="connsiteY241" fmla="*/ 82411 h 5013196"/>
              <a:gd name="connsiteX242" fmla="*/ 3647224 w 12192000"/>
              <a:gd name="connsiteY242" fmla="*/ 83521 h 5013196"/>
              <a:gd name="connsiteX243" fmla="*/ 3683100 w 12192000"/>
              <a:gd name="connsiteY243" fmla="*/ 77327 h 5013196"/>
              <a:gd name="connsiteX244" fmla="*/ 3687901 w 12192000"/>
              <a:gd name="connsiteY244" fmla="*/ 78590 h 5013196"/>
              <a:gd name="connsiteX245" fmla="*/ 3711234 w 12192000"/>
              <a:gd name="connsiteY245" fmla="*/ 71883 h 5013196"/>
              <a:gd name="connsiteX246" fmla="*/ 3723318 w 12192000"/>
              <a:gd name="connsiteY246" fmla="*/ 69843 h 5013196"/>
              <a:gd name="connsiteX247" fmla="*/ 3726677 w 12192000"/>
              <a:gd name="connsiteY247" fmla="*/ 66330 h 5013196"/>
              <a:gd name="connsiteX248" fmla="*/ 3744535 w 12192000"/>
              <a:gd name="connsiteY248" fmla="*/ 64808 h 5013196"/>
              <a:gd name="connsiteX249" fmla="*/ 3746608 w 12192000"/>
              <a:gd name="connsiteY249" fmla="*/ 65740 h 5013196"/>
              <a:gd name="connsiteX250" fmla="*/ 3761262 w 12192000"/>
              <a:gd name="connsiteY250" fmla="*/ 60365 h 5013196"/>
              <a:gd name="connsiteX251" fmla="*/ 3773451 w 12192000"/>
              <a:gd name="connsiteY251" fmla="*/ 50884 h 5013196"/>
              <a:gd name="connsiteX252" fmla="*/ 3925626 w 12192000"/>
              <a:gd name="connsiteY252" fmla="*/ 53519 h 5013196"/>
              <a:gd name="connsiteX253" fmla="*/ 4056184 w 12192000"/>
              <a:gd name="connsiteY253" fmla="*/ 12503 h 5013196"/>
              <a:gd name="connsiteX254" fmla="*/ 4142196 w 12192000"/>
              <a:gd name="connsiteY254" fmla="*/ 33 h 501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2192000" h="5013196">
                <a:moveTo>
                  <a:pt x="4142196" y="33"/>
                </a:moveTo>
                <a:cubicBezTo>
                  <a:pt x="4148062" y="-396"/>
                  <a:pt x="4148371" y="3330"/>
                  <a:pt x="4138795" y="15046"/>
                </a:cubicBezTo>
                <a:cubicBezTo>
                  <a:pt x="4157457" y="11498"/>
                  <a:pt x="4177037" y="25445"/>
                  <a:pt x="4166706" y="37291"/>
                </a:cubicBezTo>
                <a:cubicBezTo>
                  <a:pt x="4223118" y="11323"/>
                  <a:pt x="4307498" y="34620"/>
                  <a:pt x="4371550" y="22134"/>
                </a:cubicBezTo>
                <a:cubicBezTo>
                  <a:pt x="4407078" y="48914"/>
                  <a:pt x="4387627" y="23893"/>
                  <a:pt x="4424056" y="28369"/>
                </a:cubicBezTo>
                <a:cubicBezTo>
                  <a:pt x="4413661" y="3313"/>
                  <a:pt x="4468424" y="41731"/>
                  <a:pt x="4469897" y="13218"/>
                </a:cubicBezTo>
                <a:cubicBezTo>
                  <a:pt x="4476479" y="14935"/>
                  <a:pt x="4482810" y="17498"/>
                  <a:pt x="4489151" y="20285"/>
                </a:cubicBezTo>
                <a:lnTo>
                  <a:pt x="4492479" y="21730"/>
                </a:lnTo>
                <a:lnTo>
                  <a:pt x="4505693" y="22584"/>
                </a:lnTo>
                <a:lnTo>
                  <a:pt x="4509529" y="28985"/>
                </a:lnTo>
                <a:lnTo>
                  <a:pt x="4529499" y="34687"/>
                </a:lnTo>
                <a:cubicBezTo>
                  <a:pt x="4536963" y="35869"/>
                  <a:pt x="4544973" y="36029"/>
                  <a:pt x="4553795" y="34541"/>
                </a:cubicBezTo>
                <a:cubicBezTo>
                  <a:pt x="4575351" y="22864"/>
                  <a:pt x="4609487" y="36086"/>
                  <a:pt x="4640118" y="34699"/>
                </a:cubicBezTo>
                <a:lnTo>
                  <a:pt x="4654127" y="30952"/>
                </a:lnTo>
                <a:lnTo>
                  <a:pt x="4700168" y="35953"/>
                </a:lnTo>
                <a:cubicBezTo>
                  <a:pt x="4713264" y="36848"/>
                  <a:pt x="4726846" y="37197"/>
                  <a:pt x="4741127" y="36527"/>
                </a:cubicBezTo>
                <a:lnTo>
                  <a:pt x="4767598" y="33272"/>
                </a:lnTo>
                <a:lnTo>
                  <a:pt x="4774592" y="35449"/>
                </a:lnTo>
                <a:cubicBezTo>
                  <a:pt x="4786697" y="34976"/>
                  <a:pt x="4802577" y="26578"/>
                  <a:pt x="4801328" y="36454"/>
                </a:cubicBezTo>
                <a:lnTo>
                  <a:pt x="4814870" y="32797"/>
                </a:lnTo>
                <a:lnTo>
                  <a:pt x="4828440" y="40415"/>
                </a:lnTo>
                <a:cubicBezTo>
                  <a:pt x="4829942" y="42215"/>
                  <a:pt x="4831084" y="44138"/>
                  <a:pt x="4831826" y="46118"/>
                </a:cubicBezTo>
                <a:lnTo>
                  <a:pt x="4850785" y="43190"/>
                </a:lnTo>
                <a:lnTo>
                  <a:pt x="4866468" y="48539"/>
                </a:lnTo>
                <a:lnTo>
                  <a:pt x="4879983" y="44615"/>
                </a:lnTo>
                <a:lnTo>
                  <a:pt x="4885635" y="45342"/>
                </a:lnTo>
                <a:lnTo>
                  <a:pt x="4899698" y="47876"/>
                </a:lnTo>
                <a:cubicBezTo>
                  <a:pt x="4906918" y="49699"/>
                  <a:pt x="4915001" y="51908"/>
                  <a:pt x="4923986" y="53632"/>
                </a:cubicBezTo>
                <a:lnTo>
                  <a:pt x="4931544" y="54358"/>
                </a:lnTo>
                <a:lnTo>
                  <a:pt x="4948135" y="63529"/>
                </a:lnTo>
                <a:cubicBezTo>
                  <a:pt x="4960212" y="70470"/>
                  <a:pt x="4969702" y="75124"/>
                  <a:pt x="4980068" y="71052"/>
                </a:cubicBezTo>
                <a:cubicBezTo>
                  <a:pt x="4998023" y="79978"/>
                  <a:pt x="5010918" y="105669"/>
                  <a:pt x="5036541" y="98293"/>
                </a:cubicBezTo>
                <a:cubicBezTo>
                  <a:pt x="5028940" y="110173"/>
                  <a:pt x="5065159" y="99199"/>
                  <a:pt x="5069678" y="111179"/>
                </a:cubicBezTo>
                <a:cubicBezTo>
                  <a:pt x="5071842" y="120855"/>
                  <a:pt x="5083332" y="119782"/>
                  <a:pt x="5092160" y="123203"/>
                </a:cubicBezTo>
                <a:cubicBezTo>
                  <a:pt x="5098585" y="133008"/>
                  <a:pt x="5142841" y="141271"/>
                  <a:pt x="5158166" y="139568"/>
                </a:cubicBezTo>
                <a:cubicBezTo>
                  <a:pt x="5201256" y="128920"/>
                  <a:pt x="5236783" y="168222"/>
                  <a:pt x="5271252" y="160738"/>
                </a:cubicBezTo>
                <a:cubicBezTo>
                  <a:pt x="5280328" y="161512"/>
                  <a:pt x="5287877" y="163623"/>
                  <a:pt x="5294438" y="166556"/>
                </a:cubicBezTo>
                <a:lnTo>
                  <a:pt x="5310840" y="176769"/>
                </a:lnTo>
                <a:cubicBezTo>
                  <a:pt x="5311084" y="179074"/>
                  <a:pt x="5311328" y="181377"/>
                  <a:pt x="5311570" y="183681"/>
                </a:cubicBezTo>
                <a:lnTo>
                  <a:pt x="5323756" y="187718"/>
                </a:lnTo>
                <a:lnTo>
                  <a:pt x="5326259" y="189880"/>
                </a:lnTo>
                <a:cubicBezTo>
                  <a:pt x="5331024" y="194034"/>
                  <a:pt x="5335878" y="197977"/>
                  <a:pt x="5341357" y="201193"/>
                </a:cubicBezTo>
                <a:cubicBezTo>
                  <a:pt x="5355787" y="174949"/>
                  <a:pt x="5390353" y="224216"/>
                  <a:pt x="5391908" y="198291"/>
                </a:cubicBezTo>
                <a:cubicBezTo>
                  <a:pt x="5424533" y="211393"/>
                  <a:pt x="5417454" y="183279"/>
                  <a:pt x="5439031" y="216975"/>
                </a:cubicBezTo>
                <a:cubicBezTo>
                  <a:pt x="5505697" y="221021"/>
                  <a:pt x="5575360" y="263433"/>
                  <a:pt x="5640913" y="253028"/>
                </a:cubicBezTo>
                <a:cubicBezTo>
                  <a:pt x="5625666" y="261550"/>
                  <a:pt x="5637932" y="279363"/>
                  <a:pt x="5657312" y="280626"/>
                </a:cubicBezTo>
                <a:cubicBezTo>
                  <a:pt x="5599451" y="314971"/>
                  <a:pt x="5750508" y="268765"/>
                  <a:pt x="5734773" y="303244"/>
                </a:cubicBezTo>
                <a:cubicBezTo>
                  <a:pt x="5761561" y="276899"/>
                  <a:pt x="5869387" y="261233"/>
                  <a:pt x="5877770" y="296965"/>
                </a:cubicBezTo>
                <a:cubicBezTo>
                  <a:pt x="5915819" y="308827"/>
                  <a:pt x="5955621" y="307835"/>
                  <a:pt x="5989615" y="319663"/>
                </a:cubicBezTo>
                <a:lnTo>
                  <a:pt x="5996857" y="323549"/>
                </a:lnTo>
                <a:lnTo>
                  <a:pt x="6037387" y="312526"/>
                </a:lnTo>
                <a:cubicBezTo>
                  <a:pt x="6073044" y="306507"/>
                  <a:pt x="6106738" y="308466"/>
                  <a:pt x="6113074" y="325845"/>
                </a:cubicBezTo>
                <a:cubicBezTo>
                  <a:pt x="6172518" y="336304"/>
                  <a:pt x="6233561" y="323646"/>
                  <a:pt x="6280929" y="350444"/>
                </a:cubicBezTo>
                <a:cubicBezTo>
                  <a:pt x="6286383" y="347055"/>
                  <a:pt x="6292357" y="344643"/>
                  <a:pt x="6298665" y="342931"/>
                </a:cubicBezTo>
                <a:lnTo>
                  <a:pt x="6317326" y="339794"/>
                </a:lnTo>
                <a:lnTo>
                  <a:pt x="6319212" y="341004"/>
                </a:lnTo>
                <a:cubicBezTo>
                  <a:pt x="6328393" y="343898"/>
                  <a:pt x="6334701" y="343685"/>
                  <a:pt x="6339724" y="342098"/>
                </a:cubicBezTo>
                <a:lnTo>
                  <a:pt x="6345010" y="339148"/>
                </a:lnTo>
                <a:lnTo>
                  <a:pt x="6359332" y="338899"/>
                </a:lnTo>
                <a:lnTo>
                  <a:pt x="6388220" y="335714"/>
                </a:lnTo>
                <a:lnTo>
                  <a:pt x="6392994" y="337644"/>
                </a:lnTo>
                <a:lnTo>
                  <a:pt x="6435581" y="336775"/>
                </a:lnTo>
                <a:cubicBezTo>
                  <a:pt x="6435677" y="337170"/>
                  <a:pt x="6435772" y="337567"/>
                  <a:pt x="6435870" y="337963"/>
                </a:cubicBezTo>
                <a:cubicBezTo>
                  <a:pt x="6437488" y="340605"/>
                  <a:pt x="6440513" y="342516"/>
                  <a:pt x="6446571" y="342957"/>
                </a:cubicBezTo>
                <a:cubicBezTo>
                  <a:pt x="6432902" y="359852"/>
                  <a:pt x="6448636" y="349961"/>
                  <a:pt x="6467701" y="349765"/>
                </a:cubicBezTo>
                <a:cubicBezTo>
                  <a:pt x="6450726" y="375964"/>
                  <a:pt x="6507518" y="364791"/>
                  <a:pt x="6512727" y="380305"/>
                </a:cubicBezTo>
                <a:cubicBezTo>
                  <a:pt x="6527112" y="379570"/>
                  <a:pt x="6542020" y="379271"/>
                  <a:pt x="6557094" y="379532"/>
                </a:cubicBezTo>
                <a:lnTo>
                  <a:pt x="6565879" y="380030"/>
                </a:lnTo>
                <a:cubicBezTo>
                  <a:pt x="6565919" y="380123"/>
                  <a:pt x="6565958" y="380216"/>
                  <a:pt x="6565997" y="380310"/>
                </a:cubicBezTo>
                <a:cubicBezTo>
                  <a:pt x="6567779" y="380994"/>
                  <a:pt x="6570621" y="381376"/>
                  <a:pt x="6575147" y="381374"/>
                </a:cubicBezTo>
                <a:lnTo>
                  <a:pt x="6581899" y="380938"/>
                </a:lnTo>
                <a:lnTo>
                  <a:pt x="6598943" y="381906"/>
                </a:lnTo>
                <a:lnTo>
                  <a:pt x="6604421" y="384033"/>
                </a:lnTo>
                <a:lnTo>
                  <a:pt x="6606035" y="387465"/>
                </a:lnTo>
                <a:lnTo>
                  <a:pt x="6607669" y="387186"/>
                </a:lnTo>
                <a:cubicBezTo>
                  <a:pt x="6620475" y="382131"/>
                  <a:pt x="6625312" y="374007"/>
                  <a:pt x="6637532" y="398125"/>
                </a:cubicBezTo>
                <a:cubicBezTo>
                  <a:pt x="6666345" y="390437"/>
                  <a:pt x="6669861" y="404891"/>
                  <a:pt x="6706880" y="412381"/>
                </a:cubicBezTo>
                <a:cubicBezTo>
                  <a:pt x="6723837" y="404468"/>
                  <a:pt x="6736071" y="408511"/>
                  <a:pt x="6747500" y="416386"/>
                </a:cubicBezTo>
                <a:cubicBezTo>
                  <a:pt x="6784745" y="414659"/>
                  <a:pt x="6816872" y="426761"/>
                  <a:pt x="6857783" y="431905"/>
                </a:cubicBezTo>
                <a:cubicBezTo>
                  <a:pt x="6903934" y="423229"/>
                  <a:pt x="6923989" y="445532"/>
                  <a:pt x="6967720" y="450939"/>
                </a:cubicBezTo>
                <a:cubicBezTo>
                  <a:pt x="7008578" y="433412"/>
                  <a:pt x="6996867" y="470461"/>
                  <a:pt x="7018394" y="479831"/>
                </a:cubicBezTo>
                <a:lnTo>
                  <a:pt x="7024679" y="480968"/>
                </a:lnTo>
                <a:lnTo>
                  <a:pt x="7041715" y="479120"/>
                </a:lnTo>
                <a:lnTo>
                  <a:pt x="7048103" y="477610"/>
                </a:lnTo>
                <a:cubicBezTo>
                  <a:pt x="7052510" y="476872"/>
                  <a:pt x="7055450" y="476773"/>
                  <a:pt x="7057490" y="477135"/>
                </a:cubicBezTo>
                <a:lnTo>
                  <a:pt x="7057730" y="477383"/>
                </a:lnTo>
                <a:lnTo>
                  <a:pt x="7066511" y="476432"/>
                </a:lnTo>
                <a:cubicBezTo>
                  <a:pt x="7081316" y="474229"/>
                  <a:pt x="7095708" y="471522"/>
                  <a:pt x="7109401" y="468486"/>
                </a:cubicBezTo>
                <a:cubicBezTo>
                  <a:pt x="7121361" y="482413"/>
                  <a:pt x="7171741" y="462549"/>
                  <a:pt x="7166830" y="490255"/>
                </a:cubicBezTo>
                <a:cubicBezTo>
                  <a:pt x="7185318" y="486971"/>
                  <a:pt x="7196261" y="474996"/>
                  <a:pt x="7190442" y="493308"/>
                </a:cubicBezTo>
                <a:cubicBezTo>
                  <a:pt x="7196540" y="492742"/>
                  <a:pt x="7200336" y="494071"/>
                  <a:pt x="7203083" y="496324"/>
                </a:cubicBezTo>
                <a:lnTo>
                  <a:pt x="7203894" y="497408"/>
                </a:lnTo>
                <a:lnTo>
                  <a:pt x="7245004" y="489662"/>
                </a:lnTo>
                <a:lnTo>
                  <a:pt x="7250514" y="490724"/>
                </a:lnTo>
                <a:lnTo>
                  <a:pt x="7277246" y="483000"/>
                </a:lnTo>
                <a:lnTo>
                  <a:pt x="7291092" y="480435"/>
                </a:lnTo>
                <a:lnTo>
                  <a:pt x="7294933" y="476767"/>
                </a:lnTo>
                <a:cubicBezTo>
                  <a:pt x="7299121" y="474441"/>
                  <a:pt x="7305176" y="473213"/>
                  <a:pt x="7315408" y="474478"/>
                </a:cubicBezTo>
                <a:lnTo>
                  <a:pt x="7317786" y="475324"/>
                </a:lnTo>
                <a:lnTo>
                  <a:pt x="7334572" y="469306"/>
                </a:lnTo>
                <a:cubicBezTo>
                  <a:pt x="7339959" y="466649"/>
                  <a:pt x="7344710" y="463382"/>
                  <a:pt x="7348520" y="459268"/>
                </a:cubicBezTo>
                <a:cubicBezTo>
                  <a:pt x="7406571" y="477093"/>
                  <a:pt x="7460434" y="455124"/>
                  <a:pt x="7522997" y="455427"/>
                </a:cubicBezTo>
                <a:cubicBezTo>
                  <a:pt x="7592791" y="446837"/>
                  <a:pt x="7640927" y="437451"/>
                  <a:pt x="7686985" y="433023"/>
                </a:cubicBezTo>
                <a:cubicBezTo>
                  <a:pt x="7708370" y="428668"/>
                  <a:pt x="7865878" y="410662"/>
                  <a:pt x="7854068" y="422992"/>
                </a:cubicBezTo>
                <a:cubicBezTo>
                  <a:pt x="7918669" y="394524"/>
                  <a:pt x="7960767" y="420179"/>
                  <a:pt x="8034165" y="404917"/>
                </a:cubicBezTo>
                <a:cubicBezTo>
                  <a:pt x="8074975" y="430280"/>
                  <a:pt x="8052607" y="405995"/>
                  <a:pt x="8094381" y="408936"/>
                </a:cubicBezTo>
                <a:cubicBezTo>
                  <a:pt x="8082391" y="384233"/>
                  <a:pt x="8145291" y="420455"/>
                  <a:pt x="8146898" y="391776"/>
                </a:cubicBezTo>
                <a:cubicBezTo>
                  <a:pt x="8154450" y="393217"/>
                  <a:pt x="8161714" y="395521"/>
                  <a:pt x="8168993" y="398048"/>
                </a:cubicBezTo>
                <a:lnTo>
                  <a:pt x="8172809" y="399355"/>
                </a:lnTo>
                <a:lnTo>
                  <a:pt x="8187962" y="399651"/>
                </a:lnTo>
                <a:lnTo>
                  <a:pt x="8192382" y="405910"/>
                </a:lnTo>
                <a:lnTo>
                  <a:pt x="8375192" y="397097"/>
                </a:lnTo>
                <a:cubicBezTo>
                  <a:pt x="8390681" y="391124"/>
                  <a:pt x="8442343" y="386212"/>
                  <a:pt x="8454377" y="393549"/>
                </a:cubicBezTo>
                <a:cubicBezTo>
                  <a:pt x="8465613" y="394229"/>
                  <a:pt x="8477337" y="389940"/>
                  <a:pt x="8484740" y="398377"/>
                </a:cubicBezTo>
                <a:cubicBezTo>
                  <a:pt x="8509291" y="401173"/>
                  <a:pt x="8565518" y="407621"/>
                  <a:pt x="8601673" y="410319"/>
                </a:cubicBezTo>
                <a:cubicBezTo>
                  <a:pt x="8619550" y="396781"/>
                  <a:pt x="8652058" y="416886"/>
                  <a:pt x="8701676" y="414569"/>
                </a:cubicBezTo>
                <a:cubicBezTo>
                  <a:pt x="8721163" y="399040"/>
                  <a:pt x="8735137" y="413192"/>
                  <a:pt x="8773288" y="391295"/>
                </a:cubicBezTo>
                <a:cubicBezTo>
                  <a:pt x="8775124" y="392937"/>
                  <a:pt x="8777353" y="394408"/>
                  <a:pt x="8779909" y="395664"/>
                </a:cubicBezTo>
                <a:cubicBezTo>
                  <a:pt x="8794759" y="402954"/>
                  <a:pt x="8817153" y="401520"/>
                  <a:pt x="8829932" y="392461"/>
                </a:cubicBezTo>
                <a:cubicBezTo>
                  <a:pt x="8891235" y="362336"/>
                  <a:pt x="8949370" y="358860"/>
                  <a:pt x="9003386" y="349460"/>
                </a:cubicBezTo>
                <a:cubicBezTo>
                  <a:pt x="9064740" y="341657"/>
                  <a:pt x="9026331" y="373992"/>
                  <a:pt x="9101185" y="344080"/>
                </a:cubicBezTo>
                <a:cubicBezTo>
                  <a:pt x="9110310" y="353604"/>
                  <a:pt x="9120116" y="353365"/>
                  <a:pt x="9136185" y="347296"/>
                </a:cubicBezTo>
                <a:cubicBezTo>
                  <a:pt x="9166057" y="344262"/>
                  <a:pt x="9165783" y="369927"/>
                  <a:pt x="9194801" y="352367"/>
                </a:cubicBezTo>
                <a:cubicBezTo>
                  <a:pt x="9190472" y="366462"/>
                  <a:pt x="9252023" y="353523"/>
                  <a:pt x="9239316" y="368776"/>
                </a:cubicBezTo>
                <a:cubicBezTo>
                  <a:pt x="9259813" y="379833"/>
                  <a:pt x="9267827" y="358579"/>
                  <a:pt x="9288052" y="368014"/>
                </a:cubicBezTo>
                <a:cubicBezTo>
                  <a:pt x="9310099" y="368953"/>
                  <a:pt x="9274359" y="354287"/>
                  <a:pt x="9298465" y="351514"/>
                </a:cubicBezTo>
                <a:cubicBezTo>
                  <a:pt x="9327883" y="350627"/>
                  <a:pt x="9325850" y="325510"/>
                  <a:pt x="9350892" y="355996"/>
                </a:cubicBezTo>
                <a:lnTo>
                  <a:pt x="9430522" y="364586"/>
                </a:lnTo>
                <a:cubicBezTo>
                  <a:pt x="9447485" y="355425"/>
                  <a:pt x="9461870" y="358450"/>
                  <a:pt x="9476215" y="365325"/>
                </a:cubicBezTo>
                <a:cubicBezTo>
                  <a:pt x="9516917" y="360669"/>
                  <a:pt x="9555019" y="370080"/>
                  <a:pt x="9601276" y="371922"/>
                </a:cubicBezTo>
                <a:cubicBezTo>
                  <a:pt x="9650279" y="359692"/>
                  <a:pt x="9677305" y="380141"/>
                  <a:pt x="9726733" y="382019"/>
                </a:cubicBezTo>
                <a:cubicBezTo>
                  <a:pt x="9773839" y="358530"/>
                  <a:pt x="9760877" y="410908"/>
                  <a:pt x="9802144" y="407697"/>
                </a:cubicBezTo>
                <a:cubicBezTo>
                  <a:pt x="9868120" y="385365"/>
                  <a:pt x="9801669" y="424896"/>
                  <a:pt x="9905153" y="413868"/>
                </a:cubicBezTo>
                <a:cubicBezTo>
                  <a:pt x="9910811" y="410359"/>
                  <a:pt x="9923612" y="413238"/>
                  <a:pt x="9922553" y="417787"/>
                </a:cubicBezTo>
                <a:cubicBezTo>
                  <a:pt x="9945213" y="415195"/>
                  <a:pt x="10012509" y="437971"/>
                  <a:pt x="10044658" y="431295"/>
                </a:cubicBezTo>
                <a:cubicBezTo>
                  <a:pt x="10108994" y="441322"/>
                  <a:pt x="10138326" y="418598"/>
                  <a:pt x="10184585" y="420356"/>
                </a:cubicBezTo>
                <a:cubicBezTo>
                  <a:pt x="10238805" y="433245"/>
                  <a:pt x="10270973" y="446023"/>
                  <a:pt x="10366435" y="475646"/>
                </a:cubicBezTo>
                <a:lnTo>
                  <a:pt x="10688220" y="555476"/>
                </a:lnTo>
                <a:cubicBezTo>
                  <a:pt x="10812002" y="626549"/>
                  <a:pt x="10955764" y="565297"/>
                  <a:pt x="11026690" y="563899"/>
                </a:cubicBezTo>
                <a:cubicBezTo>
                  <a:pt x="11053150" y="535972"/>
                  <a:pt x="11079708" y="560938"/>
                  <a:pt x="11113779" y="547086"/>
                </a:cubicBezTo>
                <a:cubicBezTo>
                  <a:pt x="11191398" y="533240"/>
                  <a:pt x="11265999" y="496724"/>
                  <a:pt x="11369556" y="504937"/>
                </a:cubicBezTo>
                <a:cubicBezTo>
                  <a:pt x="11406977" y="422376"/>
                  <a:pt x="11530972" y="456417"/>
                  <a:pt x="11623342" y="401646"/>
                </a:cubicBezTo>
                <a:cubicBezTo>
                  <a:pt x="11678749" y="386540"/>
                  <a:pt x="11771467" y="415601"/>
                  <a:pt x="11786511" y="371608"/>
                </a:cubicBezTo>
                <a:cubicBezTo>
                  <a:pt x="11815065" y="394479"/>
                  <a:pt x="11834769" y="350469"/>
                  <a:pt x="11862577" y="343767"/>
                </a:cubicBezTo>
                <a:cubicBezTo>
                  <a:pt x="11886839" y="357655"/>
                  <a:pt x="11896496" y="342356"/>
                  <a:pt x="11916612" y="337028"/>
                </a:cubicBezTo>
                <a:cubicBezTo>
                  <a:pt x="11926953" y="346090"/>
                  <a:pt x="11944208" y="343709"/>
                  <a:pt x="11948830" y="331280"/>
                </a:cubicBezTo>
                <a:cubicBezTo>
                  <a:pt x="11937556" y="304981"/>
                  <a:pt x="11999127" y="312097"/>
                  <a:pt x="12001583" y="292861"/>
                </a:cubicBezTo>
                <a:cubicBezTo>
                  <a:pt x="12027437" y="287117"/>
                  <a:pt x="12120562" y="289932"/>
                  <a:pt x="12174977" y="277870"/>
                </a:cubicBezTo>
                <a:lnTo>
                  <a:pt x="12192000" y="269767"/>
                </a:lnTo>
                <a:lnTo>
                  <a:pt x="12192000" y="5013196"/>
                </a:lnTo>
                <a:lnTo>
                  <a:pt x="0" y="5013196"/>
                </a:lnTo>
                <a:lnTo>
                  <a:pt x="0" y="630667"/>
                </a:lnTo>
                <a:lnTo>
                  <a:pt x="11075" y="628396"/>
                </a:lnTo>
                <a:cubicBezTo>
                  <a:pt x="23002" y="626376"/>
                  <a:pt x="33255" y="624731"/>
                  <a:pt x="44061" y="621814"/>
                </a:cubicBezTo>
                <a:cubicBezTo>
                  <a:pt x="78982" y="608550"/>
                  <a:pt x="115649" y="579219"/>
                  <a:pt x="136694" y="569633"/>
                </a:cubicBezTo>
                <a:lnTo>
                  <a:pt x="170342" y="564295"/>
                </a:lnTo>
                <a:cubicBezTo>
                  <a:pt x="169880" y="561325"/>
                  <a:pt x="169417" y="558353"/>
                  <a:pt x="168955" y="555382"/>
                </a:cubicBezTo>
                <a:lnTo>
                  <a:pt x="181474" y="554499"/>
                </a:lnTo>
                <a:lnTo>
                  <a:pt x="209440" y="553779"/>
                </a:lnTo>
                <a:cubicBezTo>
                  <a:pt x="226869" y="552113"/>
                  <a:pt x="275442" y="553383"/>
                  <a:pt x="293152" y="549794"/>
                </a:cubicBezTo>
                <a:cubicBezTo>
                  <a:pt x="298104" y="540169"/>
                  <a:pt x="305921" y="534831"/>
                  <a:pt x="315693" y="532248"/>
                </a:cubicBezTo>
                <a:lnTo>
                  <a:pt x="337305" y="531590"/>
                </a:lnTo>
                <a:lnTo>
                  <a:pt x="462252" y="506369"/>
                </a:lnTo>
                <a:lnTo>
                  <a:pt x="479457" y="504341"/>
                </a:lnTo>
                <a:lnTo>
                  <a:pt x="488653" y="496475"/>
                </a:lnTo>
                <a:cubicBezTo>
                  <a:pt x="495751" y="494808"/>
                  <a:pt x="516240" y="495433"/>
                  <a:pt x="522053" y="494343"/>
                </a:cubicBezTo>
                <a:lnTo>
                  <a:pt x="523520" y="489931"/>
                </a:lnTo>
                <a:cubicBezTo>
                  <a:pt x="541965" y="482593"/>
                  <a:pt x="611396" y="458013"/>
                  <a:pt x="632714" y="450319"/>
                </a:cubicBezTo>
                <a:cubicBezTo>
                  <a:pt x="637120" y="456979"/>
                  <a:pt x="646523" y="446165"/>
                  <a:pt x="651426" y="443762"/>
                </a:cubicBezTo>
                <a:cubicBezTo>
                  <a:pt x="652273" y="448286"/>
                  <a:pt x="664268" y="449456"/>
                  <a:pt x="667724" y="445356"/>
                </a:cubicBezTo>
                <a:cubicBezTo>
                  <a:pt x="751466" y="421701"/>
                  <a:pt x="710176" y="468211"/>
                  <a:pt x="757679" y="438363"/>
                </a:cubicBezTo>
                <a:cubicBezTo>
                  <a:pt x="766141" y="436289"/>
                  <a:pt x="773060" y="437997"/>
                  <a:pt x="779159" y="441277"/>
                </a:cubicBezTo>
                <a:lnTo>
                  <a:pt x="788293" y="448081"/>
                </a:lnTo>
                <a:lnTo>
                  <a:pt x="822923" y="434292"/>
                </a:lnTo>
                <a:cubicBezTo>
                  <a:pt x="840014" y="429396"/>
                  <a:pt x="858036" y="426029"/>
                  <a:pt x="876559" y="424306"/>
                </a:cubicBezTo>
                <a:cubicBezTo>
                  <a:pt x="880889" y="433506"/>
                  <a:pt x="895209" y="420068"/>
                  <a:pt x="902011" y="417336"/>
                </a:cubicBezTo>
                <a:cubicBezTo>
                  <a:pt x="902191" y="423390"/>
                  <a:pt x="917419" y="426022"/>
                  <a:pt x="922715" y="420917"/>
                </a:cubicBezTo>
                <a:cubicBezTo>
                  <a:pt x="1035495" y="397234"/>
                  <a:pt x="972839" y="454951"/>
                  <a:pt x="1040139" y="419808"/>
                </a:cubicBezTo>
                <a:cubicBezTo>
                  <a:pt x="1051469" y="417835"/>
                  <a:pt x="1060048" y="420716"/>
                  <a:pt x="1067251" y="425602"/>
                </a:cubicBezTo>
                <a:lnTo>
                  <a:pt x="1080272" y="437887"/>
                </a:lnTo>
                <a:lnTo>
                  <a:pt x="1090219" y="433244"/>
                </a:lnTo>
                <a:cubicBezTo>
                  <a:pt x="1128054" y="432213"/>
                  <a:pt x="1139443" y="444840"/>
                  <a:pt x="1161226" y="431522"/>
                </a:cubicBezTo>
                <a:cubicBezTo>
                  <a:pt x="1194247" y="457797"/>
                  <a:pt x="1182853" y="433812"/>
                  <a:pt x="1207525" y="429257"/>
                </a:cubicBezTo>
                <a:cubicBezTo>
                  <a:pt x="1226951" y="423550"/>
                  <a:pt x="1190923" y="413889"/>
                  <a:pt x="1210030" y="412023"/>
                </a:cubicBezTo>
                <a:cubicBezTo>
                  <a:pt x="1230853" y="418586"/>
                  <a:pt x="1229491" y="397066"/>
                  <a:pt x="1251170" y="405160"/>
                </a:cubicBezTo>
                <a:cubicBezTo>
                  <a:pt x="1246235" y="421478"/>
                  <a:pt x="1293590" y="401251"/>
                  <a:pt x="1295331" y="415400"/>
                </a:cubicBezTo>
                <a:cubicBezTo>
                  <a:pt x="1313247" y="394801"/>
                  <a:pt x="1322885" y="419606"/>
                  <a:pt x="1347118" y="412922"/>
                </a:cubicBezTo>
                <a:cubicBezTo>
                  <a:pt x="1358442" y="405047"/>
                  <a:pt x="1366690" y="403583"/>
                  <a:pt x="1378108" y="411628"/>
                </a:cubicBezTo>
                <a:cubicBezTo>
                  <a:pt x="1430244" y="373345"/>
                  <a:pt x="1410029" y="409382"/>
                  <a:pt x="1459192" y="394137"/>
                </a:cubicBezTo>
                <a:cubicBezTo>
                  <a:pt x="1501499" y="378273"/>
                  <a:pt x="1549591" y="367610"/>
                  <a:pt x="1590120" y="330826"/>
                </a:cubicBezTo>
                <a:cubicBezTo>
                  <a:pt x="1597495" y="320478"/>
                  <a:pt x="1615987" y="316279"/>
                  <a:pt x="1631417" y="321445"/>
                </a:cubicBezTo>
                <a:cubicBezTo>
                  <a:pt x="1634069" y="322335"/>
                  <a:pt x="1636534" y="323476"/>
                  <a:pt x="1638727" y="324828"/>
                </a:cubicBezTo>
                <a:cubicBezTo>
                  <a:pt x="1674229" y="318675"/>
                  <a:pt x="1804005" y="291708"/>
                  <a:pt x="1844438" y="284522"/>
                </a:cubicBezTo>
                <a:cubicBezTo>
                  <a:pt x="1847960" y="297582"/>
                  <a:pt x="1868036" y="273541"/>
                  <a:pt x="1881324" y="281715"/>
                </a:cubicBezTo>
                <a:cubicBezTo>
                  <a:pt x="1890865" y="288925"/>
                  <a:pt x="1899182" y="283313"/>
                  <a:pt x="1908999" y="282556"/>
                </a:cubicBezTo>
                <a:cubicBezTo>
                  <a:pt x="1922050" y="288125"/>
                  <a:pt x="1964084" y="276888"/>
                  <a:pt x="1974956" y="269176"/>
                </a:cubicBezTo>
                <a:cubicBezTo>
                  <a:pt x="2000789" y="242591"/>
                  <a:pt x="2060915" y="260908"/>
                  <a:pt x="2082409" y="240508"/>
                </a:cubicBezTo>
                <a:cubicBezTo>
                  <a:pt x="2090286" y="237431"/>
                  <a:pt x="2098026" y="236104"/>
                  <a:pt x="2105639" y="235866"/>
                </a:cubicBezTo>
                <a:lnTo>
                  <a:pt x="2126992" y="237686"/>
                </a:lnTo>
                <a:lnTo>
                  <a:pt x="2133154" y="243170"/>
                </a:lnTo>
                <a:lnTo>
                  <a:pt x="2146154" y="241550"/>
                </a:lnTo>
                <a:lnTo>
                  <a:pt x="2149901" y="242334"/>
                </a:lnTo>
                <a:cubicBezTo>
                  <a:pt x="2157061" y="243856"/>
                  <a:pt x="2164126" y="245165"/>
                  <a:pt x="2171100" y="245607"/>
                </a:cubicBezTo>
                <a:cubicBezTo>
                  <a:pt x="2161432" y="217726"/>
                  <a:pt x="2228843" y="244778"/>
                  <a:pt x="2209148" y="222443"/>
                </a:cubicBezTo>
                <a:cubicBezTo>
                  <a:pt x="2245795" y="220027"/>
                  <a:pt x="2217435" y="199404"/>
                  <a:pt x="2261889" y="218750"/>
                </a:cubicBezTo>
                <a:cubicBezTo>
                  <a:pt x="2318421" y="194794"/>
                  <a:pt x="2408342" y="201713"/>
                  <a:pt x="2452315" y="166117"/>
                </a:cubicBezTo>
                <a:cubicBezTo>
                  <a:pt x="2447016" y="179502"/>
                  <a:pt x="2471204" y="189377"/>
                  <a:pt x="2487710" y="182485"/>
                </a:cubicBezTo>
                <a:cubicBezTo>
                  <a:pt x="2469218" y="234964"/>
                  <a:pt x="2552592" y="134331"/>
                  <a:pt x="2567870" y="169640"/>
                </a:cubicBezTo>
                <a:cubicBezTo>
                  <a:pt x="2567993" y="136603"/>
                  <a:pt x="2641492" y="79264"/>
                  <a:pt x="2677053" y="105731"/>
                </a:cubicBezTo>
                <a:cubicBezTo>
                  <a:pt x="2730362" y="98156"/>
                  <a:pt x="2767701" y="70180"/>
                  <a:pt x="2823914" y="80085"/>
                </a:cubicBezTo>
                <a:cubicBezTo>
                  <a:pt x="2825573" y="75636"/>
                  <a:pt x="2828354" y="71885"/>
                  <a:pt x="2831912" y="68644"/>
                </a:cubicBezTo>
                <a:lnTo>
                  <a:pt x="2843870" y="60725"/>
                </a:lnTo>
                <a:lnTo>
                  <a:pt x="2846217" y="61243"/>
                </a:lnTo>
                <a:cubicBezTo>
                  <a:pt x="2855406" y="61177"/>
                  <a:pt x="2860075" y="59230"/>
                  <a:pt x="2862745" y="56460"/>
                </a:cubicBezTo>
                <a:lnTo>
                  <a:pt x="2864596" y="52436"/>
                </a:lnTo>
                <a:lnTo>
                  <a:pt x="2875381" y="48221"/>
                </a:lnTo>
                <a:lnTo>
                  <a:pt x="2895139" y="37404"/>
                </a:lnTo>
                <a:lnTo>
                  <a:pt x="2900232" y="37736"/>
                </a:lnTo>
                <a:lnTo>
                  <a:pt x="2932205" y="25091"/>
                </a:lnTo>
                <a:lnTo>
                  <a:pt x="2933310" y="26034"/>
                </a:lnTo>
                <a:cubicBezTo>
                  <a:pt x="2936512" y="27864"/>
                  <a:pt x="2940256" y="28670"/>
                  <a:pt x="2945218" y="27359"/>
                </a:cubicBezTo>
                <a:cubicBezTo>
                  <a:pt x="2947316" y="45762"/>
                  <a:pt x="2952012" y="32829"/>
                  <a:pt x="2966465" y="27335"/>
                </a:cubicBezTo>
                <a:cubicBezTo>
                  <a:pt x="2972951" y="54691"/>
                  <a:pt x="3008144" y="29186"/>
                  <a:pt x="3023668" y="41123"/>
                </a:cubicBezTo>
                <a:cubicBezTo>
                  <a:pt x="3034143" y="36470"/>
                  <a:pt x="3045337" y="32050"/>
                  <a:pt x="3057077" y="28063"/>
                </a:cubicBezTo>
                <a:lnTo>
                  <a:pt x="3151915" y="24461"/>
                </a:lnTo>
                <a:lnTo>
                  <a:pt x="3251671" y="44793"/>
                </a:lnTo>
                <a:cubicBezTo>
                  <a:pt x="3288430" y="44614"/>
                  <a:pt x="3320402" y="52254"/>
                  <a:pt x="3351400" y="45905"/>
                </a:cubicBezTo>
                <a:cubicBezTo>
                  <a:pt x="3364152" y="52066"/>
                  <a:pt x="3376107" y="54432"/>
                  <a:pt x="3387481" y="44661"/>
                </a:cubicBezTo>
                <a:cubicBezTo>
                  <a:pt x="3421834" y="47236"/>
                  <a:pt x="3430384" y="60743"/>
                  <a:pt x="3451923" y="49700"/>
                </a:cubicBezTo>
                <a:cubicBezTo>
                  <a:pt x="3471592" y="71444"/>
                  <a:pt x="3472580" y="62993"/>
                  <a:pt x="3481520" y="56505"/>
                </a:cubicBezTo>
                <a:lnTo>
                  <a:pt x="3482804" y="56030"/>
                </a:lnTo>
                <a:lnTo>
                  <a:pt x="3485495" y="59139"/>
                </a:lnTo>
                <a:lnTo>
                  <a:pt x="3490972" y="60504"/>
                </a:lnTo>
                <a:lnTo>
                  <a:pt x="3505835" y="59295"/>
                </a:lnTo>
                <a:lnTo>
                  <a:pt x="3511410" y="58026"/>
                </a:lnTo>
                <a:cubicBezTo>
                  <a:pt x="3515254" y="57455"/>
                  <a:pt x="3517816" y="57465"/>
                  <a:pt x="3519598" y="57901"/>
                </a:cubicBezTo>
                <a:lnTo>
                  <a:pt x="3519807" y="58156"/>
                </a:lnTo>
                <a:lnTo>
                  <a:pt x="3527466" y="57534"/>
                </a:lnTo>
                <a:cubicBezTo>
                  <a:pt x="3540383" y="55888"/>
                  <a:pt x="3552942" y="53726"/>
                  <a:pt x="3564889" y="51208"/>
                </a:cubicBezTo>
                <a:cubicBezTo>
                  <a:pt x="3575289" y="65525"/>
                  <a:pt x="3619274" y="47602"/>
                  <a:pt x="3614922" y="75022"/>
                </a:cubicBezTo>
                <a:cubicBezTo>
                  <a:pt x="3631051" y="72436"/>
                  <a:pt x="3640626" y="60912"/>
                  <a:pt x="3635506" y="78936"/>
                </a:cubicBezTo>
                <a:cubicBezTo>
                  <a:pt x="3640824" y="78600"/>
                  <a:pt x="3644132" y="80065"/>
                  <a:pt x="3646525" y="82411"/>
                </a:cubicBezTo>
                <a:lnTo>
                  <a:pt x="3647224" y="83521"/>
                </a:lnTo>
                <a:lnTo>
                  <a:pt x="3683100" y="77327"/>
                </a:lnTo>
                <a:lnTo>
                  <a:pt x="3687901" y="78590"/>
                </a:lnTo>
                <a:lnTo>
                  <a:pt x="3711234" y="71883"/>
                </a:lnTo>
                <a:lnTo>
                  <a:pt x="3723318" y="69843"/>
                </a:lnTo>
                <a:lnTo>
                  <a:pt x="3726677" y="66330"/>
                </a:lnTo>
                <a:cubicBezTo>
                  <a:pt x="3730335" y="64168"/>
                  <a:pt x="3735615" y="63170"/>
                  <a:pt x="3744535" y="64808"/>
                </a:cubicBezTo>
                <a:lnTo>
                  <a:pt x="3746608" y="65740"/>
                </a:lnTo>
                <a:lnTo>
                  <a:pt x="3761262" y="60365"/>
                </a:lnTo>
                <a:cubicBezTo>
                  <a:pt x="3765968" y="57919"/>
                  <a:pt x="3770117" y="54839"/>
                  <a:pt x="3773451" y="50884"/>
                </a:cubicBezTo>
                <a:cubicBezTo>
                  <a:pt x="3824036" y="70790"/>
                  <a:pt x="3871065" y="50900"/>
                  <a:pt x="3925626" y="53519"/>
                </a:cubicBezTo>
                <a:cubicBezTo>
                  <a:pt x="3949771" y="85474"/>
                  <a:pt x="4043223" y="44139"/>
                  <a:pt x="4056184" y="12503"/>
                </a:cubicBezTo>
                <a:cubicBezTo>
                  <a:pt x="4056987" y="40004"/>
                  <a:pt x="4124598" y="1322"/>
                  <a:pt x="4142196" y="3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عنصر نائب للمحتوى 2">
            <a:extLst>
              <a:ext uri="{FF2B5EF4-FFF2-40B4-BE49-F238E27FC236}">
                <a16:creationId xmlns:a16="http://schemas.microsoft.com/office/drawing/2014/main" id="{238A4527-7CA0-1AAF-F906-C587A2BA0664}"/>
              </a:ext>
            </a:extLst>
          </p:cNvPr>
          <p:cNvGraphicFramePr>
            <a:graphicFrameLocks noGrp="1"/>
          </p:cNvGraphicFramePr>
          <p:nvPr>
            <p:ph idx="1"/>
            <p:extLst>
              <p:ext uri="{D42A27DB-BD31-4B8C-83A1-F6EECF244321}">
                <p14:modId xmlns:p14="http://schemas.microsoft.com/office/powerpoint/2010/main" val="214764818"/>
              </p:ext>
            </p:extLst>
          </p:nvPr>
        </p:nvGraphicFramePr>
        <p:xfrm>
          <a:off x="1050925" y="2504941"/>
          <a:ext cx="9810750" cy="3749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1847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6E157118-6031-11AF-701F-39E5FB94E033}"/>
              </a:ext>
            </a:extLst>
          </p:cNvPr>
          <p:cNvSpPr>
            <a:spLocks noGrp="1"/>
          </p:cNvSpPr>
          <p:nvPr>
            <p:ph type="title"/>
          </p:nvPr>
        </p:nvSpPr>
        <p:spPr>
          <a:xfrm>
            <a:off x="1050879" y="609601"/>
            <a:ext cx="9810604" cy="1216024"/>
          </a:xfrm>
        </p:spPr>
        <p:txBody>
          <a:bodyPr>
            <a:normAutofit/>
          </a:bodyPr>
          <a:lstStyle/>
          <a:p>
            <a:r>
              <a:rPr lang="ar-SA" b="1" dirty="0"/>
              <a:t>منهج البحث</a:t>
            </a:r>
            <a:endParaRPr lang="ar-EG" dirty="0"/>
          </a:p>
        </p:txBody>
      </p:sp>
      <p:graphicFrame>
        <p:nvGraphicFramePr>
          <p:cNvPr id="5" name="عنصر نائب للمحتوى 2">
            <a:extLst>
              <a:ext uri="{FF2B5EF4-FFF2-40B4-BE49-F238E27FC236}">
                <a16:creationId xmlns:a16="http://schemas.microsoft.com/office/drawing/2014/main" id="{B89E9ADC-E31B-CA2A-F714-5E24238E3D8A}"/>
              </a:ext>
            </a:extLst>
          </p:cNvPr>
          <p:cNvGraphicFramePr>
            <a:graphicFrameLocks noGrp="1"/>
          </p:cNvGraphicFramePr>
          <p:nvPr>
            <p:ph idx="1"/>
            <p:extLst>
              <p:ext uri="{D42A27DB-BD31-4B8C-83A1-F6EECF244321}">
                <p14:modId xmlns:p14="http://schemas.microsoft.com/office/powerpoint/2010/main" val="2023622361"/>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573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5734B5C-AC5E-875B-0315-70D28AC510D7}"/>
              </a:ext>
            </a:extLst>
          </p:cNvPr>
          <p:cNvSpPr>
            <a:spLocks noGrp="1"/>
          </p:cNvSpPr>
          <p:nvPr>
            <p:ph type="title"/>
          </p:nvPr>
        </p:nvSpPr>
        <p:spPr/>
        <p:txBody>
          <a:bodyPr/>
          <a:lstStyle/>
          <a:p>
            <a:r>
              <a:rPr lang="ar-SA" b="1" dirty="0"/>
              <a:t>الإطار النظري للدراسة</a:t>
            </a:r>
            <a:br>
              <a:rPr lang="en-US" dirty="0"/>
            </a:br>
            <a:endParaRPr lang="ar-EG" dirty="0"/>
          </a:p>
        </p:txBody>
      </p:sp>
      <p:graphicFrame>
        <p:nvGraphicFramePr>
          <p:cNvPr id="5" name="عنصر نائب للمحتوى 2">
            <a:extLst>
              <a:ext uri="{FF2B5EF4-FFF2-40B4-BE49-F238E27FC236}">
                <a16:creationId xmlns:a16="http://schemas.microsoft.com/office/drawing/2014/main" id="{E5256783-BD5E-E64C-B8B9-D74FAEC5C2C7}"/>
              </a:ext>
            </a:extLst>
          </p:cNvPr>
          <p:cNvGraphicFramePr>
            <a:graphicFrameLocks noGrp="1"/>
          </p:cNvGraphicFramePr>
          <p:nvPr>
            <p:ph idx="1"/>
            <p:extLst>
              <p:ext uri="{D42A27DB-BD31-4B8C-83A1-F6EECF244321}">
                <p14:modId xmlns:p14="http://schemas.microsoft.com/office/powerpoint/2010/main" val="1471935743"/>
              </p:ext>
            </p:extLst>
          </p:nvPr>
        </p:nvGraphicFramePr>
        <p:xfrm>
          <a:off x="1050879" y="1825624"/>
          <a:ext cx="9810604" cy="4428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D5AA3C16-F0FD-C502-0BA2-B66FD669AE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0312" y="0"/>
            <a:ext cx="2044089" cy="1263619"/>
          </a:xfrm>
          <a:prstGeom prst="rect">
            <a:avLst/>
          </a:prstGeom>
        </p:spPr>
      </p:pic>
    </p:spTree>
    <p:extLst>
      <p:ext uri="{BB962C8B-B14F-4D97-AF65-F5344CB8AC3E}">
        <p14:creationId xmlns:p14="http://schemas.microsoft.com/office/powerpoint/2010/main" val="415702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0AD6B6FF-F62E-36D1-2DB0-36CD0F3632FA}"/>
              </a:ext>
            </a:extLst>
          </p:cNvPr>
          <p:cNvSpPr>
            <a:spLocks noGrp="1"/>
          </p:cNvSpPr>
          <p:nvPr>
            <p:ph type="title"/>
          </p:nvPr>
        </p:nvSpPr>
        <p:spPr>
          <a:xfrm>
            <a:off x="1050879" y="609601"/>
            <a:ext cx="9810604" cy="1216024"/>
          </a:xfrm>
        </p:spPr>
        <p:txBody>
          <a:bodyPr>
            <a:normAutofit/>
          </a:bodyPr>
          <a:lstStyle/>
          <a:p>
            <a:r>
              <a:rPr lang="ar-SA" b="1" dirty="0"/>
              <a:t>أسباب الفقر</a:t>
            </a:r>
            <a:endParaRPr lang="ar-EG" dirty="0"/>
          </a:p>
        </p:txBody>
      </p:sp>
      <p:graphicFrame>
        <p:nvGraphicFramePr>
          <p:cNvPr id="5" name="عنصر نائب للمحتوى 2">
            <a:extLst>
              <a:ext uri="{FF2B5EF4-FFF2-40B4-BE49-F238E27FC236}">
                <a16:creationId xmlns:a16="http://schemas.microsoft.com/office/drawing/2014/main" id="{90B1F60F-EE5F-ABD5-148B-E09DF21FF9EC}"/>
              </a:ext>
            </a:extLst>
          </p:cNvPr>
          <p:cNvGraphicFramePr>
            <a:graphicFrameLocks noGrp="1"/>
          </p:cNvGraphicFramePr>
          <p:nvPr>
            <p:ph idx="1"/>
            <p:extLst>
              <p:ext uri="{D42A27DB-BD31-4B8C-83A1-F6EECF244321}">
                <p14:modId xmlns:p14="http://schemas.microsoft.com/office/powerpoint/2010/main" val="2138898520"/>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2573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470751-4046-4A07-86D0-382F36ED5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6625324F-B99D-A64B-4F2A-7F3D80E41133}"/>
              </a:ext>
            </a:extLst>
          </p:cNvPr>
          <p:cNvSpPr>
            <a:spLocks noGrp="1"/>
          </p:cNvSpPr>
          <p:nvPr>
            <p:ph type="title"/>
          </p:nvPr>
        </p:nvSpPr>
        <p:spPr>
          <a:xfrm>
            <a:off x="1050879" y="609601"/>
            <a:ext cx="9810604" cy="1216024"/>
          </a:xfrm>
        </p:spPr>
        <p:txBody>
          <a:bodyPr>
            <a:normAutofit/>
          </a:bodyPr>
          <a:lstStyle/>
          <a:p>
            <a:pPr algn="ctr"/>
            <a:r>
              <a:rPr lang="ar-SA" b="1" dirty="0">
                <a:latin typeface="Simplified Arabic" panose="02020603050405020304" pitchFamily="18" charset="-78"/>
                <a:cs typeface="Simplified Arabic" panose="02020603050405020304" pitchFamily="18" charset="-78"/>
              </a:rPr>
              <a:t>آثار الفقر</a:t>
            </a:r>
            <a:endParaRPr lang="ar-EG">
              <a:latin typeface="Simplified Arabic" panose="02020603050405020304" pitchFamily="18" charset="-78"/>
              <a:cs typeface="Simplified Arabic" panose="02020603050405020304" pitchFamily="18" charset="-78"/>
            </a:endParaRPr>
          </a:p>
        </p:txBody>
      </p:sp>
      <p:sp>
        <p:nvSpPr>
          <p:cNvPr id="11" name="Freeform: Shape 10">
            <a:extLst>
              <a:ext uri="{FF2B5EF4-FFF2-40B4-BE49-F238E27FC236}">
                <a16:creationId xmlns:a16="http://schemas.microsoft.com/office/drawing/2014/main" id="{798DAB7D-3A31-4ABA-87BC-3DC434358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48399"/>
            <a:ext cx="12192000" cy="609602"/>
          </a:xfrm>
          <a:custGeom>
            <a:avLst/>
            <a:gdLst>
              <a:gd name="connsiteX0" fmla="*/ 5427496 w 12192000"/>
              <a:gd name="connsiteY0" fmla="*/ 48 h 843657"/>
              <a:gd name="connsiteX1" fmla="*/ 5725893 w 12192000"/>
              <a:gd name="connsiteY1" fmla="*/ 21789 h 843657"/>
              <a:gd name="connsiteX2" fmla="*/ 5843016 w 12192000"/>
              <a:gd name="connsiteY2" fmla="*/ 15229 h 843657"/>
              <a:gd name="connsiteX3" fmla="*/ 5846849 w 12192000"/>
              <a:gd name="connsiteY3" fmla="*/ 32983 h 843657"/>
              <a:gd name="connsiteX4" fmla="*/ 5899818 w 12192000"/>
              <a:gd name="connsiteY4" fmla="*/ 25502 h 843657"/>
              <a:gd name="connsiteX5" fmla="*/ 6034990 w 12192000"/>
              <a:gd name="connsiteY5" fmla="*/ 39501 h 843657"/>
              <a:gd name="connsiteX6" fmla="*/ 6231181 w 12192000"/>
              <a:gd name="connsiteY6" fmla="*/ 59432 h 843657"/>
              <a:gd name="connsiteX7" fmla="*/ 6336161 w 12192000"/>
              <a:gd name="connsiteY7" fmla="*/ 80469 h 843657"/>
              <a:gd name="connsiteX8" fmla="*/ 6424286 w 12192000"/>
              <a:gd name="connsiteY8" fmla="*/ 80202 h 843657"/>
              <a:gd name="connsiteX9" fmla="*/ 6498206 w 12192000"/>
              <a:gd name="connsiteY9" fmla="*/ 88921 h 843657"/>
              <a:gd name="connsiteX10" fmla="*/ 6524438 w 12192000"/>
              <a:gd name="connsiteY10" fmla="*/ 92235 h 843657"/>
              <a:gd name="connsiteX11" fmla="*/ 6528543 w 12192000"/>
              <a:gd name="connsiteY11" fmla="*/ 96055 h 843657"/>
              <a:gd name="connsiteX12" fmla="*/ 6550787 w 12192000"/>
              <a:gd name="connsiteY12" fmla="*/ 79748 h 843657"/>
              <a:gd name="connsiteX13" fmla="*/ 6638443 w 12192000"/>
              <a:gd name="connsiteY13" fmla="*/ 117301 h 843657"/>
              <a:gd name="connsiteX14" fmla="*/ 6639771 w 12192000"/>
              <a:gd name="connsiteY14" fmla="*/ 116273 h 843657"/>
              <a:gd name="connsiteX15" fmla="*/ 6733110 w 12192000"/>
              <a:gd name="connsiteY15" fmla="*/ 109431 h 843657"/>
              <a:gd name="connsiteX16" fmla="*/ 6823638 w 12192000"/>
              <a:gd name="connsiteY16" fmla="*/ 103653 h 843657"/>
              <a:gd name="connsiteX17" fmla="*/ 6834898 w 12192000"/>
              <a:gd name="connsiteY17" fmla="*/ 105044 h 843657"/>
              <a:gd name="connsiteX18" fmla="*/ 6835271 w 12192000"/>
              <a:gd name="connsiteY18" fmla="*/ 104811 h 843657"/>
              <a:gd name="connsiteX19" fmla="*/ 6847445 w 12192000"/>
              <a:gd name="connsiteY19" fmla="*/ 105763 h 843657"/>
              <a:gd name="connsiteX20" fmla="*/ 6855429 w 12192000"/>
              <a:gd name="connsiteY20" fmla="*/ 107584 h 843657"/>
              <a:gd name="connsiteX21" fmla="*/ 6923302 w 12192000"/>
              <a:gd name="connsiteY21" fmla="*/ 131290 h 843657"/>
              <a:gd name="connsiteX22" fmla="*/ 7046891 w 12192000"/>
              <a:gd name="connsiteY22" fmla="*/ 109264 h 843657"/>
              <a:gd name="connsiteX23" fmla="*/ 7233811 w 12192000"/>
              <a:gd name="connsiteY23" fmla="*/ 127598 h 843657"/>
              <a:gd name="connsiteX24" fmla="*/ 7371301 w 12192000"/>
              <a:gd name="connsiteY24" fmla="*/ 118421 h 843657"/>
              <a:gd name="connsiteX25" fmla="*/ 7574701 w 12192000"/>
              <a:gd name="connsiteY25" fmla="*/ 190435 h 843657"/>
              <a:gd name="connsiteX26" fmla="*/ 7580910 w 12192000"/>
              <a:gd name="connsiteY26" fmla="*/ 199699 h 843657"/>
              <a:gd name="connsiteX27" fmla="*/ 7592267 w 12192000"/>
              <a:gd name="connsiteY27" fmla="*/ 206716 h 843657"/>
              <a:gd name="connsiteX28" fmla="*/ 7594969 w 12192000"/>
              <a:gd name="connsiteY28" fmla="*/ 206552 h 843657"/>
              <a:gd name="connsiteX29" fmla="*/ 7612066 w 12192000"/>
              <a:gd name="connsiteY29" fmla="*/ 211669 h 843657"/>
              <a:gd name="connsiteX30" fmla="*/ 7613197 w 12192000"/>
              <a:gd name="connsiteY30" fmla="*/ 214836 h 843657"/>
              <a:gd name="connsiteX31" fmla="*/ 7624109 w 12192000"/>
              <a:gd name="connsiteY31" fmla="*/ 218987 h 843657"/>
              <a:gd name="connsiteX32" fmla="*/ 7643393 w 12192000"/>
              <a:gd name="connsiteY32" fmla="*/ 228895 h 843657"/>
              <a:gd name="connsiteX33" fmla="*/ 7649074 w 12192000"/>
              <a:gd name="connsiteY33" fmla="*/ 229127 h 843657"/>
              <a:gd name="connsiteX34" fmla="*/ 7681385 w 12192000"/>
              <a:gd name="connsiteY34" fmla="*/ 241546 h 843657"/>
              <a:gd name="connsiteX35" fmla="*/ 7682814 w 12192000"/>
              <a:gd name="connsiteY35" fmla="*/ 240947 h 843657"/>
              <a:gd name="connsiteX36" fmla="*/ 7696214 w 12192000"/>
              <a:gd name="connsiteY36" fmla="*/ 241085 h 843657"/>
              <a:gd name="connsiteX37" fmla="*/ 7819450 w 12192000"/>
              <a:gd name="connsiteY37" fmla="*/ 251097 h 843657"/>
              <a:gd name="connsiteX38" fmla="*/ 7826804 w 12192000"/>
              <a:gd name="connsiteY38" fmla="*/ 253271 h 843657"/>
              <a:gd name="connsiteX39" fmla="*/ 7827179 w 12192000"/>
              <a:gd name="connsiteY39" fmla="*/ 253144 h 843657"/>
              <a:gd name="connsiteX40" fmla="*/ 7835389 w 12192000"/>
              <a:gd name="connsiteY40" fmla="*/ 255095 h 843657"/>
              <a:gd name="connsiteX41" fmla="*/ 7840212 w 12192000"/>
              <a:gd name="connsiteY41" fmla="*/ 257235 h 843657"/>
              <a:gd name="connsiteX42" fmla="*/ 7854477 w 12192000"/>
              <a:gd name="connsiteY42" fmla="*/ 261452 h 843657"/>
              <a:gd name="connsiteX43" fmla="*/ 7925416 w 12192000"/>
              <a:gd name="connsiteY43" fmla="*/ 250871 h 843657"/>
              <a:gd name="connsiteX44" fmla="*/ 8027820 w 12192000"/>
              <a:gd name="connsiteY44" fmla="*/ 237431 h 843657"/>
              <a:gd name="connsiteX45" fmla="*/ 8082003 w 12192000"/>
              <a:gd name="connsiteY45" fmla="*/ 258480 h 843657"/>
              <a:gd name="connsiteX46" fmla="*/ 8258788 w 12192000"/>
              <a:gd name="connsiteY46" fmla="*/ 272192 h 843657"/>
              <a:gd name="connsiteX47" fmla="*/ 8292894 w 12192000"/>
              <a:gd name="connsiteY47" fmla="*/ 269919 h 843657"/>
              <a:gd name="connsiteX48" fmla="*/ 8297864 w 12192000"/>
              <a:gd name="connsiteY48" fmla="*/ 268332 h 843657"/>
              <a:gd name="connsiteX49" fmla="*/ 8304197 w 12192000"/>
              <a:gd name="connsiteY49" fmla="*/ 267834 h 843657"/>
              <a:gd name="connsiteX50" fmla="*/ 8320276 w 12192000"/>
              <a:gd name="connsiteY50" fmla="*/ 270133 h 843657"/>
              <a:gd name="connsiteX51" fmla="*/ 8326122 w 12192000"/>
              <a:gd name="connsiteY51" fmla="*/ 271603 h 843657"/>
              <a:gd name="connsiteX52" fmla="*/ 8335105 w 12192000"/>
              <a:gd name="connsiteY52" fmla="*/ 272466 h 843657"/>
              <a:gd name="connsiteX53" fmla="*/ 8335390 w 12192000"/>
              <a:gd name="connsiteY53" fmla="*/ 272295 h 843657"/>
              <a:gd name="connsiteX54" fmla="*/ 8383421 w 12192000"/>
              <a:gd name="connsiteY54" fmla="*/ 274638 h 843657"/>
              <a:gd name="connsiteX55" fmla="*/ 8443863 w 12192000"/>
              <a:gd name="connsiteY55" fmla="*/ 268710 h 843657"/>
              <a:gd name="connsiteX56" fmla="*/ 8467401 w 12192000"/>
              <a:gd name="connsiteY56" fmla="*/ 267736 h 843657"/>
              <a:gd name="connsiteX57" fmla="*/ 8480310 w 12192000"/>
              <a:gd name="connsiteY57" fmla="*/ 266190 h 843657"/>
              <a:gd name="connsiteX58" fmla="*/ 8481334 w 12192000"/>
              <a:gd name="connsiteY58" fmla="*/ 265430 h 843657"/>
              <a:gd name="connsiteX59" fmla="*/ 8519400 w 12192000"/>
              <a:gd name="connsiteY59" fmla="*/ 273417 h 843657"/>
              <a:gd name="connsiteX60" fmla="*/ 8673416 w 12192000"/>
              <a:gd name="connsiteY60" fmla="*/ 324197 h 843657"/>
              <a:gd name="connsiteX61" fmla="*/ 8915200 w 12192000"/>
              <a:gd name="connsiteY61" fmla="*/ 356781 h 843657"/>
              <a:gd name="connsiteX62" fmla="*/ 9059198 w 12192000"/>
              <a:gd name="connsiteY62" fmla="*/ 364924 h 843657"/>
              <a:gd name="connsiteX63" fmla="*/ 9178845 w 12192000"/>
              <a:gd name="connsiteY63" fmla="*/ 379331 h 843657"/>
              <a:gd name="connsiteX64" fmla="*/ 9291225 w 12192000"/>
              <a:gd name="connsiteY64" fmla="*/ 384156 h 843657"/>
              <a:gd name="connsiteX65" fmla="*/ 9370554 w 12192000"/>
              <a:gd name="connsiteY65" fmla="*/ 395218 h 843657"/>
              <a:gd name="connsiteX66" fmla="*/ 9413541 w 12192000"/>
              <a:gd name="connsiteY66" fmla="*/ 394032 h 843657"/>
              <a:gd name="connsiteX67" fmla="*/ 9457933 w 12192000"/>
              <a:gd name="connsiteY67" fmla="*/ 395525 h 843657"/>
              <a:gd name="connsiteX68" fmla="*/ 9592718 w 12192000"/>
              <a:gd name="connsiteY68" fmla="*/ 403735 h 843657"/>
              <a:gd name="connsiteX69" fmla="*/ 9668575 w 12192000"/>
              <a:gd name="connsiteY69" fmla="*/ 410688 h 843657"/>
              <a:gd name="connsiteX70" fmla="*/ 9715652 w 12192000"/>
              <a:gd name="connsiteY70" fmla="*/ 411123 h 843657"/>
              <a:gd name="connsiteX71" fmla="*/ 9777853 w 12192000"/>
              <a:gd name="connsiteY71" fmla="*/ 400831 h 843657"/>
              <a:gd name="connsiteX72" fmla="*/ 9851249 w 12192000"/>
              <a:gd name="connsiteY72" fmla="*/ 415333 h 843657"/>
              <a:gd name="connsiteX73" fmla="*/ 9976759 w 12192000"/>
              <a:gd name="connsiteY73" fmla="*/ 429768 h 843657"/>
              <a:gd name="connsiteX74" fmla="*/ 10190155 w 12192000"/>
              <a:gd name="connsiteY74" fmla="*/ 473343 h 843657"/>
              <a:gd name="connsiteX75" fmla="*/ 10283621 w 12192000"/>
              <a:gd name="connsiteY75" fmla="*/ 482672 h 843657"/>
              <a:gd name="connsiteX76" fmla="*/ 10363623 w 12192000"/>
              <a:gd name="connsiteY76" fmla="*/ 479281 h 843657"/>
              <a:gd name="connsiteX77" fmla="*/ 10418680 w 12192000"/>
              <a:gd name="connsiteY77" fmla="*/ 481335 h 843657"/>
              <a:gd name="connsiteX78" fmla="*/ 10476232 w 12192000"/>
              <a:gd name="connsiteY78" fmla="*/ 487929 h 843657"/>
              <a:gd name="connsiteX79" fmla="*/ 10477443 w 12192000"/>
              <a:gd name="connsiteY79" fmla="*/ 488348 h 843657"/>
              <a:gd name="connsiteX80" fmla="*/ 10478546 w 12192000"/>
              <a:gd name="connsiteY80" fmla="*/ 484593 h 843657"/>
              <a:gd name="connsiteX81" fmla="*/ 10522544 w 12192000"/>
              <a:gd name="connsiteY81" fmla="*/ 483599 h 843657"/>
              <a:gd name="connsiteX82" fmla="*/ 10525940 w 12192000"/>
              <a:gd name="connsiteY82" fmla="*/ 488575 h 843657"/>
              <a:gd name="connsiteX83" fmla="*/ 10527978 w 12192000"/>
              <a:gd name="connsiteY83" fmla="*/ 487468 h 843657"/>
              <a:gd name="connsiteX84" fmla="*/ 10551856 w 12192000"/>
              <a:gd name="connsiteY84" fmla="*/ 495400 h 843657"/>
              <a:gd name="connsiteX85" fmla="*/ 10651180 w 12192000"/>
              <a:gd name="connsiteY85" fmla="*/ 481776 h 843657"/>
              <a:gd name="connsiteX86" fmla="*/ 10692407 w 12192000"/>
              <a:gd name="connsiteY86" fmla="*/ 479535 h 843657"/>
              <a:gd name="connsiteX87" fmla="*/ 10805173 w 12192000"/>
              <a:gd name="connsiteY87" fmla="*/ 469286 h 843657"/>
              <a:gd name="connsiteX88" fmla="*/ 10918240 w 12192000"/>
              <a:gd name="connsiteY88" fmla="*/ 455873 h 843657"/>
              <a:gd name="connsiteX89" fmla="*/ 10985893 w 12192000"/>
              <a:gd name="connsiteY89" fmla="*/ 430155 h 843657"/>
              <a:gd name="connsiteX90" fmla="*/ 11078762 w 12192000"/>
              <a:gd name="connsiteY90" fmla="*/ 421051 h 843657"/>
              <a:gd name="connsiteX91" fmla="*/ 11113454 w 12192000"/>
              <a:gd name="connsiteY91" fmla="*/ 390853 h 843657"/>
              <a:gd name="connsiteX92" fmla="*/ 11262187 w 12192000"/>
              <a:gd name="connsiteY92" fmla="*/ 378634 h 843657"/>
              <a:gd name="connsiteX93" fmla="*/ 11357725 w 12192000"/>
              <a:gd name="connsiteY93" fmla="*/ 347628 h 843657"/>
              <a:gd name="connsiteX94" fmla="*/ 11514053 w 12192000"/>
              <a:gd name="connsiteY94" fmla="*/ 323566 h 843657"/>
              <a:gd name="connsiteX95" fmla="*/ 11560799 w 12192000"/>
              <a:gd name="connsiteY95" fmla="*/ 310945 h 843657"/>
              <a:gd name="connsiteX96" fmla="*/ 11555095 w 12192000"/>
              <a:gd name="connsiteY96" fmla="*/ 330247 h 843657"/>
              <a:gd name="connsiteX97" fmla="*/ 11601935 w 12192000"/>
              <a:gd name="connsiteY97" fmla="*/ 336765 h 843657"/>
              <a:gd name="connsiteX98" fmla="*/ 11689326 w 12192000"/>
              <a:gd name="connsiteY98" fmla="*/ 303103 h 843657"/>
              <a:gd name="connsiteX99" fmla="*/ 11889311 w 12192000"/>
              <a:gd name="connsiteY99" fmla="*/ 296043 h 843657"/>
              <a:gd name="connsiteX100" fmla="*/ 11894969 w 12192000"/>
              <a:gd name="connsiteY100" fmla="*/ 296953 h 843657"/>
              <a:gd name="connsiteX101" fmla="*/ 11890989 w 12192000"/>
              <a:gd name="connsiteY101" fmla="*/ 298008 h 843657"/>
              <a:gd name="connsiteX102" fmla="*/ 11895904 w 12192000"/>
              <a:gd name="connsiteY102" fmla="*/ 297102 h 843657"/>
              <a:gd name="connsiteX103" fmla="*/ 11894969 w 12192000"/>
              <a:gd name="connsiteY103" fmla="*/ 296953 h 843657"/>
              <a:gd name="connsiteX104" fmla="*/ 11896981 w 12192000"/>
              <a:gd name="connsiteY104" fmla="*/ 296418 h 843657"/>
              <a:gd name="connsiteX105" fmla="*/ 11931533 w 12192000"/>
              <a:gd name="connsiteY105" fmla="*/ 322577 h 843657"/>
              <a:gd name="connsiteX106" fmla="*/ 11970826 w 12192000"/>
              <a:gd name="connsiteY106" fmla="*/ 284547 h 843657"/>
              <a:gd name="connsiteX107" fmla="*/ 11998411 w 12192000"/>
              <a:gd name="connsiteY107" fmla="*/ 275459 h 843657"/>
              <a:gd name="connsiteX108" fmla="*/ 12070284 w 12192000"/>
              <a:gd name="connsiteY108" fmla="*/ 252823 h 843657"/>
              <a:gd name="connsiteX109" fmla="*/ 12149273 w 12192000"/>
              <a:gd name="connsiteY109" fmla="*/ 283340 h 843657"/>
              <a:gd name="connsiteX110" fmla="*/ 12192000 w 12192000"/>
              <a:gd name="connsiteY110" fmla="*/ 293933 h 843657"/>
              <a:gd name="connsiteX111" fmla="*/ 12192000 w 12192000"/>
              <a:gd name="connsiteY111" fmla="*/ 843657 h 843657"/>
              <a:gd name="connsiteX112" fmla="*/ 0 w 12192000"/>
              <a:gd name="connsiteY112" fmla="*/ 843657 h 843657"/>
              <a:gd name="connsiteX113" fmla="*/ 0 w 12192000"/>
              <a:gd name="connsiteY113" fmla="*/ 517671 h 843657"/>
              <a:gd name="connsiteX114" fmla="*/ 62970 w 12192000"/>
              <a:gd name="connsiteY114" fmla="*/ 497349 h 843657"/>
              <a:gd name="connsiteX115" fmla="*/ 163102 w 12192000"/>
              <a:gd name="connsiteY115" fmla="*/ 486965 h 843657"/>
              <a:gd name="connsiteX116" fmla="*/ 327347 w 12192000"/>
              <a:gd name="connsiteY116" fmla="*/ 474218 h 843657"/>
              <a:gd name="connsiteX117" fmla="*/ 616456 w 12192000"/>
              <a:gd name="connsiteY117" fmla="*/ 448171 h 843657"/>
              <a:gd name="connsiteX118" fmla="*/ 805377 w 12192000"/>
              <a:gd name="connsiteY118" fmla="*/ 441830 h 843657"/>
              <a:gd name="connsiteX119" fmla="*/ 937261 w 12192000"/>
              <a:gd name="connsiteY119" fmla="*/ 436268 h 843657"/>
              <a:gd name="connsiteX120" fmla="*/ 1139080 w 12192000"/>
              <a:gd name="connsiteY120" fmla="*/ 358865 h 843657"/>
              <a:gd name="connsiteX121" fmla="*/ 1319302 w 12192000"/>
              <a:gd name="connsiteY121" fmla="*/ 308917 h 843657"/>
              <a:gd name="connsiteX122" fmla="*/ 1385386 w 12192000"/>
              <a:gd name="connsiteY122" fmla="*/ 296402 h 843657"/>
              <a:gd name="connsiteX123" fmla="*/ 1404278 w 12192000"/>
              <a:gd name="connsiteY123" fmla="*/ 282186 h 843657"/>
              <a:gd name="connsiteX124" fmla="*/ 1431509 w 12192000"/>
              <a:gd name="connsiteY124" fmla="*/ 282637 h 843657"/>
              <a:gd name="connsiteX125" fmla="*/ 1479635 w 12192000"/>
              <a:gd name="connsiteY125" fmla="*/ 281452 h 843657"/>
              <a:gd name="connsiteX126" fmla="*/ 1522846 w 12192000"/>
              <a:gd name="connsiteY126" fmla="*/ 286636 h 843657"/>
              <a:gd name="connsiteX127" fmla="*/ 1744857 w 12192000"/>
              <a:gd name="connsiteY127" fmla="*/ 299498 h 843657"/>
              <a:gd name="connsiteX128" fmla="*/ 1800399 w 12192000"/>
              <a:gd name="connsiteY128" fmla="*/ 286471 h 843657"/>
              <a:gd name="connsiteX129" fmla="*/ 1829679 w 12192000"/>
              <a:gd name="connsiteY129" fmla="*/ 279899 h 843657"/>
              <a:gd name="connsiteX130" fmla="*/ 1848467 w 12192000"/>
              <a:gd name="connsiteY130" fmla="*/ 280085 h 843657"/>
              <a:gd name="connsiteX131" fmla="*/ 1919990 w 12192000"/>
              <a:gd name="connsiteY131" fmla="*/ 280551 h 843657"/>
              <a:gd name="connsiteX132" fmla="*/ 1947318 w 12192000"/>
              <a:gd name="connsiteY132" fmla="*/ 275157 h 843657"/>
              <a:gd name="connsiteX133" fmla="*/ 2052662 w 12192000"/>
              <a:gd name="connsiteY133" fmla="*/ 260377 h 843657"/>
              <a:gd name="connsiteX134" fmla="*/ 2142850 w 12192000"/>
              <a:gd name="connsiteY134" fmla="*/ 253103 h 843657"/>
              <a:gd name="connsiteX135" fmla="*/ 2207849 w 12192000"/>
              <a:gd name="connsiteY135" fmla="*/ 271590 h 843657"/>
              <a:gd name="connsiteX136" fmla="*/ 2213757 w 12192000"/>
              <a:gd name="connsiteY136" fmla="*/ 267429 h 843657"/>
              <a:gd name="connsiteX137" fmla="*/ 2258954 w 12192000"/>
              <a:gd name="connsiteY137" fmla="*/ 268589 h 843657"/>
              <a:gd name="connsiteX138" fmla="*/ 2416183 w 12192000"/>
              <a:gd name="connsiteY138" fmla="*/ 301325 h 843657"/>
              <a:gd name="connsiteX139" fmla="*/ 2504536 w 12192000"/>
              <a:gd name="connsiteY139" fmla="*/ 302799 h 843657"/>
              <a:gd name="connsiteX140" fmla="*/ 2536071 w 12192000"/>
              <a:gd name="connsiteY140" fmla="*/ 298698 h 843657"/>
              <a:gd name="connsiteX141" fmla="*/ 2588893 w 12192000"/>
              <a:gd name="connsiteY141" fmla="*/ 292112 h 843657"/>
              <a:gd name="connsiteX142" fmla="*/ 2628809 w 12192000"/>
              <a:gd name="connsiteY142" fmla="*/ 275805 h 843657"/>
              <a:gd name="connsiteX143" fmla="*/ 2672807 w 12192000"/>
              <a:gd name="connsiteY143" fmla="*/ 274811 h 843657"/>
              <a:gd name="connsiteX144" fmla="*/ 2682466 w 12192000"/>
              <a:gd name="connsiteY144" fmla="*/ 289307 h 843657"/>
              <a:gd name="connsiteX145" fmla="*/ 2801443 w 12192000"/>
              <a:gd name="connsiteY145" fmla="*/ 272988 h 843657"/>
              <a:gd name="connsiteX146" fmla="*/ 2842670 w 12192000"/>
              <a:gd name="connsiteY146" fmla="*/ 270747 h 843657"/>
              <a:gd name="connsiteX147" fmla="*/ 2955436 w 12192000"/>
              <a:gd name="connsiteY147" fmla="*/ 260498 h 843657"/>
              <a:gd name="connsiteX148" fmla="*/ 3068503 w 12192000"/>
              <a:gd name="connsiteY148" fmla="*/ 247085 h 843657"/>
              <a:gd name="connsiteX149" fmla="*/ 3136157 w 12192000"/>
              <a:gd name="connsiteY149" fmla="*/ 221367 h 843657"/>
              <a:gd name="connsiteX150" fmla="*/ 3229025 w 12192000"/>
              <a:gd name="connsiteY150" fmla="*/ 212263 h 843657"/>
              <a:gd name="connsiteX151" fmla="*/ 3263717 w 12192000"/>
              <a:gd name="connsiteY151" fmla="*/ 182064 h 843657"/>
              <a:gd name="connsiteX152" fmla="*/ 3412450 w 12192000"/>
              <a:gd name="connsiteY152" fmla="*/ 169845 h 843657"/>
              <a:gd name="connsiteX153" fmla="*/ 3507988 w 12192000"/>
              <a:gd name="connsiteY153" fmla="*/ 138840 h 843657"/>
              <a:gd name="connsiteX154" fmla="*/ 3664316 w 12192000"/>
              <a:gd name="connsiteY154" fmla="*/ 114777 h 843657"/>
              <a:gd name="connsiteX155" fmla="*/ 3711062 w 12192000"/>
              <a:gd name="connsiteY155" fmla="*/ 102156 h 843657"/>
              <a:gd name="connsiteX156" fmla="*/ 3705359 w 12192000"/>
              <a:gd name="connsiteY156" fmla="*/ 121458 h 843657"/>
              <a:gd name="connsiteX157" fmla="*/ 3752198 w 12192000"/>
              <a:gd name="connsiteY157" fmla="*/ 127977 h 843657"/>
              <a:gd name="connsiteX158" fmla="*/ 3839589 w 12192000"/>
              <a:gd name="connsiteY158" fmla="*/ 94314 h 843657"/>
              <a:gd name="connsiteX159" fmla="*/ 4039575 w 12192000"/>
              <a:gd name="connsiteY159" fmla="*/ 87255 h 843657"/>
              <a:gd name="connsiteX160" fmla="*/ 4045232 w 12192000"/>
              <a:gd name="connsiteY160" fmla="*/ 88164 h 843657"/>
              <a:gd name="connsiteX161" fmla="*/ 4041253 w 12192000"/>
              <a:gd name="connsiteY161" fmla="*/ 89220 h 843657"/>
              <a:gd name="connsiteX162" fmla="*/ 4046168 w 12192000"/>
              <a:gd name="connsiteY162" fmla="*/ 88314 h 843657"/>
              <a:gd name="connsiteX163" fmla="*/ 4045232 w 12192000"/>
              <a:gd name="connsiteY163" fmla="*/ 88164 h 843657"/>
              <a:gd name="connsiteX164" fmla="*/ 4047244 w 12192000"/>
              <a:gd name="connsiteY164" fmla="*/ 87630 h 843657"/>
              <a:gd name="connsiteX165" fmla="*/ 4081797 w 12192000"/>
              <a:gd name="connsiteY165" fmla="*/ 113788 h 843657"/>
              <a:gd name="connsiteX166" fmla="*/ 4121089 w 12192000"/>
              <a:gd name="connsiteY166" fmla="*/ 75758 h 843657"/>
              <a:gd name="connsiteX167" fmla="*/ 4148674 w 12192000"/>
              <a:gd name="connsiteY167" fmla="*/ 66671 h 843657"/>
              <a:gd name="connsiteX168" fmla="*/ 4220548 w 12192000"/>
              <a:gd name="connsiteY168" fmla="*/ 44035 h 843657"/>
              <a:gd name="connsiteX169" fmla="*/ 4354249 w 12192000"/>
              <a:gd name="connsiteY169" fmla="*/ 88116 h 843657"/>
              <a:gd name="connsiteX170" fmla="*/ 4549237 w 12192000"/>
              <a:gd name="connsiteY170" fmla="*/ 79806 h 843657"/>
              <a:gd name="connsiteX171" fmla="*/ 4796679 w 12192000"/>
              <a:gd name="connsiteY171" fmla="*/ 108111 h 843657"/>
              <a:gd name="connsiteX172" fmla="*/ 4928657 w 12192000"/>
              <a:gd name="connsiteY172" fmla="*/ 111604 h 843657"/>
              <a:gd name="connsiteX173" fmla="*/ 5136768 w 12192000"/>
              <a:gd name="connsiteY173" fmla="*/ 48267 h 843657"/>
              <a:gd name="connsiteX174" fmla="*/ 5320899 w 12192000"/>
              <a:gd name="connsiteY174" fmla="*/ 10821 h 843657"/>
              <a:gd name="connsiteX175" fmla="*/ 5427496 w 12192000"/>
              <a:gd name="connsiteY175" fmla="*/ 48 h 8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843657">
                <a:moveTo>
                  <a:pt x="5427496" y="48"/>
                </a:moveTo>
                <a:cubicBezTo>
                  <a:pt x="5539522" y="-1167"/>
                  <a:pt x="5660629" y="21238"/>
                  <a:pt x="5725893" y="21789"/>
                </a:cubicBezTo>
                <a:cubicBezTo>
                  <a:pt x="5728883" y="21092"/>
                  <a:pt x="5807017" y="20526"/>
                  <a:pt x="5843016" y="15229"/>
                </a:cubicBezTo>
                <a:lnTo>
                  <a:pt x="5846849" y="32983"/>
                </a:lnTo>
                <a:lnTo>
                  <a:pt x="5899818" y="25502"/>
                </a:lnTo>
                <a:cubicBezTo>
                  <a:pt x="5978576" y="29224"/>
                  <a:pt x="5979762" y="33846"/>
                  <a:pt x="6034990" y="39501"/>
                </a:cubicBezTo>
                <a:cubicBezTo>
                  <a:pt x="6090217" y="45155"/>
                  <a:pt x="6180985" y="52604"/>
                  <a:pt x="6231181" y="59432"/>
                </a:cubicBezTo>
                <a:cubicBezTo>
                  <a:pt x="6281376" y="66260"/>
                  <a:pt x="6255083" y="72671"/>
                  <a:pt x="6336161" y="80469"/>
                </a:cubicBezTo>
                <a:cubicBezTo>
                  <a:pt x="6367899" y="78809"/>
                  <a:pt x="6388398" y="79505"/>
                  <a:pt x="6424286" y="80202"/>
                </a:cubicBezTo>
                <a:lnTo>
                  <a:pt x="6498206" y="88921"/>
                </a:lnTo>
                <a:cubicBezTo>
                  <a:pt x="6511924" y="88197"/>
                  <a:pt x="6519540" y="89722"/>
                  <a:pt x="6524438" y="92235"/>
                </a:cubicBezTo>
                <a:lnTo>
                  <a:pt x="6528543" y="96055"/>
                </a:lnTo>
                <a:lnTo>
                  <a:pt x="6550787" y="79748"/>
                </a:lnTo>
                <a:lnTo>
                  <a:pt x="6638443" y="117301"/>
                </a:lnTo>
                <a:lnTo>
                  <a:pt x="6639771" y="116273"/>
                </a:lnTo>
                <a:cubicBezTo>
                  <a:pt x="6661612" y="112323"/>
                  <a:pt x="6702466" y="111534"/>
                  <a:pt x="6733110" y="109431"/>
                </a:cubicBezTo>
                <a:cubicBezTo>
                  <a:pt x="6750270" y="113134"/>
                  <a:pt x="6804803" y="100717"/>
                  <a:pt x="6823638" y="103653"/>
                </a:cubicBezTo>
                <a:lnTo>
                  <a:pt x="6834898" y="105044"/>
                </a:lnTo>
                <a:lnTo>
                  <a:pt x="6835271" y="104811"/>
                </a:lnTo>
                <a:cubicBezTo>
                  <a:pt x="6838034" y="104559"/>
                  <a:pt x="6841861" y="104809"/>
                  <a:pt x="6847445" y="105763"/>
                </a:cubicBezTo>
                <a:lnTo>
                  <a:pt x="6855429" y="107584"/>
                </a:lnTo>
                <a:lnTo>
                  <a:pt x="6923302" y="131290"/>
                </a:lnTo>
                <a:lnTo>
                  <a:pt x="7046891" y="109264"/>
                </a:lnTo>
                <a:cubicBezTo>
                  <a:pt x="7109198" y="115376"/>
                  <a:pt x="7163425" y="116966"/>
                  <a:pt x="7233811" y="127598"/>
                </a:cubicBezTo>
                <a:cubicBezTo>
                  <a:pt x="7295557" y="125883"/>
                  <a:pt x="7306408" y="101921"/>
                  <a:pt x="7371301" y="118421"/>
                </a:cubicBezTo>
                <a:cubicBezTo>
                  <a:pt x="7428238" y="129077"/>
                  <a:pt x="7510607" y="192508"/>
                  <a:pt x="7574701" y="190435"/>
                </a:cubicBezTo>
                <a:cubicBezTo>
                  <a:pt x="7575517" y="193901"/>
                  <a:pt x="7577730" y="196953"/>
                  <a:pt x="7580910" y="199699"/>
                </a:cubicBezTo>
                <a:lnTo>
                  <a:pt x="7592267" y="206716"/>
                </a:lnTo>
                <a:lnTo>
                  <a:pt x="7594969" y="206552"/>
                </a:lnTo>
                <a:cubicBezTo>
                  <a:pt x="7605059" y="207466"/>
                  <a:pt x="7609760" y="209355"/>
                  <a:pt x="7612066" y="211669"/>
                </a:cubicBezTo>
                <a:lnTo>
                  <a:pt x="7613197" y="214836"/>
                </a:lnTo>
                <a:lnTo>
                  <a:pt x="7624109" y="218987"/>
                </a:lnTo>
                <a:lnTo>
                  <a:pt x="7643393" y="228895"/>
                </a:lnTo>
                <a:lnTo>
                  <a:pt x="7649074" y="229127"/>
                </a:lnTo>
                <a:lnTo>
                  <a:pt x="7681385" y="241546"/>
                </a:lnTo>
                <a:lnTo>
                  <a:pt x="7682814" y="240947"/>
                </a:lnTo>
                <a:cubicBezTo>
                  <a:pt x="7686754" y="239889"/>
                  <a:pt x="7691050" y="239641"/>
                  <a:pt x="7696214" y="241085"/>
                </a:cubicBezTo>
                <a:lnTo>
                  <a:pt x="7819450" y="251097"/>
                </a:lnTo>
                <a:lnTo>
                  <a:pt x="7826804" y="253271"/>
                </a:lnTo>
                <a:lnTo>
                  <a:pt x="7827179" y="253144"/>
                </a:lnTo>
                <a:cubicBezTo>
                  <a:pt x="7829262" y="253251"/>
                  <a:pt x="7831866" y="253829"/>
                  <a:pt x="7835389" y="255095"/>
                </a:cubicBezTo>
                <a:lnTo>
                  <a:pt x="7840212" y="257235"/>
                </a:lnTo>
                <a:lnTo>
                  <a:pt x="7854477" y="261452"/>
                </a:lnTo>
                <a:lnTo>
                  <a:pt x="7925416" y="250871"/>
                </a:lnTo>
                <a:cubicBezTo>
                  <a:pt x="7968549" y="254776"/>
                  <a:pt x="7991532" y="223503"/>
                  <a:pt x="8027820" y="237431"/>
                </a:cubicBezTo>
                <a:cubicBezTo>
                  <a:pt x="8068225" y="241026"/>
                  <a:pt x="8049335" y="250837"/>
                  <a:pt x="8082003" y="258480"/>
                </a:cubicBezTo>
                <a:cubicBezTo>
                  <a:pt x="8118911" y="261016"/>
                  <a:pt x="8227791" y="271465"/>
                  <a:pt x="8258788" y="272192"/>
                </a:cubicBezTo>
                <a:cubicBezTo>
                  <a:pt x="8285356" y="257871"/>
                  <a:pt x="8284528" y="264250"/>
                  <a:pt x="8292894" y="269919"/>
                </a:cubicBezTo>
                <a:lnTo>
                  <a:pt x="8297864" y="268332"/>
                </a:lnTo>
                <a:lnTo>
                  <a:pt x="8304197" y="267834"/>
                </a:lnTo>
                <a:lnTo>
                  <a:pt x="8320276" y="270133"/>
                </a:lnTo>
                <a:lnTo>
                  <a:pt x="8326122" y="271603"/>
                </a:lnTo>
                <a:cubicBezTo>
                  <a:pt x="8330224" y="272389"/>
                  <a:pt x="8333047" y="272623"/>
                  <a:pt x="8335105" y="272466"/>
                </a:cubicBezTo>
                <a:lnTo>
                  <a:pt x="8335390" y="272295"/>
                </a:lnTo>
                <a:lnTo>
                  <a:pt x="8383421" y="274638"/>
                </a:lnTo>
                <a:cubicBezTo>
                  <a:pt x="8398105" y="264966"/>
                  <a:pt x="8442440" y="289516"/>
                  <a:pt x="8443863" y="268710"/>
                </a:cubicBezTo>
                <a:cubicBezTo>
                  <a:pt x="8461029" y="272153"/>
                  <a:pt x="8468950" y="281627"/>
                  <a:pt x="8467401" y="267736"/>
                </a:cubicBezTo>
                <a:cubicBezTo>
                  <a:pt x="8473175" y="268487"/>
                  <a:pt x="8477144" y="267709"/>
                  <a:pt x="8480310" y="266190"/>
                </a:cubicBezTo>
                <a:lnTo>
                  <a:pt x="8481334" y="265430"/>
                </a:lnTo>
                <a:lnTo>
                  <a:pt x="8519400" y="273417"/>
                </a:lnTo>
                <a:lnTo>
                  <a:pt x="8673416" y="324197"/>
                </a:lnTo>
                <a:cubicBezTo>
                  <a:pt x="8745894" y="327976"/>
                  <a:pt x="8849559" y="346603"/>
                  <a:pt x="8915200" y="356781"/>
                </a:cubicBezTo>
                <a:cubicBezTo>
                  <a:pt x="8932755" y="365773"/>
                  <a:pt x="9005876" y="371758"/>
                  <a:pt x="9059198" y="364924"/>
                </a:cubicBezTo>
                <a:lnTo>
                  <a:pt x="9178845" y="379331"/>
                </a:lnTo>
                <a:cubicBezTo>
                  <a:pt x="9219852" y="386336"/>
                  <a:pt x="9250133" y="384055"/>
                  <a:pt x="9291225" y="384156"/>
                </a:cubicBezTo>
                <a:cubicBezTo>
                  <a:pt x="9315636" y="387667"/>
                  <a:pt x="9329719" y="388016"/>
                  <a:pt x="9370554" y="395218"/>
                </a:cubicBezTo>
                <a:cubicBezTo>
                  <a:pt x="9378187" y="394560"/>
                  <a:pt x="9405932" y="395507"/>
                  <a:pt x="9413541" y="394032"/>
                </a:cubicBezTo>
                <a:lnTo>
                  <a:pt x="9457933" y="395525"/>
                </a:lnTo>
                <a:lnTo>
                  <a:pt x="9592718" y="403735"/>
                </a:lnTo>
                <a:cubicBezTo>
                  <a:pt x="9606379" y="409007"/>
                  <a:pt x="9655291" y="415471"/>
                  <a:pt x="9668575" y="410688"/>
                </a:cubicBezTo>
                <a:cubicBezTo>
                  <a:pt x="9679602" y="410798"/>
                  <a:pt x="9706602" y="416975"/>
                  <a:pt x="9715652" y="411123"/>
                </a:cubicBezTo>
                <a:cubicBezTo>
                  <a:pt x="9741103" y="416170"/>
                  <a:pt x="9768395" y="403710"/>
                  <a:pt x="9777853" y="400831"/>
                </a:cubicBezTo>
                <a:cubicBezTo>
                  <a:pt x="9805740" y="393796"/>
                  <a:pt x="9827401" y="416417"/>
                  <a:pt x="9851249" y="415333"/>
                </a:cubicBezTo>
                <a:cubicBezTo>
                  <a:pt x="9890629" y="418769"/>
                  <a:pt x="9948551" y="426335"/>
                  <a:pt x="9976759" y="429768"/>
                </a:cubicBezTo>
                <a:cubicBezTo>
                  <a:pt x="10039303" y="440942"/>
                  <a:pt x="10139010" y="464526"/>
                  <a:pt x="10190155" y="473343"/>
                </a:cubicBezTo>
                <a:cubicBezTo>
                  <a:pt x="10247801" y="482478"/>
                  <a:pt x="10217837" y="456410"/>
                  <a:pt x="10283621" y="482672"/>
                </a:cubicBezTo>
                <a:cubicBezTo>
                  <a:pt x="10314609" y="484053"/>
                  <a:pt x="10340423" y="481075"/>
                  <a:pt x="10363623" y="479281"/>
                </a:cubicBezTo>
                <a:cubicBezTo>
                  <a:pt x="10362575" y="468594"/>
                  <a:pt x="10390200" y="481546"/>
                  <a:pt x="10418680" y="481335"/>
                </a:cubicBezTo>
                <a:cubicBezTo>
                  <a:pt x="10435371" y="482382"/>
                  <a:pt x="10458706" y="485335"/>
                  <a:pt x="10476232" y="487929"/>
                </a:cubicBezTo>
                <a:lnTo>
                  <a:pt x="10477443" y="488348"/>
                </a:lnTo>
                <a:lnTo>
                  <a:pt x="10478546" y="484593"/>
                </a:lnTo>
                <a:cubicBezTo>
                  <a:pt x="10496869" y="473932"/>
                  <a:pt x="10504440" y="492791"/>
                  <a:pt x="10522544" y="483599"/>
                </a:cubicBezTo>
                <a:lnTo>
                  <a:pt x="10525940" y="488575"/>
                </a:lnTo>
                <a:lnTo>
                  <a:pt x="10527978" y="487468"/>
                </a:lnTo>
                <a:lnTo>
                  <a:pt x="10551856" y="495400"/>
                </a:lnTo>
                <a:lnTo>
                  <a:pt x="10651180" y="481776"/>
                </a:lnTo>
                <a:cubicBezTo>
                  <a:pt x="10666635" y="489439"/>
                  <a:pt x="10679569" y="486219"/>
                  <a:pt x="10692407" y="479535"/>
                </a:cubicBezTo>
                <a:cubicBezTo>
                  <a:pt x="10729215" y="482326"/>
                  <a:pt x="10763453" y="472539"/>
                  <a:pt x="10805173" y="469286"/>
                </a:cubicBezTo>
                <a:cubicBezTo>
                  <a:pt x="10849593" y="478609"/>
                  <a:pt x="10873661" y="459268"/>
                  <a:pt x="10918240" y="455873"/>
                </a:cubicBezTo>
                <a:cubicBezTo>
                  <a:pt x="10961126" y="475397"/>
                  <a:pt x="10948597" y="428686"/>
                  <a:pt x="10985893" y="430155"/>
                </a:cubicBezTo>
                <a:cubicBezTo>
                  <a:pt x="11045792" y="447988"/>
                  <a:pt x="10985190" y="414687"/>
                  <a:pt x="11078762" y="421051"/>
                </a:cubicBezTo>
                <a:cubicBezTo>
                  <a:pt x="11083925" y="424015"/>
                  <a:pt x="11114482" y="394913"/>
                  <a:pt x="11113454" y="390853"/>
                </a:cubicBezTo>
                <a:cubicBezTo>
                  <a:pt x="11133947" y="392405"/>
                  <a:pt x="11233066" y="373732"/>
                  <a:pt x="11262187" y="378634"/>
                </a:cubicBezTo>
                <a:cubicBezTo>
                  <a:pt x="11320092" y="367389"/>
                  <a:pt x="11316005" y="350805"/>
                  <a:pt x="11357725" y="347628"/>
                </a:cubicBezTo>
                <a:cubicBezTo>
                  <a:pt x="11394272" y="337523"/>
                  <a:pt x="11451549" y="336224"/>
                  <a:pt x="11514053" y="323566"/>
                </a:cubicBezTo>
                <a:lnTo>
                  <a:pt x="11560799" y="310945"/>
                </a:lnTo>
                <a:lnTo>
                  <a:pt x="11555095" y="330247"/>
                </a:lnTo>
                <a:cubicBezTo>
                  <a:pt x="11570115" y="329566"/>
                  <a:pt x="11599314" y="335563"/>
                  <a:pt x="11601935" y="336765"/>
                </a:cubicBezTo>
                <a:cubicBezTo>
                  <a:pt x="11636102" y="339048"/>
                  <a:pt x="11641430" y="309890"/>
                  <a:pt x="11689326" y="303103"/>
                </a:cubicBezTo>
                <a:cubicBezTo>
                  <a:pt x="11737222" y="296316"/>
                  <a:pt x="11853888" y="301002"/>
                  <a:pt x="11889311" y="296043"/>
                </a:cubicBezTo>
                <a:lnTo>
                  <a:pt x="11894969" y="296953"/>
                </a:lnTo>
                <a:lnTo>
                  <a:pt x="11890989" y="298008"/>
                </a:lnTo>
                <a:cubicBezTo>
                  <a:pt x="11892055" y="297992"/>
                  <a:pt x="11894939" y="297561"/>
                  <a:pt x="11895904" y="297102"/>
                </a:cubicBezTo>
                <a:lnTo>
                  <a:pt x="11894969" y="296953"/>
                </a:lnTo>
                <a:lnTo>
                  <a:pt x="11896981" y="296418"/>
                </a:lnTo>
                <a:cubicBezTo>
                  <a:pt x="11903286" y="295212"/>
                  <a:pt x="11910383" y="325786"/>
                  <a:pt x="11931533" y="322577"/>
                </a:cubicBezTo>
                <a:cubicBezTo>
                  <a:pt x="11942379" y="322584"/>
                  <a:pt x="11958231" y="288015"/>
                  <a:pt x="11970826" y="284547"/>
                </a:cubicBezTo>
                <a:lnTo>
                  <a:pt x="11998411" y="275459"/>
                </a:lnTo>
                <a:cubicBezTo>
                  <a:pt x="12014431" y="274432"/>
                  <a:pt x="12054264" y="253851"/>
                  <a:pt x="12070284" y="252823"/>
                </a:cubicBezTo>
                <a:cubicBezTo>
                  <a:pt x="12101953" y="269774"/>
                  <a:pt x="12127636" y="277970"/>
                  <a:pt x="12149273" y="283340"/>
                </a:cubicBezTo>
                <a:lnTo>
                  <a:pt x="12192000" y="293933"/>
                </a:lnTo>
                <a:lnTo>
                  <a:pt x="12192000" y="843657"/>
                </a:lnTo>
                <a:lnTo>
                  <a:pt x="0" y="843657"/>
                </a:lnTo>
                <a:lnTo>
                  <a:pt x="0" y="517671"/>
                </a:lnTo>
                <a:lnTo>
                  <a:pt x="62970" y="497349"/>
                </a:lnTo>
                <a:cubicBezTo>
                  <a:pt x="96818" y="489349"/>
                  <a:pt x="130274" y="485131"/>
                  <a:pt x="163102" y="486965"/>
                </a:cubicBezTo>
                <a:cubicBezTo>
                  <a:pt x="229273" y="516421"/>
                  <a:pt x="295464" y="465077"/>
                  <a:pt x="327347" y="474218"/>
                </a:cubicBezTo>
                <a:cubicBezTo>
                  <a:pt x="398278" y="461559"/>
                  <a:pt x="524389" y="465494"/>
                  <a:pt x="616456" y="448171"/>
                </a:cubicBezTo>
                <a:cubicBezTo>
                  <a:pt x="689761" y="448930"/>
                  <a:pt x="725233" y="436443"/>
                  <a:pt x="805377" y="441830"/>
                </a:cubicBezTo>
                <a:cubicBezTo>
                  <a:pt x="856514" y="450042"/>
                  <a:pt x="903636" y="447034"/>
                  <a:pt x="937261" y="436268"/>
                </a:cubicBezTo>
                <a:cubicBezTo>
                  <a:pt x="984382" y="427633"/>
                  <a:pt x="1086871" y="383843"/>
                  <a:pt x="1139080" y="358865"/>
                </a:cubicBezTo>
                <a:cubicBezTo>
                  <a:pt x="1171293" y="330806"/>
                  <a:pt x="1269341" y="356187"/>
                  <a:pt x="1319302" y="308917"/>
                </a:cubicBezTo>
                <a:cubicBezTo>
                  <a:pt x="1351293" y="315381"/>
                  <a:pt x="1370639" y="306651"/>
                  <a:pt x="1385386" y="296402"/>
                </a:cubicBezTo>
                <a:lnTo>
                  <a:pt x="1404278" y="282186"/>
                </a:lnTo>
                <a:lnTo>
                  <a:pt x="1431509" y="282637"/>
                </a:lnTo>
                <a:lnTo>
                  <a:pt x="1479635" y="281452"/>
                </a:lnTo>
                <a:lnTo>
                  <a:pt x="1522846" y="286636"/>
                </a:lnTo>
                <a:cubicBezTo>
                  <a:pt x="1607746" y="295741"/>
                  <a:pt x="1658262" y="297408"/>
                  <a:pt x="1744857" y="299498"/>
                </a:cubicBezTo>
                <a:cubicBezTo>
                  <a:pt x="1746802" y="298898"/>
                  <a:pt x="1772794" y="292779"/>
                  <a:pt x="1800399" y="286471"/>
                </a:cubicBezTo>
                <a:lnTo>
                  <a:pt x="1829679" y="279899"/>
                </a:lnTo>
                <a:lnTo>
                  <a:pt x="1848467" y="280085"/>
                </a:lnTo>
                <a:cubicBezTo>
                  <a:pt x="1862541" y="284929"/>
                  <a:pt x="1909246" y="287572"/>
                  <a:pt x="1919990" y="280551"/>
                </a:cubicBezTo>
                <a:cubicBezTo>
                  <a:pt x="1930120" y="279552"/>
                  <a:pt x="1940770" y="283009"/>
                  <a:pt x="1947318" y="275157"/>
                </a:cubicBezTo>
                <a:cubicBezTo>
                  <a:pt x="1969430" y="271795"/>
                  <a:pt x="2020074" y="264052"/>
                  <a:pt x="2052662" y="260377"/>
                </a:cubicBezTo>
                <a:cubicBezTo>
                  <a:pt x="2069011" y="271949"/>
                  <a:pt x="2098031" y="252728"/>
                  <a:pt x="2142850" y="253103"/>
                </a:cubicBezTo>
                <a:cubicBezTo>
                  <a:pt x="2160684" y="266415"/>
                  <a:pt x="2173071" y="253191"/>
                  <a:pt x="2207849" y="271590"/>
                </a:cubicBezTo>
                <a:cubicBezTo>
                  <a:pt x="2209481" y="270048"/>
                  <a:pt x="2211471" y="268648"/>
                  <a:pt x="2213757" y="267429"/>
                </a:cubicBezTo>
                <a:cubicBezTo>
                  <a:pt x="2227043" y="260354"/>
                  <a:pt x="2247279" y="260873"/>
                  <a:pt x="2258954" y="268589"/>
                </a:cubicBezTo>
                <a:cubicBezTo>
                  <a:pt x="2314759" y="293598"/>
                  <a:pt x="2367284" y="294725"/>
                  <a:pt x="2416183" y="301325"/>
                </a:cubicBezTo>
                <a:cubicBezTo>
                  <a:pt x="2471682" y="306236"/>
                  <a:pt x="2436502" y="278448"/>
                  <a:pt x="2504536" y="302799"/>
                </a:cubicBezTo>
                <a:cubicBezTo>
                  <a:pt x="2512619" y="293910"/>
                  <a:pt x="2521472" y="293787"/>
                  <a:pt x="2536071" y="298698"/>
                </a:cubicBezTo>
                <a:cubicBezTo>
                  <a:pt x="2563080" y="300400"/>
                  <a:pt x="2562424" y="277303"/>
                  <a:pt x="2588893" y="292112"/>
                </a:cubicBezTo>
                <a:cubicBezTo>
                  <a:pt x="2584764" y="279571"/>
                  <a:pt x="2640519" y="289099"/>
                  <a:pt x="2628809" y="275805"/>
                </a:cubicBezTo>
                <a:cubicBezTo>
                  <a:pt x="2647132" y="265144"/>
                  <a:pt x="2654703" y="284003"/>
                  <a:pt x="2672807" y="274811"/>
                </a:cubicBezTo>
                <a:cubicBezTo>
                  <a:pt x="2692689" y="273207"/>
                  <a:pt x="2660665" y="287642"/>
                  <a:pt x="2682466" y="289307"/>
                </a:cubicBezTo>
                <a:lnTo>
                  <a:pt x="2801443" y="272988"/>
                </a:lnTo>
                <a:cubicBezTo>
                  <a:pt x="2816898" y="280651"/>
                  <a:pt x="2829832" y="277431"/>
                  <a:pt x="2842670" y="270747"/>
                </a:cubicBezTo>
                <a:cubicBezTo>
                  <a:pt x="2879478" y="273538"/>
                  <a:pt x="2913716" y="263751"/>
                  <a:pt x="2955436" y="260498"/>
                </a:cubicBezTo>
                <a:cubicBezTo>
                  <a:pt x="2999857" y="269821"/>
                  <a:pt x="3023924" y="250480"/>
                  <a:pt x="3068503" y="247085"/>
                </a:cubicBezTo>
                <a:cubicBezTo>
                  <a:pt x="3111389" y="266609"/>
                  <a:pt x="3098860" y="219898"/>
                  <a:pt x="3136157" y="221367"/>
                </a:cubicBezTo>
                <a:cubicBezTo>
                  <a:pt x="3196055" y="239200"/>
                  <a:pt x="3135454" y="205899"/>
                  <a:pt x="3229025" y="212263"/>
                </a:cubicBezTo>
                <a:cubicBezTo>
                  <a:pt x="3234188" y="215227"/>
                  <a:pt x="3264745" y="186124"/>
                  <a:pt x="3263717" y="182064"/>
                </a:cubicBezTo>
                <a:cubicBezTo>
                  <a:pt x="3284210" y="183616"/>
                  <a:pt x="3383330" y="164943"/>
                  <a:pt x="3412450" y="169845"/>
                </a:cubicBezTo>
                <a:cubicBezTo>
                  <a:pt x="3470355" y="158600"/>
                  <a:pt x="3466269" y="142016"/>
                  <a:pt x="3507988" y="138840"/>
                </a:cubicBezTo>
                <a:cubicBezTo>
                  <a:pt x="3544535" y="128734"/>
                  <a:pt x="3601812" y="127435"/>
                  <a:pt x="3664316" y="114777"/>
                </a:cubicBezTo>
                <a:lnTo>
                  <a:pt x="3711062" y="102156"/>
                </a:lnTo>
                <a:lnTo>
                  <a:pt x="3705359" y="121458"/>
                </a:lnTo>
                <a:cubicBezTo>
                  <a:pt x="3720379" y="120778"/>
                  <a:pt x="3749577" y="126775"/>
                  <a:pt x="3752198" y="127977"/>
                </a:cubicBezTo>
                <a:cubicBezTo>
                  <a:pt x="3786365" y="130259"/>
                  <a:pt x="3791694" y="101101"/>
                  <a:pt x="3839589" y="94314"/>
                </a:cubicBezTo>
                <a:cubicBezTo>
                  <a:pt x="3887485" y="87527"/>
                  <a:pt x="4004152" y="92214"/>
                  <a:pt x="4039575" y="87255"/>
                </a:cubicBezTo>
                <a:lnTo>
                  <a:pt x="4045232" y="88164"/>
                </a:lnTo>
                <a:lnTo>
                  <a:pt x="4041253" y="89220"/>
                </a:lnTo>
                <a:cubicBezTo>
                  <a:pt x="4042318" y="89204"/>
                  <a:pt x="4045202" y="88772"/>
                  <a:pt x="4046168" y="88314"/>
                </a:cubicBezTo>
                <a:lnTo>
                  <a:pt x="4045232" y="88164"/>
                </a:lnTo>
                <a:lnTo>
                  <a:pt x="4047244" y="87630"/>
                </a:lnTo>
                <a:cubicBezTo>
                  <a:pt x="4053549" y="86424"/>
                  <a:pt x="4060647" y="116997"/>
                  <a:pt x="4081797" y="113788"/>
                </a:cubicBezTo>
                <a:cubicBezTo>
                  <a:pt x="4092642" y="113795"/>
                  <a:pt x="4108495" y="79226"/>
                  <a:pt x="4121089" y="75758"/>
                </a:cubicBezTo>
                <a:lnTo>
                  <a:pt x="4148674" y="66671"/>
                </a:lnTo>
                <a:cubicBezTo>
                  <a:pt x="4164695" y="65643"/>
                  <a:pt x="4204528" y="45062"/>
                  <a:pt x="4220548" y="44035"/>
                </a:cubicBezTo>
                <a:cubicBezTo>
                  <a:pt x="4283885" y="77935"/>
                  <a:pt x="4323280" y="76818"/>
                  <a:pt x="4354249" y="88116"/>
                </a:cubicBezTo>
                <a:cubicBezTo>
                  <a:pt x="4424521" y="97907"/>
                  <a:pt x="4455906" y="90768"/>
                  <a:pt x="4549237" y="79806"/>
                </a:cubicBezTo>
                <a:cubicBezTo>
                  <a:pt x="4622250" y="85587"/>
                  <a:pt x="4717263" y="97250"/>
                  <a:pt x="4796679" y="108111"/>
                </a:cubicBezTo>
                <a:cubicBezTo>
                  <a:pt x="4846927" y="119802"/>
                  <a:pt x="4894173" y="120032"/>
                  <a:pt x="4928657" y="111604"/>
                </a:cubicBezTo>
                <a:cubicBezTo>
                  <a:pt x="4976404" y="106223"/>
                  <a:pt x="5082489" y="69591"/>
                  <a:pt x="5136768" y="48267"/>
                </a:cubicBezTo>
                <a:cubicBezTo>
                  <a:pt x="5171389" y="22501"/>
                  <a:pt x="5266869" y="54523"/>
                  <a:pt x="5320899" y="10821"/>
                </a:cubicBezTo>
                <a:cubicBezTo>
                  <a:pt x="5353820" y="3483"/>
                  <a:pt x="5390152" y="453"/>
                  <a:pt x="5427496" y="4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عنصر نائب للمحتوى 2">
            <a:extLst>
              <a:ext uri="{FF2B5EF4-FFF2-40B4-BE49-F238E27FC236}">
                <a16:creationId xmlns:a16="http://schemas.microsoft.com/office/drawing/2014/main" id="{1A917ED5-06AD-DFEE-6D17-AEC895404E84}"/>
              </a:ext>
            </a:extLst>
          </p:cNvPr>
          <p:cNvGraphicFramePr>
            <a:graphicFrameLocks noGrp="1"/>
          </p:cNvGraphicFramePr>
          <p:nvPr>
            <p:ph idx="1"/>
            <p:extLst>
              <p:ext uri="{D42A27DB-BD31-4B8C-83A1-F6EECF244321}">
                <p14:modId xmlns:p14="http://schemas.microsoft.com/office/powerpoint/2010/main" val="694733830"/>
              </p:ext>
            </p:extLst>
          </p:nvPr>
        </p:nvGraphicFramePr>
        <p:xfrm>
          <a:off x="1050925" y="2028887"/>
          <a:ext cx="9810750" cy="3990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2689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DD05BAC7-8F9A-6B57-C329-CC1CCFACA79D}"/>
              </a:ext>
            </a:extLst>
          </p:cNvPr>
          <p:cNvSpPr>
            <a:spLocks noGrp="1"/>
          </p:cNvSpPr>
          <p:nvPr>
            <p:ph type="title"/>
          </p:nvPr>
        </p:nvSpPr>
        <p:spPr>
          <a:xfrm>
            <a:off x="1050879" y="609601"/>
            <a:ext cx="9810604" cy="1216024"/>
          </a:xfrm>
        </p:spPr>
        <p:txBody>
          <a:bodyPr>
            <a:normAutofit/>
          </a:bodyPr>
          <a:lstStyle/>
          <a:p>
            <a:r>
              <a:rPr lang="ar-SA" b="1" dirty="0"/>
              <a:t>العلاقة بين الفقر والبطالة</a:t>
            </a:r>
            <a:endParaRPr lang="ar-EG" dirty="0"/>
          </a:p>
        </p:txBody>
      </p:sp>
      <p:graphicFrame>
        <p:nvGraphicFramePr>
          <p:cNvPr id="5" name="عنصر نائب للمحتوى 2">
            <a:extLst>
              <a:ext uri="{FF2B5EF4-FFF2-40B4-BE49-F238E27FC236}">
                <a16:creationId xmlns:a16="http://schemas.microsoft.com/office/drawing/2014/main" id="{34CF1BF6-3839-65AA-E7A3-6AD3A2674AF7}"/>
              </a:ext>
            </a:extLst>
          </p:cNvPr>
          <p:cNvGraphicFramePr>
            <a:graphicFrameLocks noGrp="1"/>
          </p:cNvGraphicFramePr>
          <p:nvPr>
            <p:ph idx="1"/>
            <p:extLst>
              <p:ext uri="{D42A27DB-BD31-4B8C-83A1-F6EECF244321}">
                <p14:modId xmlns:p14="http://schemas.microsoft.com/office/powerpoint/2010/main" val="3940236854"/>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710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AA439A18-2B1E-66B8-0560-0C2B275F0A35}"/>
              </a:ext>
            </a:extLst>
          </p:cNvPr>
          <p:cNvSpPr>
            <a:spLocks noGrp="1"/>
          </p:cNvSpPr>
          <p:nvPr>
            <p:ph type="title"/>
          </p:nvPr>
        </p:nvSpPr>
        <p:spPr>
          <a:xfrm>
            <a:off x="1050879" y="609601"/>
            <a:ext cx="9810604" cy="1216024"/>
          </a:xfrm>
        </p:spPr>
        <p:txBody>
          <a:bodyPr>
            <a:normAutofit/>
          </a:bodyPr>
          <a:lstStyle/>
          <a:p>
            <a:r>
              <a:rPr lang="ar-SA" b="1" dirty="0"/>
              <a:t>دور التعليم في الحد من الفقر</a:t>
            </a:r>
            <a:endParaRPr lang="ar-EG" dirty="0"/>
          </a:p>
        </p:txBody>
      </p:sp>
      <p:graphicFrame>
        <p:nvGraphicFramePr>
          <p:cNvPr id="5" name="عنصر نائب للمحتوى 2">
            <a:extLst>
              <a:ext uri="{FF2B5EF4-FFF2-40B4-BE49-F238E27FC236}">
                <a16:creationId xmlns:a16="http://schemas.microsoft.com/office/drawing/2014/main" id="{3D332458-6108-E20B-3637-9DD3FCF55C26}"/>
              </a:ext>
            </a:extLst>
          </p:cNvPr>
          <p:cNvGraphicFramePr>
            <a:graphicFrameLocks noGrp="1"/>
          </p:cNvGraphicFramePr>
          <p:nvPr>
            <p:ph idx="1"/>
            <p:extLst>
              <p:ext uri="{D42A27DB-BD31-4B8C-83A1-F6EECF244321}">
                <p14:modId xmlns:p14="http://schemas.microsoft.com/office/powerpoint/2010/main" val="3052542086"/>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25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2472DE8-E58B-4D56-BA61-C69C601DC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183ACFC-B25E-402F-BBD8-E42034CDD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76818"/>
          </a:xfrm>
          <a:custGeom>
            <a:avLst/>
            <a:gdLst>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076 w 12192000"/>
              <a:gd name="connsiteY144" fmla="*/ 1813003 h 2237474"/>
              <a:gd name="connsiteX145" fmla="*/ 4459810 w 12192000"/>
              <a:gd name="connsiteY145" fmla="*/ 1797886 h 2237474"/>
              <a:gd name="connsiteX146" fmla="*/ 4379064 w 12192000"/>
              <a:gd name="connsiteY146" fmla="*/ 1817177 h 2237474"/>
              <a:gd name="connsiteX147" fmla="*/ 4319209 w 12192000"/>
              <a:gd name="connsiteY147" fmla="*/ 1834833 h 2237474"/>
              <a:gd name="connsiteX148" fmla="*/ 4306907 w 12192000"/>
              <a:gd name="connsiteY148" fmla="*/ 1841641 h 2237474"/>
              <a:gd name="connsiteX149" fmla="*/ 4290981 w 12192000"/>
              <a:gd name="connsiteY149" fmla="*/ 1839677 h 2237474"/>
              <a:gd name="connsiteX150" fmla="*/ 4285792 w 12192000"/>
              <a:gd name="connsiteY150" fmla="*/ 1836231 h 2237474"/>
              <a:gd name="connsiteX151" fmla="*/ 4238372 w 12192000"/>
              <a:gd name="connsiteY151" fmla="*/ 1851480 h 2237474"/>
              <a:gd name="connsiteX152" fmla="*/ 4232517 w 12192000"/>
              <a:gd name="connsiteY152" fmla="*/ 1852567 h 2237474"/>
              <a:gd name="connsiteX153" fmla="*/ 4191732 w 12192000"/>
              <a:gd name="connsiteY153" fmla="*/ 1857328 h 2237474"/>
              <a:gd name="connsiteX154" fmla="*/ 4065532 w 12192000"/>
              <a:gd name="connsiteY154" fmla="*/ 1855477 h 2237474"/>
              <a:gd name="connsiteX155" fmla="*/ 4028460 w 12192000"/>
              <a:gd name="connsiteY155" fmla="*/ 1855137 h 2237474"/>
              <a:gd name="connsiteX156" fmla="*/ 4002267 w 12192000"/>
              <a:gd name="connsiteY156" fmla="*/ 1852352 h 2237474"/>
              <a:gd name="connsiteX157" fmla="*/ 3931396 w 12192000"/>
              <a:gd name="connsiteY157" fmla="*/ 1858915 h 2237474"/>
              <a:gd name="connsiteX158" fmla="*/ 3812162 w 12192000"/>
              <a:gd name="connsiteY158" fmla="*/ 1875501 h 2237474"/>
              <a:gd name="connsiteX159" fmla="*/ 3767672 w 12192000"/>
              <a:gd name="connsiteY159" fmla="*/ 1874600 h 2237474"/>
              <a:gd name="connsiteX160" fmla="*/ 3764741 w 12192000"/>
              <a:gd name="connsiteY160" fmla="*/ 1869433 h 2237474"/>
              <a:gd name="connsiteX161" fmla="*/ 3751332 w 12192000"/>
              <a:gd name="connsiteY161" fmla="*/ 1869854 h 2237474"/>
              <a:gd name="connsiteX162" fmla="*/ 3748155 w 12192000"/>
              <a:gd name="connsiteY162" fmla="*/ 1868903 h 2237474"/>
              <a:gd name="connsiteX163" fmla="*/ 3729530 w 12192000"/>
              <a:gd name="connsiteY163" fmla="*/ 1864513 h 2237474"/>
              <a:gd name="connsiteX164" fmla="*/ 3680177 w 12192000"/>
              <a:gd name="connsiteY164" fmla="*/ 1881552 h 2237474"/>
              <a:gd name="connsiteX165" fmla="*/ 3567259 w 12192000"/>
              <a:gd name="connsiteY165" fmla="*/ 1893482 h 2237474"/>
              <a:gd name="connsiteX166" fmla="*/ 3405770 w 12192000"/>
              <a:gd name="connsiteY166" fmla="*/ 1904591 h 2237474"/>
              <a:gd name="connsiteX167" fmla="*/ 3280097 w 12192000"/>
              <a:gd name="connsiteY167" fmla="*/ 1919610 h 2237474"/>
              <a:gd name="connsiteX168" fmla="*/ 3123424 w 12192000"/>
              <a:gd name="connsiteY168" fmla="*/ 1952930 h 2237474"/>
              <a:gd name="connsiteX169" fmla="*/ 3009910 w 12192000"/>
              <a:gd name="connsiteY169" fmla="*/ 1957866 h 2237474"/>
              <a:gd name="connsiteX170" fmla="*/ 2995934 w 12192000"/>
              <a:gd name="connsiteY170" fmla="*/ 1967085 h 2237474"/>
              <a:gd name="connsiteX171" fmla="*/ 2980071 w 12192000"/>
              <a:gd name="connsiteY171" fmla="*/ 1972988 h 2237474"/>
              <a:gd name="connsiteX172" fmla="*/ 2978094 w 12192000"/>
              <a:gd name="connsiteY172" fmla="*/ 1972369 h 2237474"/>
              <a:gd name="connsiteX173" fmla="*/ 2942858 w 12192000"/>
              <a:gd name="connsiteY173" fmla="*/ 1981367 h 2237474"/>
              <a:gd name="connsiteX174" fmla="*/ 2875436 w 12192000"/>
              <a:gd name="connsiteY174" fmla="*/ 1996977 h 2237474"/>
              <a:gd name="connsiteX175" fmla="*/ 2874892 w 12192000"/>
              <a:gd name="connsiteY175" fmla="*/ 1996085 h 2237474"/>
              <a:gd name="connsiteX176" fmla="*/ 2864145 w 12192000"/>
              <a:gd name="connsiteY176" fmla="*/ 1994061 h 2237474"/>
              <a:gd name="connsiteX177" fmla="*/ 2843662 w 12192000"/>
              <a:gd name="connsiteY177" fmla="*/ 1992498 h 2237474"/>
              <a:gd name="connsiteX178" fmla="*/ 2796128 w 12192000"/>
              <a:gd name="connsiteY178" fmla="*/ 1976403 h 2237474"/>
              <a:gd name="connsiteX179" fmla="*/ 2756784 w 12192000"/>
              <a:gd name="connsiteY179" fmla="*/ 1985116 h 2237474"/>
              <a:gd name="connsiteX180" fmla="*/ 2748833 w 12192000"/>
              <a:gd name="connsiteY180" fmla="*/ 1986323 h 2237474"/>
              <a:gd name="connsiteX181" fmla="*/ 2748661 w 12192000"/>
              <a:gd name="connsiteY181" fmla="*/ 1986122 h 2237474"/>
              <a:gd name="connsiteX182" fmla="*/ 2740251 w 12192000"/>
              <a:gd name="connsiteY182" fmla="*/ 1986946 h 2237474"/>
              <a:gd name="connsiteX183" fmla="*/ 2718916 w 12192000"/>
              <a:gd name="connsiteY183" fmla="*/ 1990867 h 2237474"/>
              <a:gd name="connsiteX184" fmla="*/ 2713522 w 12192000"/>
              <a:gd name="connsiteY184" fmla="*/ 1990173 h 2237474"/>
              <a:gd name="connsiteX185" fmla="*/ 2680597 w 12192000"/>
              <a:gd name="connsiteY185" fmla="*/ 1984996 h 2237474"/>
              <a:gd name="connsiteX186" fmla="*/ 2578178 w 12192000"/>
              <a:gd name="connsiteY186" fmla="*/ 1990531 h 2237474"/>
              <a:gd name="connsiteX187" fmla="*/ 2476147 w 12192000"/>
              <a:gd name="connsiteY187" fmla="*/ 1998305 h 2237474"/>
              <a:gd name="connsiteX188" fmla="*/ 2373568 w 12192000"/>
              <a:gd name="connsiteY188" fmla="*/ 2003219 h 2237474"/>
              <a:gd name="connsiteX189" fmla="*/ 2321399 w 12192000"/>
              <a:gd name="connsiteY189" fmla="*/ 1989467 h 2237474"/>
              <a:gd name="connsiteX190" fmla="*/ 2315525 w 12192000"/>
              <a:gd name="connsiteY190" fmla="*/ 1989708 h 2237474"/>
              <a:gd name="connsiteX191" fmla="*/ 2300792 w 12192000"/>
              <a:gd name="connsiteY191" fmla="*/ 1994290 h 2237474"/>
              <a:gd name="connsiteX192" fmla="*/ 2295469 w 12192000"/>
              <a:gd name="connsiteY192" fmla="*/ 1996659 h 2237474"/>
              <a:gd name="connsiteX193" fmla="*/ 2287219 w 12192000"/>
              <a:gd name="connsiteY193" fmla="*/ 1998750 h 2237474"/>
              <a:gd name="connsiteX194" fmla="*/ 2286948 w 12192000"/>
              <a:gd name="connsiteY194" fmla="*/ 1998596 h 2237474"/>
              <a:gd name="connsiteX195" fmla="*/ 2243069 w 12192000"/>
              <a:gd name="connsiteY195" fmla="*/ 2015111 h 2237474"/>
              <a:gd name="connsiteX196" fmla="*/ 2186609 w 12192000"/>
              <a:gd name="connsiteY196" fmla="*/ 2008263 h 2237474"/>
              <a:gd name="connsiteX197" fmla="*/ 2164831 w 12192000"/>
              <a:gd name="connsiteY197" fmla="*/ 2010143 h 2237474"/>
              <a:gd name="connsiteX198" fmla="*/ 2152836 w 12192000"/>
              <a:gd name="connsiteY198" fmla="*/ 2010048 h 2237474"/>
              <a:gd name="connsiteX199" fmla="*/ 2117102 w 12192000"/>
              <a:gd name="connsiteY199" fmla="*/ 2023004 h 2237474"/>
              <a:gd name="connsiteX200" fmla="*/ 2111935 w 12192000"/>
              <a:gd name="connsiteY200" fmla="*/ 2023163 h 2237474"/>
              <a:gd name="connsiteX201" fmla="*/ 2089991 w 12192000"/>
              <a:gd name="connsiteY201" fmla="*/ 2034193 h 2237474"/>
              <a:gd name="connsiteX202" fmla="*/ 2058061 w 12192000"/>
              <a:gd name="connsiteY202" fmla="*/ 2047942 h 2237474"/>
              <a:gd name="connsiteX203" fmla="*/ 2055737 w 12192000"/>
              <a:gd name="connsiteY203" fmla="*/ 2047704 h 2237474"/>
              <a:gd name="connsiteX204" fmla="*/ 2042244 w 12192000"/>
              <a:gd name="connsiteY204" fmla="*/ 2055560 h 2237474"/>
              <a:gd name="connsiteX205" fmla="*/ 1976224 w 12192000"/>
              <a:gd name="connsiteY205" fmla="*/ 2074257 h 2237474"/>
              <a:gd name="connsiteX206" fmla="*/ 1877728 w 12192000"/>
              <a:gd name="connsiteY206" fmla="*/ 2101004 h 2237474"/>
              <a:gd name="connsiteX207" fmla="*/ 1759056 w 12192000"/>
              <a:gd name="connsiteY207" fmla="*/ 2125608 h 2237474"/>
              <a:gd name="connsiteX208" fmla="*/ 1637948 w 12192000"/>
              <a:gd name="connsiteY208" fmla="*/ 2172597 h 2237474"/>
              <a:gd name="connsiteX209" fmla="*/ 1434549 w 12192000"/>
              <a:gd name="connsiteY209" fmla="*/ 2234522 h 2237474"/>
              <a:gd name="connsiteX210" fmla="*/ 1398481 w 12192000"/>
              <a:gd name="connsiteY210" fmla="*/ 2237074 h 2237474"/>
              <a:gd name="connsiteX211" fmla="*/ 1398407 w 12192000"/>
              <a:gd name="connsiteY211" fmla="*/ 2237095 h 2237474"/>
              <a:gd name="connsiteX212" fmla="*/ 1370962 w 12192000"/>
              <a:gd name="connsiteY212" fmla="*/ 2237474 h 2237474"/>
              <a:gd name="connsiteX213" fmla="*/ 1356367 w 12192000"/>
              <a:gd name="connsiteY213" fmla="*/ 2235089 h 2237474"/>
              <a:gd name="connsiteX214" fmla="*/ 1324828 w 12192000"/>
              <a:gd name="connsiteY214" fmla="*/ 2231968 h 2237474"/>
              <a:gd name="connsiteX215" fmla="*/ 1297744 w 12192000"/>
              <a:gd name="connsiteY215" fmla="*/ 2235849 h 2237474"/>
              <a:gd name="connsiteX216" fmla="*/ 1286236 w 12192000"/>
              <a:gd name="connsiteY216" fmla="*/ 2233135 h 2237474"/>
              <a:gd name="connsiteX217" fmla="*/ 1283504 w 12192000"/>
              <a:gd name="connsiteY217" fmla="*/ 2233797 h 2237474"/>
              <a:gd name="connsiteX218" fmla="*/ 1279765 w 12192000"/>
              <a:gd name="connsiteY218" fmla="*/ 2229639 h 2237474"/>
              <a:gd name="connsiteX219" fmla="*/ 1195347 w 12192000"/>
              <a:gd name="connsiteY219" fmla="*/ 2212354 h 2237474"/>
              <a:gd name="connsiteX220" fmla="*/ 970251 w 12192000"/>
              <a:gd name="connsiteY220" fmla="*/ 2221029 h 2237474"/>
              <a:gd name="connsiteX221" fmla="*/ 812914 w 12192000"/>
              <a:gd name="connsiteY221" fmla="*/ 2202752 h 2237474"/>
              <a:gd name="connsiteX222" fmla="*/ 800195 w 12192000"/>
              <a:gd name="connsiteY222" fmla="*/ 2209407 h 2237474"/>
              <a:gd name="connsiteX223" fmla="*/ 784978 w 12192000"/>
              <a:gd name="connsiteY223" fmla="*/ 2212360 h 2237474"/>
              <a:gd name="connsiteX224" fmla="*/ 681987 w 12192000"/>
              <a:gd name="connsiteY224" fmla="*/ 2216757 h 2237474"/>
              <a:gd name="connsiteX225" fmla="*/ 669923 w 12192000"/>
              <a:gd name="connsiteY225" fmla="*/ 2211682 h 2237474"/>
              <a:gd name="connsiteX226" fmla="*/ 648680 w 12192000"/>
              <a:gd name="connsiteY226" fmla="*/ 2206229 h 2237474"/>
              <a:gd name="connsiteX227" fmla="*/ 597225 w 12192000"/>
              <a:gd name="connsiteY227" fmla="*/ 2180999 h 2237474"/>
              <a:gd name="connsiteX228" fmla="*/ 558449 w 12192000"/>
              <a:gd name="connsiteY228" fmla="*/ 2182346 h 2237474"/>
              <a:gd name="connsiteX229" fmla="*/ 550517 w 12192000"/>
              <a:gd name="connsiteY229" fmla="*/ 2182060 h 2237474"/>
              <a:gd name="connsiteX230" fmla="*/ 550309 w 12192000"/>
              <a:gd name="connsiteY230" fmla="*/ 2181825 h 2237474"/>
              <a:gd name="connsiteX231" fmla="*/ 541836 w 12192000"/>
              <a:gd name="connsiteY231" fmla="*/ 2181063 h 2237474"/>
              <a:gd name="connsiteX232" fmla="*/ 536057 w 12192000"/>
              <a:gd name="connsiteY232" fmla="*/ 2181537 h 2237474"/>
              <a:gd name="connsiteX233" fmla="*/ 520671 w 12192000"/>
              <a:gd name="connsiteY233" fmla="*/ 2180980 h 2237474"/>
              <a:gd name="connsiteX234" fmla="*/ 515024 w 12192000"/>
              <a:gd name="connsiteY234" fmla="*/ 2179258 h 2237474"/>
              <a:gd name="connsiteX235" fmla="*/ 512278 w 12192000"/>
              <a:gd name="connsiteY235" fmla="*/ 2176369 h 2237474"/>
              <a:gd name="connsiteX236" fmla="*/ 480419 w 12192000"/>
              <a:gd name="connsiteY236" fmla="*/ 2167807 h 2237474"/>
              <a:gd name="connsiteX237" fmla="*/ 413835 w 12192000"/>
              <a:gd name="connsiteY237" fmla="*/ 2156783 h 2237474"/>
              <a:gd name="connsiteX238" fmla="*/ 376513 w 12192000"/>
              <a:gd name="connsiteY238" fmla="*/ 2154014 h 2237474"/>
              <a:gd name="connsiteX239" fmla="*/ 273386 w 12192000"/>
              <a:gd name="connsiteY239" fmla="*/ 2142551 h 2237474"/>
              <a:gd name="connsiteX240" fmla="*/ 169207 w 12192000"/>
              <a:gd name="connsiteY240" fmla="*/ 2128100 h 2237474"/>
              <a:gd name="connsiteX241" fmla="*/ 93149 w 12192000"/>
              <a:gd name="connsiteY241" fmla="*/ 2105324 h 2237474"/>
              <a:gd name="connsiteX242" fmla="*/ 88109 w 12192000"/>
              <a:gd name="connsiteY242" fmla="*/ 2106704 h 2237474"/>
              <a:gd name="connsiteX243" fmla="*/ 80022 w 12192000"/>
              <a:gd name="connsiteY243" fmla="*/ 2107254 h 2237474"/>
              <a:gd name="connsiteX244" fmla="*/ 79717 w 12192000"/>
              <a:gd name="connsiteY244" fmla="*/ 2107046 h 2237474"/>
              <a:gd name="connsiteX245" fmla="*/ 72352 w 12192000"/>
              <a:gd name="connsiteY245" fmla="*/ 2107991 h 2237474"/>
              <a:gd name="connsiteX246" fmla="*/ 37645 w 12192000"/>
              <a:gd name="connsiteY246" fmla="*/ 2115401 h 2237474"/>
              <a:gd name="connsiteX247" fmla="*/ 4572 w 12192000"/>
              <a:gd name="connsiteY247" fmla="*/ 2111091 h 2237474"/>
              <a:gd name="connsiteX248" fmla="*/ 0 w 12192000"/>
              <a:gd name="connsiteY248" fmla="*/ 2110468 h 223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2192000" h="2237474">
                <a:moveTo>
                  <a:pt x="0" y="0"/>
                </a:moveTo>
                <a:lnTo>
                  <a:pt x="12192000" y="0"/>
                </a:lnTo>
                <a:lnTo>
                  <a:pt x="12192000" y="751299"/>
                </a:lnTo>
                <a:lnTo>
                  <a:pt x="12176759" y="759190"/>
                </a:lnTo>
                <a:cubicBezTo>
                  <a:pt x="12165968" y="763819"/>
                  <a:pt x="12157853" y="765770"/>
                  <a:pt x="12154948" y="762731"/>
                </a:cubicBezTo>
                <a:cubicBezTo>
                  <a:pt x="12116503" y="759396"/>
                  <a:pt x="12073342" y="763579"/>
                  <a:pt x="12047364" y="749662"/>
                </a:cubicBezTo>
                <a:cubicBezTo>
                  <a:pt x="12041261" y="730599"/>
                  <a:pt x="11914319" y="741909"/>
                  <a:pt x="11890686" y="732766"/>
                </a:cubicBezTo>
                <a:cubicBezTo>
                  <a:pt x="11832408" y="747890"/>
                  <a:pt x="11815359" y="777569"/>
                  <a:pt x="11782413" y="769868"/>
                </a:cubicBezTo>
                <a:cubicBezTo>
                  <a:pt x="11760031" y="763594"/>
                  <a:pt x="11675205" y="777151"/>
                  <a:pt x="11649954" y="749628"/>
                </a:cubicBezTo>
                <a:cubicBezTo>
                  <a:pt x="11608286" y="767874"/>
                  <a:pt x="11593031" y="740811"/>
                  <a:pt x="11560424" y="748017"/>
                </a:cubicBezTo>
                <a:cubicBezTo>
                  <a:pt x="11488916" y="747650"/>
                  <a:pt x="11449669" y="773362"/>
                  <a:pt x="11358455" y="747593"/>
                </a:cubicBezTo>
                <a:cubicBezTo>
                  <a:pt x="11316233" y="754756"/>
                  <a:pt x="11256313" y="713012"/>
                  <a:pt x="11165209" y="748852"/>
                </a:cubicBezTo>
                <a:cubicBezTo>
                  <a:pt x="11113345" y="753539"/>
                  <a:pt x="11140250" y="736122"/>
                  <a:pt x="11058755" y="749617"/>
                </a:cubicBezTo>
                <a:cubicBezTo>
                  <a:pt x="11036836" y="722990"/>
                  <a:pt x="10909903" y="759211"/>
                  <a:pt x="10884013" y="760728"/>
                </a:cubicBezTo>
                <a:cubicBezTo>
                  <a:pt x="10864519" y="743356"/>
                  <a:pt x="10853492" y="756172"/>
                  <a:pt x="10834688" y="757726"/>
                </a:cubicBezTo>
                <a:cubicBezTo>
                  <a:pt x="10826871" y="747343"/>
                  <a:pt x="10811086" y="746602"/>
                  <a:pt x="10805004" y="757573"/>
                </a:cubicBezTo>
                <a:cubicBezTo>
                  <a:pt x="10810951" y="784448"/>
                  <a:pt x="10744688" y="759043"/>
                  <a:pt x="10739478" y="776841"/>
                </a:cubicBezTo>
                <a:cubicBezTo>
                  <a:pt x="10678284" y="779408"/>
                  <a:pt x="10540854" y="756546"/>
                  <a:pt x="10458762" y="755400"/>
                </a:cubicBezTo>
                <a:cubicBezTo>
                  <a:pt x="10426976" y="747433"/>
                  <a:pt x="10362961" y="776166"/>
                  <a:pt x="10246919" y="769960"/>
                </a:cubicBezTo>
                <a:cubicBezTo>
                  <a:pt x="10231631" y="763610"/>
                  <a:pt x="10172943" y="749095"/>
                  <a:pt x="10167995" y="760843"/>
                </a:cubicBezTo>
                <a:cubicBezTo>
                  <a:pt x="10131971" y="759999"/>
                  <a:pt x="10021683" y="796978"/>
                  <a:pt x="9997044" y="780129"/>
                </a:cubicBezTo>
                <a:cubicBezTo>
                  <a:pt x="10001018" y="806225"/>
                  <a:pt x="9951331" y="779975"/>
                  <a:pt x="9943887" y="804141"/>
                </a:cubicBezTo>
                <a:lnTo>
                  <a:pt x="9918248" y="816628"/>
                </a:lnTo>
                <a:lnTo>
                  <a:pt x="9836148" y="858312"/>
                </a:lnTo>
                <a:lnTo>
                  <a:pt x="9823800" y="866604"/>
                </a:lnTo>
                <a:lnTo>
                  <a:pt x="9794684" y="864509"/>
                </a:lnTo>
                <a:lnTo>
                  <a:pt x="9778288" y="854362"/>
                </a:lnTo>
                <a:lnTo>
                  <a:pt x="9773886" y="857543"/>
                </a:lnTo>
                <a:cubicBezTo>
                  <a:pt x="9769008" y="863842"/>
                  <a:pt x="9766501" y="867741"/>
                  <a:pt x="9761459" y="862394"/>
                </a:cubicBezTo>
                <a:lnTo>
                  <a:pt x="9705768" y="894610"/>
                </a:lnTo>
                <a:cubicBezTo>
                  <a:pt x="9699860" y="897215"/>
                  <a:pt x="9692576" y="897590"/>
                  <a:pt x="9683005" y="894128"/>
                </a:cubicBezTo>
                <a:cubicBezTo>
                  <a:pt x="9664449" y="898200"/>
                  <a:pt x="9612100" y="914263"/>
                  <a:pt x="9594438" y="919051"/>
                </a:cubicBezTo>
                <a:lnTo>
                  <a:pt x="9577033" y="922857"/>
                </a:lnTo>
                <a:cubicBezTo>
                  <a:pt x="9568659" y="926175"/>
                  <a:pt x="9551353" y="936082"/>
                  <a:pt x="9544189" y="938966"/>
                </a:cubicBezTo>
                <a:cubicBezTo>
                  <a:pt x="9538380" y="940584"/>
                  <a:pt x="9541329" y="937538"/>
                  <a:pt x="9534048" y="940158"/>
                </a:cubicBezTo>
                <a:cubicBezTo>
                  <a:pt x="9533709" y="946069"/>
                  <a:pt x="9530854" y="951684"/>
                  <a:pt x="9500499" y="954680"/>
                </a:cubicBezTo>
                <a:cubicBezTo>
                  <a:pt x="9481230" y="968165"/>
                  <a:pt x="9456325" y="979029"/>
                  <a:pt x="9428195" y="986225"/>
                </a:cubicBezTo>
                <a:cubicBezTo>
                  <a:pt x="9422499" y="981315"/>
                  <a:pt x="9414660" y="991352"/>
                  <a:pt x="9410017" y="993931"/>
                </a:cubicBezTo>
                <a:cubicBezTo>
                  <a:pt x="9408360" y="990327"/>
                  <a:pt x="9395782" y="990863"/>
                  <a:pt x="9392919" y="994656"/>
                </a:cubicBezTo>
                <a:cubicBezTo>
                  <a:pt x="9310581" y="1024474"/>
                  <a:pt x="9345163" y="981210"/>
                  <a:pt x="9301293" y="1011593"/>
                </a:cubicBezTo>
                <a:cubicBezTo>
                  <a:pt x="9292916" y="1014346"/>
                  <a:pt x="9285483" y="1013807"/>
                  <a:pt x="9278619" y="1011878"/>
                </a:cubicBezTo>
                <a:lnTo>
                  <a:pt x="9268019" y="1007442"/>
                </a:lnTo>
                <a:lnTo>
                  <a:pt x="9234662" y="1023056"/>
                </a:lnTo>
                <a:cubicBezTo>
                  <a:pt x="9217868" y="1029197"/>
                  <a:pt x="9199852" y="1034202"/>
                  <a:pt x="9181033" y="1037921"/>
                </a:cubicBezTo>
                <a:cubicBezTo>
                  <a:pt x="9174974" y="1030923"/>
                  <a:pt x="9162516" y="1043719"/>
                  <a:pt x="9155969" y="1046804"/>
                </a:cubicBezTo>
                <a:cubicBezTo>
                  <a:pt x="9154734" y="1041866"/>
                  <a:pt x="9138567" y="1041606"/>
                  <a:pt x="9133985" y="1046450"/>
                </a:cubicBezTo>
                <a:cubicBezTo>
                  <a:pt x="9021681" y="1079910"/>
                  <a:pt x="9076377" y="1024799"/>
                  <a:pt x="9012987" y="1061986"/>
                </a:cubicBezTo>
                <a:lnTo>
                  <a:pt x="8968445" y="1052169"/>
                </a:lnTo>
                <a:lnTo>
                  <a:pt x="8958984" y="1057212"/>
                </a:lnTo>
                <a:cubicBezTo>
                  <a:pt x="8920115" y="1062770"/>
                  <a:pt x="8906181" y="1053838"/>
                  <a:pt x="8886001" y="1067468"/>
                </a:cubicBezTo>
                <a:cubicBezTo>
                  <a:pt x="8847384" y="1050046"/>
                  <a:pt x="8863283" y="1068286"/>
                  <a:pt x="8838610" y="1075091"/>
                </a:cubicBezTo>
                <a:cubicBezTo>
                  <a:pt x="8816007" y="1080079"/>
                  <a:pt x="8773923" y="1092257"/>
                  <a:pt x="8750383" y="1097387"/>
                </a:cubicBezTo>
                <a:cubicBezTo>
                  <a:pt x="8735450" y="1116502"/>
                  <a:pt x="8721220" y="1097372"/>
                  <a:pt x="8697365" y="1105869"/>
                </a:cubicBezTo>
                <a:cubicBezTo>
                  <a:pt x="8687037" y="1113735"/>
                  <a:pt x="8678781" y="1115961"/>
                  <a:pt x="8665605" y="1110791"/>
                </a:cubicBezTo>
                <a:cubicBezTo>
                  <a:pt x="8618410" y="1148662"/>
                  <a:pt x="8633049" y="1116609"/>
                  <a:pt x="8584946" y="1135226"/>
                </a:cubicBezTo>
                <a:cubicBezTo>
                  <a:pt x="8544020" y="1153499"/>
                  <a:pt x="8496232" y="1168229"/>
                  <a:pt x="8460755" y="1203427"/>
                </a:cubicBezTo>
                <a:cubicBezTo>
                  <a:pt x="8454928" y="1212828"/>
                  <a:pt x="8436573" y="1218574"/>
                  <a:pt x="8419755" y="1216260"/>
                </a:cubicBezTo>
                <a:cubicBezTo>
                  <a:pt x="8416861" y="1215863"/>
                  <a:pt x="8414124" y="1215234"/>
                  <a:pt x="8411626" y="1214397"/>
                </a:cubicBezTo>
                <a:cubicBezTo>
                  <a:pt x="8391326" y="1238641"/>
                  <a:pt x="8371389" y="1231045"/>
                  <a:pt x="8363469" y="1246658"/>
                </a:cubicBezTo>
                <a:cubicBezTo>
                  <a:pt x="8322316" y="1258746"/>
                  <a:pt x="8283162" y="1250600"/>
                  <a:pt x="8275497" y="1264396"/>
                </a:cubicBezTo>
                <a:cubicBezTo>
                  <a:pt x="8253233" y="1266996"/>
                  <a:pt x="8218383" y="1257577"/>
                  <a:pt x="8206287" y="1273060"/>
                </a:cubicBezTo>
                <a:cubicBezTo>
                  <a:pt x="8200396" y="1262794"/>
                  <a:pt x="8183827" y="1285000"/>
                  <a:pt x="8168705" y="1279956"/>
                </a:cubicBezTo>
                <a:cubicBezTo>
                  <a:pt x="8157611" y="1275235"/>
                  <a:pt x="8149996" y="1280870"/>
                  <a:pt x="8139997" y="1282713"/>
                </a:cubicBezTo>
                <a:cubicBezTo>
                  <a:pt x="8125566" y="1279776"/>
                  <a:pt x="8084128" y="1294221"/>
                  <a:pt x="8074238" y="1301895"/>
                </a:cubicBezTo>
                <a:cubicBezTo>
                  <a:pt x="8052170" y="1326903"/>
                  <a:pt x="7986951" y="1319381"/>
                  <a:pt x="7968292" y="1338779"/>
                </a:cubicBezTo>
                <a:cubicBezTo>
                  <a:pt x="7960694" y="1342282"/>
                  <a:pt x="7952937" y="1344333"/>
                  <a:pt x="7945122" y="1345477"/>
                </a:cubicBezTo>
                <a:lnTo>
                  <a:pt x="7922771" y="1346645"/>
                </a:lnTo>
                <a:lnTo>
                  <a:pt x="7915461" y="1342919"/>
                </a:lnTo>
                <a:lnTo>
                  <a:pt x="7902328" y="1345865"/>
                </a:lnTo>
                <a:lnTo>
                  <a:pt x="7898322" y="1345689"/>
                </a:lnTo>
                <a:lnTo>
                  <a:pt x="7875879" y="1345646"/>
                </a:lnTo>
                <a:cubicBezTo>
                  <a:pt x="7890672" y="1367295"/>
                  <a:pt x="7816428" y="1353520"/>
                  <a:pt x="7840612" y="1369373"/>
                </a:cubicBezTo>
                <a:cubicBezTo>
                  <a:pt x="7803208" y="1375918"/>
                  <a:pt x="7836041" y="1389289"/>
                  <a:pt x="7786819" y="1378970"/>
                </a:cubicBezTo>
                <a:cubicBezTo>
                  <a:pt x="7732613" y="1405648"/>
                  <a:pt x="7587405" y="1382806"/>
                  <a:pt x="7548172" y="1417460"/>
                </a:cubicBezTo>
                <a:cubicBezTo>
                  <a:pt x="7551327" y="1405830"/>
                  <a:pt x="7499280" y="1470447"/>
                  <a:pt x="7483437" y="1478152"/>
                </a:cubicBezTo>
                <a:cubicBezTo>
                  <a:pt x="7446517" y="1491067"/>
                  <a:pt x="7432754" y="1502351"/>
                  <a:pt x="7377870" y="1523319"/>
                </a:cubicBezTo>
                <a:cubicBezTo>
                  <a:pt x="7324166" y="1536168"/>
                  <a:pt x="7290459" y="1563749"/>
                  <a:pt x="7230737" y="1562633"/>
                </a:cubicBezTo>
                <a:cubicBezTo>
                  <a:pt x="7229794" y="1566487"/>
                  <a:pt x="7227568" y="1569908"/>
                  <a:pt x="7224458" y="1573008"/>
                </a:cubicBezTo>
                <a:lnTo>
                  <a:pt x="7213486" y="1580987"/>
                </a:lnTo>
                <a:lnTo>
                  <a:pt x="7210972" y="1580856"/>
                </a:lnTo>
                <a:lnTo>
                  <a:pt x="7183121" y="1595162"/>
                </a:lnTo>
                <a:lnTo>
                  <a:pt x="7164601" y="1606490"/>
                </a:lnTo>
                <a:lnTo>
                  <a:pt x="7159286" y="1606850"/>
                </a:lnTo>
                <a:cubicBezTo>
                  <a:pt x="7150961" y="1609262"/>
                  <a:pt x="7125743" y="1618162"/>
                  <a:pt x="7114651" y="1620959"/>
                </a:cubicBezTo>
                <a:cubicBezTo>
                  <a:pt x="7109310" y="1606138"/>
                  <a:pt x="7106695" y="1617324"/>
                  <a:pt x="7092727" y="1623628"/>
                </a:cubicBezTo>
                <a:cubicBezTo>
                  <a:pt x="7081313" y="1602012"/>
                  <a:pt x="7049394" y="1627301"/>
                  <a:pt x="7031309" y="1619451"/>
                </a:cubicBezTo>
                <a:cubicBezTo>
                  <a:pt x="7021305" y="1624569"/>
                  <a:pt x="7010515" y="1629587"/>
                  <a:pt x="6999084" y="1634317"/>
                </a:cubicBezTo>
                <a:lnTo>
                  <a:pt x="6992107" y="1636860"/>
                </a:lnTo>
                <a:lnTo>
                  <a:pt x="6991765" y="1636725"/>
                </a:lnTo>
                <a:cubicBezTo>
                  <a:pt x="6989813" y="1636884"/>
                  <a:pt x="6987353" y="1637572"/>
                  <a:pt x="6983996" y="1639040"/>
                </a:cubicBezTo>
                <a:lnTo>
                  <a:pt x="6979383" y="1641496"/>
                </a:lnTo>
                <a:lnTo>
                  <a:pt x="6900177" y="1636016"/>
                </a:lnTo>
                <a:cubicBezTo>
                  <a:pt x="6859708" y="1641136"/>
                  <a:pt x="6829973" y="1628753"/>
                  <a:pt x="6795372" y="1644845"/>
                </a:cubicBezTo>
                <a:cubicBezTo>
                  <a:pt x="6757466" y="1649571"/>
                  <a:pt x="6723150" y="1647290"/>
                  <a:pt x="6692251" y="1656357"/>
                </a:cubicBezTo>
                <a:cubicBezTo>
                  <a:pt x="6678032" y="1652894"/>
                  <a:pt x="6665282" y="1652445"/>
                  <a:pt x="6655235" y="1661869"/>
                </a:cubicBezTo>
                <a:cubicBezTo>
                  <a:pt x="6619334" y="1664040"/>
                  <a:pt x="6608179" y="1654034"/>
                  <a:pt x="6587857" y="1665769"/>
                </a:cubicBezTo>
                <a:lnTo>
                  <a:pt x="6554894" y="1664428"/>
                </a:lnTo>
                <a:lnTo>
                  <a:pt x="6551579" y="1662213"/>
                </a:lnTo>
                <a:lnTo>
                  <a:pt x="6545693" y="1661776"/>
                </a:lnTo>
                <a:lnTo>
                  <a:pt x="6530561" y="1664619"/>
                </a:lnTo>
                <a:lnTo>
                  <a:pt x="6525028" y="1666354"/>
                </a:lnTo>
                <a:cubicBezTo>
                  <a:pt x="6521154" y="1667301"/>
                  <a:pt x="6518510" y="1667613"/>
                  <a:pt x="6516595" y="1667475"/>
                </a:cubicBezTo>
                <a:lnTo>
                  <a:pt x="6516340" y="1667291"/>
                </a:lnTo>
                <a:lnTo>
                  <a:pt x="6508541" y="1668757"/>
                </a:lnTo>
                <a:cubicBezTo>
                  <a:pt x="6495493" y="1671715"/>
                  <a:pt x="6482908" y="1675051"/>
                  <a:pt x="6471012" y="1678604"/>
                </a:cubicBezTo>
                <a:cubicBezTo>
                  <a:pt x="6457809" y="1668164"/>
                  <a:pt x="6415506" y="1688334"/>
                  <a:pt x="6415265" y="1665317"/>
                </a:cubicBezTo>
                <a:cubicBezTo>
                  <a:pt x="6399063" y="1669446"/>
                  <a:pt x="6391173" y="1680085"/>
                  <a:pt x="6393343" y="1664672"/>
                </a:cubicBezTo>
                <a:lnTo>
                  <a:pt x="6380457" y="1662376"/>
                </a:lnTo>
                <a:lnTo>
                  <a:pt x="6280959" y="1689329"/>
                </a:lnTo>
                <a:lnTo>
                  <a:pt x="6266765" y="1695560"/>
                </a:lnTo>
                <a:cubicBezTo>
                  <a:pt x="6262331" y="1698152"/>
                  <a:pt x="6258580" y="1701192"/>
                  <a:pt x="6255823" y="1704850"/>
                </a:cubicBezTo>
                <a:cubicBezTo>
                  <a:pt x="6200184" y="1694834"/>
                  <a:pt x="6155082" y="1716996"/>
                  <a:pt x="6098321" y="1721646"/>
                </a:cubicBezTo>
                <a:cubicBezTo>
                  <a:pt x="6036511" y="1734126"/>
                  <a:pt x="5902526" y="1770074"/>
                  <a:pt x="5880652" y="1779643"/>
                </a:cubicBezTo>
                <a:cubicBezTo>
                  <a:pt x="5862008" y="1784877"/>
                  <a:pt x="5777344" y="1786304"/>
                  <a:pt x="5785959" y="1775307"/>
                </a:cubicBezTo>
                <a:cubicBezTo>
                  <a:pt x="5732223" y="1803618"/>
                  <a:pt x="5707481" y="1784706"/>
                  <a:pt x="5643534" y="1802919"/>
                </a:cubicBezTo>
                <a:lnTo>
                  <a:pt x="5518799" y="1818312"/>
                </a:lnTo>
                <a:lnTo>
                  <a:pt x="5505014" y="1819259"/>
                </a:lnTo>
                <a:lnTo>
                  <a:pt x="5499949" y="1814490"/>
                </a:lnTo>
                <a:lnTo>
                  <a:pt x="5453307" y="1815450"/>
                </a:lnTo>
                <a:cubicBezTo>
                  <a:pt x="5433075" y="1827706"/>
                  <a:pt x="5395563" y="1821122"/>
                  <a:pt x="5364192" y="1826074"/>
                </a:cubicBezTo>
                <a:lnTo>
                  <a:pt x="5350380" y="1830891"/>
                </a:lnTo>
                <a:lnTo>
                  <a:pt x="5259633" y="1837160"/>
                </a:lnTo>
                <a:lnTo>
                  <a:pt x="5197513" y="1844718"/>
                </a:lnTo>
                <a:lnTo>
                  <a:pt x="5184170" y="1849402"/>
                </a:lnTo>
                <a:lnTo>
                  <a:pt x="5168852" y="1844846"/>
                </a:lnTo>
                <a:cubicBezTo>
                  <a:pt x="5166986" y="1843561"/>
                  <a:pt x="5165478" y="1842127"/>
                  <a:pt x="5164370" y="1840597"/>
                </a:cubicBezTo>
                <a:lnTo>
                  <a:pt x="5114927" y="1847827"/>
                </a:lnTo>
                <a:lnTo>
                  <a:pt x="5108970" y="1847935"/>
                </a:lnTo>
                <a:lnTo>
                  <a:pt x="5067961" y="1845917"/>
                </a:lnTo>
                <a:lnTo>
                  <a:pt x="5007075" y="1838626"/>
                </a:lnTo>
                <a:cubicBezTo>
                  <a:pt x="4987003" y="1833546"/>
                  <a:pt x="4969259" y="1814096"/>
                  <a:pt x="4944087" y="1823332"/>
                </a:cubicBezTo>
                <a:cubicBezTo>
                  <a:pt x="4949882" y="1812650"/>
                  <a:pt x="4914396" y="1826154"/>
                  <a:pt x="4907662" y="1816900"/>
                </a:cubicBezTo>
                <a:cubicBezTo>
                  <a:pt x="4903760" y="1809237"/>
                  <a:pt x="4892087" y="1811549"/>
                  <a:pt x="4882386" y="1809844"/>
                </a:cubicBezTo>
                <a:cubicBezTo>
                  <a:pt x="4874062" y="1802609"/>
                  <a:pt x="4826962" y="1801349"/>
                  <a:pt x="4811440" y="1804655"/>
                </a:cubicBezTo>
                <a:cubicBezTo>
                  <a:pt x="4768806" y="1818748"/>
                  <a:pt x="4725356" y="1790961"/>
                  <a:pt x="4691075" y="1801389"/>
                </a:cubicBezTo>
                <a:cubicBezTo>
                  <a:pt x="4663743" y="1799478"/>
                  <a:pt x="4655044" y="1795479"/>
                  <a:pt x="4647449" y="1793181"/>
                </a:cubicBezTo>
                <a:lnTo>
                  <a:pt x="4645504" y="1787606"/>
                </a:lnTo>
                <a:lnTo>
                  <a:pt x="4632229" y="1785815"/>
                </a:lnTo>
                <a:lnTo>
                  <a:pt x="4629273" y="1784355"/>
                </a:lnTo>
                <a:cubicBezTo>
                  <a:pt x="4623639" y="1781544"/>
                  <a:pt x="4617950" y="1778917"/>
                  <a:pt x="4611738" y="1776964"/>
                </a:cubicBezTo>
                <a:cubicBezTo>
                  <a:pt x="4601379" y="1800272"/>
                  <a:pt x="4557197" y="1764196"/>
                  <a:pt x="4560070" y="1785640"/>
                </a:cubicBezTo>
                <a:lnTo>
                  <a:pt x="4536503" y="1785334"/>
                </a:lnTo>
                <a:lnTo>
                  <a:pt x="4513724" y="1791996"/>
                </a:lnTo>
                <a:lnTo>
                  <a:pt x="4501513" y="1799835"/>
                </a:lnTo>
                <a:lnTo>
                  <a:pt x="4459076" y="1813003"/>
                </a:lnTo>
                <a:lnTo>
                  <a:pt x="4459810" y="1797886"/>
                </a:lnTo>
                <a:lnTo>
                  <a:pt x="4379064" y="1817177"/>
                </a:lnTo>
                <a:lnTo>
                  <a:pt x="4319209" y="1834833"/>
                </a:lnTo>
                <a:lnTo>
                  <a:pt x="4306907" y="1841641"/>
                </a:lnTo>
                <a:lnTo>
                  <a:pt x="4290981" y="1839677"/>
                </a:lnTo>
                <a:cubicBezTo>
                  <a:pt x="4288909" y="1838717"/>
                  <a:pt x="4287163" y="1837555"/>
                  <a:pt x="4285792" y="1836231"/>
                </a:cubicBezTo>
                <a:lnTo>
                  <a:pt x="4238372" y="1851480"/>
                </a:lnTo>
                <a:lnTo>
                  <a:pt x="4232517" y="1852567"/>
                </a:lnTo>
                <a:lnTo>
                  <a:pt x="4191732" y="1857328"/>
                </a:lnTo>
                <a:lnTo>
                  <a:pt x="4065532" y="1855477"/>
                </a:lnTo>
                <a:cubicBezTo>
                  <a:pt x="4069305" y="1844009"/>
                  <a:pt x="4036780" y="1863138"/>
                  <a:pt x="4028460" y="1855137"/>
                </a:cubicBezTo>
                <a:cubicBezTo>
                  <a:pt x="4023224" y="1848238"/>
                  <a:pt x="4012138" y="1852433"/>
                  <a:pt x="4002267" y="1852352"/>
                </a:cubicBezTo>
                <a:cubicBezTo>
                  <a:pt x="3992749" y="1846600"/>
                  <a:pt x="3946095" y="1853107"/>
                  <a:pt x="3931396" y="1858915"/>
                </a:cubicBezTo>
                <a:cubicBezTo>
                  <a:pt x="3891932" y="1879798"/>
                  <a:pt x="3844059" y="1859600"/>
                  <a:pt x="3812162" y="1875501"/>
                </a:cubicBezTo>
                <a:cubicBezTo>
                  <a:pt x="3784875" y="1878116"/>
                  <a:pt x="3775574" y="1875612"/>
                  <a:pt x="3767672" y="1874600"/>
                </a:cubicBezTo>
                <a:lnTo>
                  <a:pt x="3764741" y="1869433"/>
                </a:lnTo>
                <a:lnTo>
                  <a:pt x="3751332" y="1869854"/>
                </a:lnTo>
                <a:lnTo>
                  <a:pt x="3748155" y="1868903"/>
                </a:lnTo>
                <a:cubicBezTo>
                  <a:pt x="3742091" y="1867062"/>
                  <a:pt x="3736007" y="1865414"/>
                  <a:pt x="3729530" y="1864513"/>
                </a:cubicBezTo>
                <a:cubicBezTo>
                  <a:pt x="3723549" y="1889158"/>
                  <a:pt x="3673453" y="1860919"/>
                  <a:pt x="3680177" y="1881552"/>
                </a:cubicBezTo>
                <a:cubicBezTo>
                  <a:pt x="3643549" y="1880892"/>
                  <a:pt x="3599470" y="1913398"/>
                  <a:pt x="3567259" y="1893482"/>
                </a:cubicBezTo>
                <a:cubicBezTo>
                  <a:pt x="3512865" y="1897927"/>
                  <a:pt x="3463644" y="1898121"/>
                  <a:pt x="3405770" y="1904591"/>
                </a:cubicBezTo>
                <a:cubicBezTo>
                  <a:pt x="3361027" y="1917619"/>
                  <a:pt x="3312439" y="1902759"/>
                  <a:pt x="3280097" y="1919610"/>
                </a:cubicBezTo>
                <a:cubicBezTo>
                  <a:pt x="3228353" y="1917339"/>
                  <a:pt x="3163854" y="1927961"/>
                  <a:pt x="3123424" y="1952930"/>
                </a:cubicBezTo>
                <a:cubicBezTo>
                  <a:pt x="3067921" y="1955455"/>
                  <a:pt x="3058626" y="1970554"/>
                  <a:pt x="3009910" y="1957866"/>
                </a:cubicBezTo>
                <a:cubicBezTo>
                  <a:pt x="3005875" y="1961558"/>
                  <a:pt x="3001138" y="1964570"/>
                  <a:pt x="2995934" y="1967085"/>
                </a:cubicBezTo>
                <a:lnTo>
                  <a:pt x="2980071" y="1972988"/>
                </a:lnTo>
                <a:lnTo>
                  <a:pt x="2978094" y="1972369"/>
                </a:lnTo>
                <a:lnTo>
                  <a:pt x="2942858" y="1981367"/>
                </a:lnTo>
                <a:lnTo>
                  <a:pt x="2875436" y="1996977"/>
                </a:lnTo>
                <a:lnTo>
                  <a:pt x="2874892" y="1996085"/>
                </a:lnTo>
                <a:cubicBezTo>
                  <a:pt x="2872808" y="1994277"/>
                  <a:pt x="2869648" y="1993306"/>
                  <a:pt x="2864145" y="1994061"/>
                </a:cubicBezTo>
                <a:cubicBezTo>
                  <a:pt x="2872218" y="1978115"/>
                  <a:pt x="2860603" y="1988862"/>
                  <a:pt x="2843662" y="1992498"/>
                </a:cubicBezTo>
                <a:cubicBezTo>
                  <a:pt x="2852423" y="1968542"/>
                  <a:pt x="2804535" y="1987804"/>
                  <a:pt x="2796128" y="1976403"/>
                </a:cubicBezTo>
                <a:cubicBezTo>
                  <a:pt x="2783487" y="1979614"/>
                  <a:pt x="2770278" y="1982573"/>
                  <a:pt x="2756784" y="1985116"/>
                </a:cubicBezTo>
                <a:lnTo>
                  <a:pt x="2748833" y="1986323"/>
                </a:lnTo>
                <a:cubicBezTo>
                  <a:pt x="2748775" y="1986256"/>
                  <a:pt x="2748719" y="1986188"/>
                  <a:pt x="2748661" y="1986122"/>
                </a:cubicBezTo>
                <a:cubicBezTo>
                  <a:pt x="2746906" y="1985902"/>
                  <a:pt x="2744280" y="1986117"/>
                  <a:pt x="2740251" y="1986946"/>
                </a:cubicBezTo>
                <a:lnTo>
                  <a:pt x="2718916" y="1990867"/>
                </a:lnTo>
                <a:lnTo>
                  <a:pt x="2713522" y="1990173"/>
                </a:lnTo>
                <a:lnTo>
                  <a:pt x="2680597" y="1984996"/>
                </a:lnTo>
                <a:cubicBezTo>
                  <a:pt x="2658416" y="1985461"/>
                  <a:pt x="2612251" y="1988312"/>
                  <a:pt x="2578178" y="1990531"/>
                </a:cubicBezTo>
                <a:cubicBezTo>
                  <a:pt x="2545413" y="1998704"/>
                  <a:pt x="2513846" y="1994934"/>
                  <a:pt x="2476147" y="1998305"/>
                </a:cubicBezTo>
                <a:cubicBezTo>
                  <a:pt x="2437134" y="2013637"/>
                  <a:pt x="2413847" y="1999542"/>
                  <a:pt x="2373568" y="2003219"/>
                </a:cubicBezTo>
                <a:cubicBezTo>
                  <a:pt x="2341422" y="2024631"/>
                  <a:pt x="2342856" y="1992997"/>
                  <a:pt x="2321399" y="1989467"/>
                </a:cubicBezTo>
                <a:lnTo>
                  <a:pt x="2315525" y="1989708"/>
                </a:lnTo>
                <a:lnTo>
                  <a:pt x="2300792" y="1994290"/>
                </a:lnTo>
                <a:lnTo>
                  <a:pt x="2295469" y="1996659"/>
                </a:lnTo>
                <a:cubicBezTo>
                  <a:pt x="2291722" y="1998049"/>
                  <a:pt x="2289127" y="1998665"/>
                  <a:pt x="2287219" y="1998750"/>
                </a:cubicBezTo>
                <a:lnTo>
                  <a:pt x="2286948" y="1998596"/>
                </a:lnTo>
                <a:lnTo>
                  <a:pt x="2243069" y="2015111"/>
                </a:lnTo>
                <a:cubicBezTo>
                  <a:pt x="2229030" y="2006206"/>
                  <a:pt x="2188966" y="2031217"/>
                  <a:pt x="2186609" y="2008263"/>
                </a:cubicBezTo>
                <a:cubicBezTo>
                  <a:pt x="2170936" y="2014251"/>
                  <a:pt x="2164097" y="2025782"/>
                  <a:pt x="2164831" y="2010143"/>
                </a:cubicBezTo>
                <a:cubicBezTo>
                  <a:pt x="2159536" y="2011705"/>
                  <a:pt x="2155830" y="2011340"/>
                  <a:pt x="2152836" y="2010048"/>
                </a:cubicBezTo>
                <a:lnTo>
                  <a:pt x="2117102" y="2023004"/>
                </a:lnTo>
                <a:lnTo>
                  <a:pt x="2111935" y="2023163"/>
                </a:lnTo>
                <a:lnTo>
                  <a:pt x="2089991" y="2034193"/>
                </a:lnTo>
                <a:lnTo>
                  <a:pt x="2058061" y="2047942"/>
                </a:lnTo>
                <a:lnTo>
                  <a:pt x="2055737" y="2047704"/>
                </a:lnTo>
                <a:lnTo>
                  <a:pt x="2042244" y="2055560"/>
                </a:lnTo>
                <a:cubicBezTo>
                  <a:pt x="2038090" y="2058656"/>
                  <a:pt x="1978623" y="2070285"/>
                  <a:pt x="1976224" y="2074257"/>
                </a:cubicBezTo>
                <a:cubicBezTo>
                  <a:pt x="1920172" y="2070662"/>
                  <a:pt x="1933546" y="2089824"/>
                  <a:pt x="1877728" y="2101004"/>
                </a:cubicBezTo>
                <a:cubicBezTo>
                  <a:pt x="1839146" y="2101989"/>
                  <a:pt x="1818769" y="2108983"/>
                  <a:pt x="1759056" y="2125608"/>
                </a:cubicBezTo>
                <a:cubicBezTo>
                  <a:pt x="1719091" y="2137539"/>
                  <a:pt x="1691494" y="2161097"/>
                  <a:pt x="1637948" y="2172597"/>
                </a:cubicBezTo>
                <a:cubicBezTo>
                  <a:pt x="1587306" y="2207053"/>
                  <a:pt x="1496241" y="2208973"/>
                  <a:pt x="1434549" y="2234522"/>
                </a:cubicBezTo>
                <a:cubicBezTo>
                  <a:pt x="1402655" y="2224964"/>
                  <a:pt x="1409212" y="2231152"/>
                  <a:pt x="1398481" y="2237074"/>
                </a:cubicBezTo>
                <a:cubicBezTo>
                  <a:pt x="1398456" y="2237082"/>
                  <a:pt x="1398432" y="2237089"/>
                  <a:pt x="1398407" y="2237095"/>
                </a:cubicBezTo>
                <a:lnTo>
                  <a:pt x="1370962" y="2237474"/>
                </a:lnTo>
                <a:lnTo>
                  <a:pt x="1356367" y="2235089"/>
                </a:lnTo>
                <a:cubicBezTo>
                  <a:pt x="1346056" y="2233320"/>
                  <a:pt x="1335986" y="2231930"/>
                  <a:pt x="1324828" y="2231968"/>
                </a:cubicBezTo>
                <a:lnTo>
                  <a:pt x="1297744" y="2235849"/>
                </a:lnTo>
                <a:lnTo>
                  <a:pt x="1286236" y="2233135"/>
                </a:lnTo>
                <a:lnTo>
                  <a:pt x="1283504" y="2233797"/>
                </a:lnTo>
                <a:lnTo>
                  <a:pt x="1279765" y="2229639"/>
                </a:lnTo>
                <a:cubicBezTo>
                  <a:pt x="1260110" y="2221111"/>
                  <a:pt x="1209850" y="2211602"/>
                  <a:pt x="1195347" y="2212354"/>
                </a:cubicBezTo>
                <a:cubicBezTo>
                  <a:pt x="1171903" y="2216875"/>
                  <a:pt x="1033292" y="2222456"/>
                  <a:pt x="970251" y="2221029"/>
                </a:cubicBezTo>
                <a:cubicBezTo>
                  <a:pt x="913858" y="2213074"/>
                  <a:pt x="864984" y="2224767"/>
                  <a:pt x="812914" y="2202752"/>
                </a:cubicBezTo>
                <a:cubicBezTo>
                  <a:pt x="809419" y="2205714"/>
                  <a:pt x="805091" y="2207855"/>
                  <a:pt x="800195" y="2209407"/>
                </a:cubicBezTo>
                <a:lnTo>
                  <a:pt x="784978" y="2212360"/>
                </a:lnTo>
                <a:lnTo>
                  <a:pt x="681987" y="2216757"/>
                </a:lnTo>
                <a:lnTo>
                  <a:pt x="669923" y="2211682"/>
                </a:lnTo>
                <a:cubicBezTo>
                  <a:pt x="675432" y="2197125"/>
                  <a:pt x="665394" y="2205767"/>
                  <a:pt x="648680" y="2206229"/>
                </a:cubicBezTo>
                <a:cubicBezTo>
                  <a:pt x="653511" y="2183723"/>
                  <a:pt x="607806" y="2194090"/>
                  <a:pt x="597225" y="2180999"/>
                </a:cubicBezTo>
                <a:cubicBezTo>
                  <a:pt x="584838" y="2181847"/>
                  <a:pt x="571827" y="2182333"/>
                  <a:pt x="558449" y="2182346"/>
                </a:cubicBezTo>
                <a:lnTo>
                  <a:pt x="550517" y="2182060"/>
                </a:lnTo>
                <a:lnTo>
                  <a:pt x="550309" y="2181825"/>
                </a:lnTo>
                <a:cubicBezTo>
                  <a:pt x="548471" y="2181269"/>
                  <a:pt x="545824" y="2180990"/>
                  <a:pt x="541836" y="2181063"/>
                </a:cubicBezTo>
                <a:lnTo>
                  <a:pt x="536057" y="2181537"/>
                </a:lnTo>
                <a:lnTo>
                  <a:pt x="520671" y="2180980"/>
                </a:lnTo>
                <a:lnTo>
                  <a:pt x="515024" y="2179258"/>
                </a:lnTo>
                <a:lnTo>
                  <a:pt x="512278" y="2176369"/>
                </a:lnTo>
                <a:lnTo>
                  <a:pt x="480419" y="2167807"/>
                </a:lnTo>
                <a:cubicBezTo>
                  <a:pt x="458012" y="2174781"/>
                  <a:pt x="449332" y="2162566"/>
                  <a:pt x="413835" y="2156783"/>
                </a:cubicBezTo>
                <a:cubicBezTo>
                  <a:pt x="401959" y="2163765"/>
                  <a:pt x="389622" y="2160522"/>
                  <a:pt x="376513" y="2154014"/>
                </a:cubicBezTo>
                <a:cubicBezTo>
                  <a:pt x="344376" y="2156059"/>
                  <a:pt x="311403" y="2146283"/>
                  <a:pt x="273386" y="2142551"/>
                </a:cubicBezTo>
                <a:cubicBezTo>
                  <a:pt x="236093" y="2150634"/>
                  <a:pt x="209811" y="2132011"/>
                  <a:pt x="169207" y="2128100"/>
                </a:cubicBezTo>
                <a:lnTo>
                  <a:pt x="93149" y="2105324"/>
                </a:lnTo>
                <a:lnTo>
                  <a:pt x="88109" y="2106704"/>
                </a:lnTo>
                <a:cubicBezTo>
                  <a:pt x="84511" y="2107398"/>
                  <a:pt x="81960" y="2107528"/>
                  <a:pt x="80022" y="2107254"/>
                </a:cubicBezTo>
                <a:lnTo>
                  <a:pt x="79717" y="2107046"/>
                </a:lnTo>
                <a:lnTo>
                  <a:pt x="72352" y="2107991"/>
                </a:lnTo>
                <a:cubicBezTo>
                  <a:pt x="60160" y="2110089"/>
                  <a:pt x="48530" y="2112610"/>
                  <a:pt x="37645" y="2115401"/>
                </a:cubicBezTo>
                <a:cubicBezTo>
                  <a:pt x="29688" y="2109582"/>
                  <a:pt x="16534" y="2111084"/>
                  <a:pt x="4572" y="2111091"/>
                </a:cubicBezTo>
                <a:lnTo>
                  <a:pt x="0" y="2110468"/>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2B1C4B8D-5596-3B88-512F-EB034E0A703B}"/>
              </a:ext>
            </a:extLst>
          </p:cNvPr>
          <p:cNvSpPr>
            <a:spLocks noGrp="1"/>
          </p:cNvSpPr>
          <p:nvPr>
            <p:ph type="title"/>
          </p:nvPr>
        </p:nvSpPr>
        <p:spPr>
          <a:xfrm>
            <a:off x="1050879" y="609601"/>
            <a:ext cx="9810604" cy="1216024"/>
          </a:xfrm>
        </p:spPr>
        <p:txBody>
          <a:bodyPr>
            <a:normAutofit/>
          </a:bodyPr>
          <a:lstStyle/>
          <a:p>
            <a:r>
              <a:rPr lang="ar-SA" b="1" dirty="0"/>
              <a:t>استراتيجيات مكافحة الفقر</a:t>
            </a:r>
            <a:endParaRPr lang="ar-EG" dirty="0"/>
          </a:p>
        </p:txBody>
      </p:sp>
      <p:sp>
        <p:nvSpPr>
          <p:cNvPr id="18" name="Freeform: Shape 17">
            <a:extLst>
              <a:ext uri="{FF2B5EF4-FFF2-40B4-BE49-F238E27FC236}">
                <a16:creationId xmlns:a16="http://schemas.microsoft.com/office/drawing/2014/main" id="{3501A971-CEBD-4E4B-8529-3BB4F4100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0460" y="6189260"/>
            <a:ext cx="7831541" cy="668740"/>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عنصر نائب للمحتوى 2">
            <a:extLst>
              <a:ext uri="{FF2B5EF4-FFF2-40B4-BE49-F238E27FC236}">
                <a16:creationId xmlns:a16="http://schemas.microsoft.com/office/drawing/2014/main" id="{8998D759-2C9E-61D4-4552-325E98BD87B6}"/>
              </a:ext>
            </a:extLst>
          </p:cNvPr>
          <p:cNvGraphicFramePr>
            <a:graphicFrameLocks noGrp="1"/>
          </p:cNvGraphicFramePr>
          <p:nvPr>
            <p:ph idx="1"/>
            <p:extLst>
              <p:ext uri="{D42A27DB-BD31-4B8C-83A1-F6EECF244321}">
                <p14:modId xmlns:p14="http://schemas.microsoft.com/office/powerpoint/2010/main" val="3801914574"/>
              </p:ext>
            </p:extLst>
          </p:nvPr>
        </p:nvGraphicFramePr>
        <p:xfrm>
          <a:off x="1050925" y="1825625"/>
          <a:ext cx="9810750" cy="4429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468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470751-4046-4A07-86D0-382F36ED5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D2054602-6E62-B3C8-DC19-5BF01729415C}"/>
              </a:ext>
            </a:extLst>
          </p:cNvPr>
          <p:cNvSpPr>
            <a:spLocks noGrp="1"/>
          </p:cNvSpPr>
          <p:nvPr>
            <p:ph type="title"/>
          </p:nvPr>
        </p:nvSpPr>
        <p:spPr>
          <a:xfrm>
            <a:off x="1050879" y="609601"/>
            <a:ext cx="9810604" cy="1216024"/>
          </a:xfrm>
        </p:spPr>
        <p:txBody>
          <a:bodyPr>
            <a:normAutofit/>
          </a:bodyPr>
          <a:lstStyle/>
          <a:p>
            <a:pPr algn="ctr"/>
            <a:r>
              <a:rPr lang="ar-SA" b="1" dirty="0"/>
              <a:t>الدراسات السابقة</a:t>
            </a:r>
            <a:endParaRPr lang="ar-EG"/>
          </a:p>
        </p:txBody>
      </p:sp>
      <p:sp>
        <p:nvSpPr>
          <p:cNvPr id="11" name="Freeform: Shape 10">
            <a:extLst>
              <a:ext uri="{FF2B5EF4-FFF2-40B4-BE49-F238E27FC236}">
                <a16:creationId xmlns:a16="http://schemas.microsoft.com/office/drawing/2014/main" id="{798DAB7D-3A31-4ABA-87BC-3DC434358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48399"/>
            <a:ext cx="12192000" cy="609602"/>
          </a:xfrm>
          <a:custGeom>
            <a:avLst/>
            <a:gdLst>
              <a:gd name="connsiteX0" fmla="*/ 5427496 w 12192000"/>
              <a:gd name="connsiteY0" fmla="*/ 48 h 843657"/>
              <a:gd name="connsiteX1" fmla="*/ 5725893 w 12192000"/>
              <a:gd name="connsiteY1" fmla="*/ 21789 h 843657"/>
              <a:gd name="connsiteX2" fmla="*/ 5843016 w 12192000"/>
              <a:gd name="connsiteY2" fmla="*/ 15229 h 843657"/>
              <a:gd name="connsiteX3" fmla="*/ 5846849 w 12192000"/>
              <a:gd name="connsiteY3" fmla="*/ 32983 h 843657"/>
              <a:gd name="connsiteX4" fmla="*/ 5899818 w 12192000"/>
              <a:gd name="connsiteY4" fmla="*/ 25502 h 843657"/>
              <a:gd name="connsiteX5" fmla="*/ 6034990 w 12192000"/>
              <a:gd name="connsiteY5" fmla="*/ 39501 h 843657"/>
              <a:gd name="connsiteX6" fmla="*/ 6231181 w 12192000"/>
              <a:gd name="connsiteY6" fmla="*/ 59432 h 843657"/>
              <a:gd name="connsiteX7" fmla="*/ 6336161 w 12192000"/>
              <a:gd name="connsiteY7" fmla="*/ 80469 h 843657"/>
              <a:gd name="connsiteX8" fmla="*/ 6424286 w 12192000"/>
              <a:gd name="connsiteY8" fmla="*/ 80202 h 843657"/>
              <a:gd name="connsiteX9" fmla="*/ 6498206 w 12192000"/>
              <a:gd name="connsiteY9" fmla="*/ 88921 h 843657"/>
              <a:gd name="connsiteX10" fmla="*/ 6524438 w 12192000"/>
              <a:gd name="connsiteY10" fmla="*/ 92235 h 843657"/>
              <a:gd name="connsiteX11" fmla="*/ 6528543 w 12192000"/>
              <a:gd name="connsiteY11" fmla="*/ 96055 h 843657"/>
              <a:gd name="connsiteX12" fmla="*/ 6550787 w 12192000"/>
              <a:gd name="connsiteY12" fmla="*/ 79748 h 843657"/>
              <a:gd name="connsiteX13" fmla="*/ 6638443 w 12192000"/>
              <a:gd name="connsiteY13" fmla="*/ 117301 h 843657"/>
              <a:gd name="connsiteX14" fmla="*/ 6639771 w 12192000"/>
              <a:gd name="connsiteY14" fmla="*/ 116273 h 843657"/>
              <a:gd name="connsiteX15" fmla="*/ 6733110 w 12192000"/>
              <a:gd name="connsiteY15" fmla="*/ 109431 h 843657"/>
              <a:gd name="connsiteX16" fmla="*/ 6823638 w 12192000"/>
              <a:gd name="connsiteY16" fmla="*/ 103653 h 843657"/>
              <a:gd name="connsiteX17" fmla="*/ 6834898 w 12192000"/>
              <a:gd name="connsiteY17" fmla="*/ 105044 h 843657"/>
              <a:gd name="connsiteX18" fmla="*/ 6835271 w 12192000"/>
              <a:gd name="connsiteY18" fmla="*/ 104811 h 843657"/>
              <a:gd name="connsiteX19" fmla="*/ 6847445 w 12192000"/>
              <a:gd name="connsiteY19" fmla="*/ 105763 h 843657"/>
              <a:gd name="connsiteX20" fmla="*/ 6855429 w 12192000"/>
              <a:gd name="connsiteY20" fmla="*/ 107584 h 843657"/>
              <a:gd name="connsiteX21" fmla="*/ 6923302 w 12192000"/>
              <a:gd name="connsiteY21" fmla="*/ 131290 h 843657"/>
              <a:gd name="connsiteX22" fmla="*/ 7046891 w 12192000"/>
              <a:gd name="connsiteY22" fmla="*/ 109264 h 843657"/>
              <a:gd name="connsiteX23" fmla="*/ 7233811 w 12192000"/>
              <a:gd name="connsiteY23" fmla="*/ 127598 h 843657"/>
              <a:gd name="connsiteX24" fmla="*/ 7371301 w 12192000"/>
              <a:gd name="connsiteY24" fmla="*/ 118421 h 843657"/>
              <a:gd name="connsiteX25" fmla="*/ 7574701 w 12192000"/>
              <a:gd name="connsiteY25" fmla="*/ 190435 h 843657"/>
              <a:gd name="connsiteX26" fmla="*/ 7580910 w 12192000"/>
              <a:gd name="connsiteY26" fmla="*/ 199699 h 843657"/>
              <a:gd name="connsiteX27" fmla="*/ 7592267 w 12192000"/>
              <a:gd name="connsiteY27" fmla="*/ 206716 h 843657"/>
              <a:gd name="connsiteX28" fmla="*/ 7594969 w 12192000"/>
              <a:gd name="connsiteY28" fmla="*/ 206552 h 843657"/>
              <a:gd name="connsiteX29" fmla="*/ 7612066 w 12192000"/>
              <a:gd name="connsiteY29" fmla="*/ 211669 h 843657"/>
              <a:gd name="connsiteX30" fmla="*/ 7613197 w 12192000"/>
              <a:gd name="connsiteY30" fmla="*/ 214836 h 843657"/>
              <a:gd name="connsiteX31" fmla="*/ 7624109 w 12192000"/>
              <a:gd name="connsiteY31" fmla="*/ 218987 h 843657"/>
              <a:gd name="connsiteX32" fmla="*/ 7643393 w 12192000"/>
              <a:gd name="connsiteY32" fmla="*/ 228895 h 843657"/>
              <a:gd name="connsiteX33" fmla="*/ 7649074 w 12192000"/>
              <a:gd name="connsiteY33" fmla="*/ 229127 h 843657"/>
              <a:gd name="connsiteX34" fmla="*/ 7681385 w 12192000"/>
              <a:gd name="connsiteY34" fmla="*/ 241546 h 843657"/>
              <a:gd name="connsiteX35" fmla="*/ 7682814 w 12192000"/>
              <a:gd name="connsiteY35" fmla="*/ 240947 h 843657"/>
              <a:gd name="connsiteX36" fmla="*/ 7696214 w 12192000"/>
              <a:gd name="connsiteY36" fmla="*/ 241085 h 843657"/>
              <a:gd name="connsiteX37" fmla="*/ 7819450 w 12192000"/>
              <a:gd name="connsiteY37" fmla="*/ 251097 h 843657"/>
              <a:gd name="connsiteX38" fmla="*/ 7826804 w 12192000"/>
              <a:gd name="connsiteY38" fmla="*/ 253271 h 843657"/>
              <a:gd name="connsiteX39" fmla="*/ 7827179 w 12192000"/>
              <a:gd name="connsiteY39" fmla="*/ 253144 h 843657"/>
              <a:gd name="connsiteX40" fmla="*/ 7835389 w 12192000"/>
              <a:gd name="connsiteY40" fmla="*/ 255095 h 843657"/>
              <a:gd name="connsiteX41" fmla="*/ 7840212 w 12192000"/>
              <a:gd name="connsiteY41" fmla="*/ 257235 h 843657"/>
              <a:gd name="connsiteX42" fmla="*/ 7854477 w 12192000"/>
              <a:gd name="connsiteY42" fmla="*/ 261452 h 843657"/>
              <a:gd name="connsiteX43" fmla="*/ 7925416 w 12192000"/>
              <a:gd name="connsiteY43" fmla="*/ 250871 h 843657"/>
              <a:gd name="connsiteX44" fmla="*/ 8027820 w 12192000"/>
              <a:gd name="connsiteY44" fmla="*/ 237431 h 843657"/>
              <a:gd name="connsiteX45" fmla="*/ 8082003 w 12192000"/>
              <a:gd name="connsiteY45" fmla="*/ 258480 h 843657"/>
              <a:gd name="connsiteX46" fmla="*/ 8258788 w 12192000"/>
              <a:gd name="connsiteY46" fmla="*/ 272192 h 843657"/>
              <a:gd name="connsiteX47" fmla="*/ 8292894 w 12192000"/>
              <a:gd name="connsiteY47" fmla="*/ 269919 h 843657"/>
              <a:gd name="connsiteX48" fmla="*/ 8297864 w 12192000"/>
              <a:gd name="connsiteY48" fmla="*/ 268332 h 843657"/>
              <a:gd name="connsiteX49" fmla="*/ 8304197 w 12192000"/>
              <a:gd name="connsiteY49" fmla="*/ 267834 h 843657"/>
              <a:gd name="connsiteX50" fmla="*/ 8320276 w 12192000"/>
              <a:gd name="connsiteY50" fmla="*/ 270133 h 843657"/>
              <a:gd name="connsiteX51" fmla="*/ 8326122 w 12192000"/>
              <a:gd name="connsiteY51" fmla="*/ 271603 h 843657"/>
              <a:gd name="connsiteX52" fmla="*/ 8335105 w 12192000"/>
              <a:gd name="connsiteY52" fmla="*/ 272466 h 843657"/>
              <a:gd name="connsiteX53" fmla="*/ 8335390 w 12192000"/>
              <a:gd name="connsiteY53" fmla="*/ 272295 h 843657"/>
              <a:gd name="connsiteX54" fmla="*/ 8383421 w 12192000"/>
              <a:gd name="connsiteY54" fmla="*/ 274638 h 843657"/>
              <a:gd name="connsiteX55" fmla="*/ 8443863 w 12192000"/>
              <a:gd name="connsiteY55" fmla="*/ 268710 h 843657"/>
              <a:gd name="connsiteX56" fmla="*/ 8467401 w 12192000"/>
              <a:gd name="connsiteY56" fmla="*/ 267736 h 843657"/>
              <a:gd name="connsiteX57" fmla="*/ 8480310 w 12192000"/>
              <a:gd name="connsiteY57" fmla="*/ 266190 h 843657"/>
              <a:gd name="connsiteX58" fmla="*/ 8481334 w 12192000"/>
              <a:gd name="connsiteY58" fmla="*/ 265430 h 843657"/>
              <a:gd name="connsiteX59" fmla="*/ 8519400 w 12192000"/>
              <a:gd name="connsiteY59" fmla="*/ 273417 h 843657"/>
              <a:gd name="connsiteX60" fmla="*/ 8673416 w 12192000"/>
              <a:gd name="connsiteY60" fmla="*/ 324197 h 843657"/>
              <a:gd name="connsiteX61" fmla="*/ 8915200 w 12192000"/>
              <a:gd name="connsiteY61" fmla="*/ 356781 h 843657"/>
              <a:gd name="connsiteX62" fmla="*/ 9059198 w 12192000"/>
              <a:gd name="connsiteY62" fmla="*/ 364924 h 843657"/>
              <a:gd name="connsiteX63" fmla="*/ 9178845 w 12192000"/>
              <a:gd name="connsiteY63" fmla="*/ 379331 h 843657"/>
              <a:gd name="connsiteX64" fmla="*/ 9291225 w 12192000"/>
              <a:gd name="connsiteY64" fmla="*/ 384156 h 843657"/>
              <a:gd name="connsiteX65" fmla="*/ 9370554 w 12192000"/>
              <a:gd name="connsiteY65" fmla="*/ 395218 h 843657"/>
              <a:gd name="connsiteX66" fmla="*/ 9413541 w 12192000"/>
              <a:gd name="connsiteY66" fmla="*/ 394032 h 843657"/>
              <a:gd name="connsiteX67" fmla="*/ 9457933 w 12192000"/>
              <a:gd name="connsiteY67" fmla="*/ 395525 h 843657"/>
              <a:gd name="connsiteX68" fmla="*/ 9592718 w 12192000"/>
              <a:gd name="connsiteY68" fmla="*/ 403735 h 843657"/>
              <a:gd name="connsiteX69" fmla="*/ 9668575 w 12192000"/>
              <a:gd name="connsiteY69" fmla="*/ 410688 h 843657"/>
              <a:gd name="connsiteX70" fmla="*/ 9715652 w 12192000"/>
              <a:gd name="connsiteY70" fmla="*/ 411123 h 843657"/>
              <a:gd name="connsiteX71" fmla="*/ 9777853 w 12192000"/>
              <a:gd name="connsiteY71" fmla="*/ 400831 h 843657"/>
              <a:gd name="connsiteX72" fmla="*/ 9851249 w 12192000"/>
              <a:gd name="connsiteY72" fmla="*/ 415333 h 843657"/>
              <a:gd name="connsiteX73" fmla="*/ 9976759 w 12192000"/>
              <a:gd name="connsiteY73" fmla="*/ 429768 h 843657"/>
              <a:gd name="connsiteX74" fmla="*/ 10190155 w 12192000"/>
              <a:gd name="connsiteY74" fmla="*/ 473343 h 843657"/>
              <a:gd name="connsiteX75" fmla="*/ 10283621 w 12192000"/>
              <a:gd name="connsiteY75" fmla="*/ 482672 h 843657"/>
              <a:gd name="connsiteX76" fmla="*/ 10363623 w 12192000"/>
              <a:gd name="connsiteY76" fmla="*/ 479281 h 843657"/>
              <a:gd name="connsiteX77" fmla="*/ 10418680 w 12192000"/>
              <a:gd name="connsiteY77" fmla="*/ 481335 h 843657"/>
              <a:gd name="connsiteX78" fmla="*/ 10476232 w 12192000"/>
              <a:gd name="connsiteY78" fmla="*/ 487929 h 843657"/>
              <a:gd name="connsiteX79" fmla="*/ 10477443 w 12192000"/>
              <a:gd name="connsiteY79" fmla="*/ 488348 h 843657"/>
              <a:gd name="connsiteX80" fmla="*/ 10478546 w 12192000"/>
              <a:gd name="connsiteY80" fmla="*/ 484593 h 843657"/>
              <a:gd name="connsiteX81" fmla="*/ 10522544 w 12192000"/>
              <a:gd name="connsiteY81" fmla="*/ 483599 h 843657"/>
              <a:gd name="connsiteX82" fmla="*/ 10525940 w 12192000"/>
              <a:gd name="connsiteY82" fmla="*/ 488575 h 843657"/>
              <a:gd name="connsiteX83" fmla="*/ 10527978 w 12192000"/>
              <a:gd name="connsiteY83" fmla="*/ 487468 h 843657"/>
              <a:gd name="connsiteX84" fmla="*/ 10551856 w 12192000"/>
              <a:gd name="connsiteY84" fmla="*/ 495400 h 843657"/>
              <a:gd name="connsiteX85" fmla="*/ 10651180 w 12192000"/>
              <a:gd name="connsiteY85" fmla="*/ 481776 h 843657"/>
              <a:gd name="connsiteX86" fmla="*/ 10692407 w 12192000"/>
              <a:gd name="connsiteY86" fmla="*/ 479535 h 843657"/>
              <a:gd name="connsiteX87" fmla="*/ 10805173 w 12192000"/>
              <a:gd name="connsiteY87" fmla="*/ 469286 h 843657"/>
              <a:gd name="connsiteX88" fmla="*/ 10918240 w 12192000"/>
              <a:gd name="connsiteY88" fmla="*/ 455873 h 843657"/>
              <a:gd name="connsiteX89" fmla="*/ 10985893 w 12192000"/>
              <a:gd name="connsiteY89" fmla="*/ 430155 h 843657"/>
              <a:gd name="connsiteX90" fmla="*/ 11078762 w 12192000"/>
              <a:gd name="connsiteY90" fmla="*/ 421051 h 843657"/>
              <a:gd name="connsiteX91" fmla="*/ 11113454 w 12192000"/>
              <a:gd name="connsiteY91" fmla="*/ 390853 h 843657"/>
              <a:gd name="connsiteX92" fmla="*/ 11262187 w 12192000"/>
              <a:gd name="connsiteY92" fmla="*/ 378634 h 843657"/>
              <a:gd name="connsiteX93" fmla="*/ 11357725 w 12192000"/>
              <a:gd name="connsiteY93" fmla="*/ 347628 h 843657"/>
              <a:gd name="connsiteX94" fmla="*/ 11514053 w 12192000"/>
              <a:gd name="connsiteY94" fmla="*/ 323566 h 843657"/>
              <a:gd name="connsiteX95" fmla="*/ 11560799 w 12192000"/>
              <a:gd name="connsiteY95" fmla="*/ 310945 h 843657"/>
              <a:gd name="connsiteX96" fmla="*/ 11555095 w 12192000"/>
              <a:gd name="connsiteY96" fmla="*/ 330247 h 843657"/>
              <a:gd name="connsiteX97" fmla="*/ 11601935 w 12192000"/>
              <a:gd name="connsiteY97" fmla="*/ 336765 h 843657"/>
              <a:gd name="connsiteX98" fmla="*/ 11689326 w 12192000"/>
              <a:gd name="connsiteY98" fmla="*/ 303103 h 843657"/>
              <a:gd name="connsiteX99" fmla="*/ 11889311 w 12192000"/>
              <a:gd name="connsiteY99" fmla="*/ 296043 h 843657"/>
              <a:gd name="connsiteX100" fmla="*/ 11894969 w 12192000"/>
              <a:gd name="connsiteY100" fmla="*/ 296953 h 843657"/>
              <a:gd name="connsiteX101" fmla="*/ 11890989 w 12192000"/>
              <a:gd name="connsiteY101" fmla="*/ 298008 h 843657"/>
              <a:gd name="connsiteX102" fmla="*/ 11895904 w 12192000"/>
              <a:gd name="connsiteY102" fmla="*/ 297102 h 843657"/>
              <a:gd name="connsiteX103" fmla="*/ 11894969 w 12192000"/>
              <a:gd name="connsiteY103" fmla="*/ 296953 h 843657"/>
              <a:gd name="connsiteX104" fmla="*/ 11896981 w 12192000"/>
              <a:gd name="connsiteY104" fmla="*/ 296418 h 843657"/>
              <a:gd name="connsiteX105" fmla="*/ 11931533 w 12192000"/>
              <a:gd name="connsiteY105" fmla="*/ 322577 h 843657"/>
              <a:gd name="connsiteX106" fmla="*/ 11970826 w 12192000"/>
              <a:gd name="connsiteY106" fmla="*/ 284547 h 843657"/>
              <a:gd name="connsiteX107" fmla="*/ 11998411 w 12192000"/>
              <a:gd name="connsiteY107" fmla="*/ 275459 h 843657"/>
              <a:gd name="connsiteX108" fmla="*/ 12070284 w 12192000"/>
              <a:gd name="connsiteY108" fmla="*/ 252823 h 843657"/>
              <a:gd name="connsiteX109" fmla="*/ 12149273 w 12192000"/>
              <a:gd name="connsiteY109" fmla="*/ 283340 h 843657"/>
              <a:gd name="connsiteX110" fmla="*/ 12192000 w 12192000"/>
              <a:gd name="connsiteY110" fmla="*/ 293933 h 843657"/>
              <a:gd name="connsiteX111" fmla="*/ 12192000 w 12192000"/>
              <a:gd name="connsiteY111" fmla="*/ 843657 h 843657"/>
              <a:gd name="connsiteX112" fmla="*/ 0 w 12192000"/>
              <a:gd name="connsiteY112" fmla="*/ 843657 h 843657"/>
              <a:gd name="connsiteX113" fmla="*/ 0 w 12192000"/>
              <a:gd name="connsiteY113" fmla="*/ 517671 h 843657"/>
              <a:gd name="connsiteX114" fmla="*/ 62970 w 12192000"/>
              <a:gd name="connsiteY114" fmla="*/ 497349 h 843657"/>
              <a:gd name="connsiteX115" fmla="*/ 163102 w 12192000"/>
              <a:gd name="connsiteY115" fmla="*/ 486965 h 843657"/>
              <a:gd name="connsiteX116" fmla="*/ 327347 w 12192000"/>
              <a:gd name="connsiteY116" fmla="*/ 474218 h 843657"/>
              <a:gd name="connsiteX117" fmla="*/ 616456 w 12192000"/>
              <a:gd name="connsiteY117" fmla="*/ 448171 h 843657"/>
              <a:gd name="connsiteX118" fmla="*/ 805377 w 12192000"/>
              <a:gd name="connsiteY118" fmla="*/ 441830 h 843657"/>
              <a:gd name="connsiteX119" fmla="*/ 937261 w 12192000"/>
              <a:gd name="connsiteY119" fmla="*/ 436268 h 843657"/>
              <a:gd name="connsiteX120" fmla="*/ 1139080 w 12192000"/>
              <a:gd name="connsiteY120" fmla="*/ 358865 h 843657"/>
              <a:gd name="connsiteX121" fmla="*/ 1319302 w 12192000"/>
              <a:gd name="connsiteY121" fmla="*/ 308917 h 843657"/>
              <a:gd name="connsiteX122" fmla="*/ 1385386 w 12192000"/>
              <a:gd name="connsiteY122" fmla="*/ 296402 h 843657"/>
              <a:gd name="connsiteX123" fmla="*/ 1404278 w 12192000"/>
              <a:gd name="connsiteY123" fmla="*/ 282186 h 843657"/>
              <a:gd name="connsiteX124" fmla="*/ 1431509 w 12192000"/>
              <a:gd name="connsiteY124" fmla="*/ 282637 h 843657"/>
              <a:gd name="connsiteX125" fmla="*/ 1479635 w 12192000"/>
              <a:gd name="connsiteY125" fmla="*/ 281452 h 843657"/>
              <a:gd name="connsiteX126" fmla="*/ 1522846 w 12192000"/>
              <a:gd name="connsiteY126" fmla="*/ 286636 h 843657"/>
              <a:gd name="connsiteX127" fmla="*/ 1744857 w 12192000"/>
              <a:gd name="connsiteY127" fmla="*/ 299498 h 843657"/>
              <a:gd name="connsiteX128" fmla="*/ 1800399 w 12192000"/>
              <a:gd name="connsiteY128" fmla="*/ 286471 h 843657"/>
              <a:gd name="connsiteX129" fmla="*/ 1829679 w 12192000"/>
              <a:gd name="connsiteY129" fmla="*/ 279899 h 843657"/>
              <a:gd name="connsiteX130" fmla="*/ 1848467 w 12192000"/>
              <a:gd name="connsiteY130" fmla="*/ 280085 h 843657"/>
              <a:gd name="connsiteX131" fmla="*/ 1919990 w 12192000"/>
              <a:gd name="connsiteY131" fmla="*/ 280551 h 843657"/>
              <a:gd name="connsiteX132" fmla="*/ 1947318 w 12192000"/>
              <a:gd name="connsiteY132" fmla="*/ 275157 h 843657"/>
              <a:gd name="connsiteX133" fmla="*/ 2052662 w 12192000"/>
              <a:gd name="connsiteY133" fmla="*/ 260377 h 843657"/>
              <a:gd name="connsiteX134" fmla="*/ 2142850 w 12192000"/>
              <a:gd name="connsiteY134" fmla="*/ 253103 h 843657"/>
              <a:gd name="connsiteX135" fmla="*/ 2207849 w 12192000"/>
              <a:gd name="connsiteY135" fmla="*/ 271590 h 843657"/>
              <a:gd name="connsiteX136" fmla="*/ 2213757 w 12192000"/>
              <a:gd name="connsiteY136" fmla="*/ 267429 h 843657"/>
              <a:gd name="connsiteX137" fmla="*/ 2258954 w 12192000"/>
              <a:gd name="connsiteY137" fmla="*/ 268589 h 843657"/>
              <a:gd name="connsiteX138" fmla="*/ 2416183 w 12192000"/>
              <a:gd name="connsiteY138" fmla="*/ 301325 h 843657"/>
              <a:gd name="connsiteX139" fmla="*/ 2504536 w 12192000"/>
              <a:gd name="connsiteY139" fmla="*/ 302799 h 843657"/>
              <a:gd name="connsiteX140" fmla="*/ 2536071 w 12192000"/>
              <a:gd name="connsiteY140" fmla="*/ 298698 h 843657"/>
              <a:gd name="connsiteX141" fmla="*/ 2588893 w 12192000"/>
              <a:gd name="connsiteY141" fmla="*/ 292112 h 843657"/>
              <a:gd name="connsiteX142" fmla="*/ 2628809 w 12192000"/>
              <a:gd name="connsiteY142" fmla="*/ 275805 h 843657"/>
              <a:gd name="connsiteX143" fmla="*/ 2672807 w 12192000"/>
              <a:gd name="connsiteY143" fmla="*/ 274811 h 843657"/>
              <a:gd name="connsiteX144" fmla="*/ 2682466 w 12192000"/>
              <a:gd name="connsiteY144" fmla="*/ 289307 h 843657"/>
              <a:gd name="connsiteX145" fmla="*/ 2801443 w 12192000"/>
              <a:gd name="connsiteY145" fmla="*/ 272988 h 843657"/>
              <a:gd name="connsiteX146" fmla="*/ 2842670 w 12192000"/>
              <a:gd name="connsiteY146" fmla="*/ 270747 h 843657"/>
              <a:gd name="connsiteX147" fmla="*/ 2955436 w 12192000"/>
              <a:gd name="connsiteY147" fmla="*/ 260498 h 843657"/>
              <a:gd name="connsiteX148" fmla="*/ 3068503 w 12192000"/>
              <a:gd name="connsiteY148" fmla="*/ 247085 h 843657"/>
              <a:gd name="connsiteX149" fmla="*/ 3136157 w 12192000"/>
              <a:gd name="connsiteY149" fmla="*/ 221367 h 843657"/>
              <a:gd name="connsiteX150" fmla="*/ 3229025 w 12192000"/>
              <a:gd name="connsiteY150" fmla="*/ 212263 h 843657"/>
              <a:gd name="connsiteX151" fmla="*/ 3263717 w 12192000"/>
              <a:gd name="connsiteY151" fmla="*/ 182064 h 843657"/>
              <a:gd name="connsiteX152" fmla="*/ 3412450 w 12192000"/>
              <a:gd name="connsiteY152" fmla="*/ 169845 h 843657"/>
              <a:gd name="connsiteX153" fmla="*/ 3507988 w 12192000"/>
              <a:gd name="connsiteY153" fmla="*/ 138840 h 843657"/>
              <a:gd name="connsiteX154" fmla="*/ 3664316 w 12192000"/>
              <a:gd name="connsiteY154" fmla="*/ 114777 h 843657"/>
              <a:gd name="connsiteX155" fmla="*/ 3711062 w 12192000"/>
              <a:gd name="connsiteY155" fmla="*/ 102156 h 843657"/>
              <a:gd name="connsiteX156" fmla="*/ 3705359 w 12192000"/>
              <a:gd name="connsiteY156" fmla="*/ 121458 h 843657"/>
              <a:gd name="connsiteX157" fmla="*/ 3752198 w 12192000"/>
              <a:gd name="connsiteY157" fmla="*/ 127977 h 843657"/>
              <a:gd name="connsiteX158" fmla="*/ 3839589 w 12192000"/>
              <a:gd name="connsiteY158" fmla="*/ 94314 h 843657"/>
              <a:gd name="connsiteX159" fmla="*/ 4039575 w 12192000"/>
              <a:gd name="connsiteY159" fmla="*/ 87255 h 843657"/>
              <a:gd name="connsiteX160" fmla="*/ 4045232 w 12192000"/>
              <a:gd name="connsiteY160" fmla="*/ 88164 h 843657"/>
              <a:gd name="connsiteX161" fmla="*/ 4041253 w 12192000"/>
              <a:gd name="connsiteY161" fmla="*/ 89220 h 843657"/>
              <a:gd name="connsiteX162" fmla="*/ 4046168 w 12192000"/>
              <a:gd name="connsiteY162" fmla="*/ 88314 h 843657"/>
              <a:gd name="connsiteX163" fmla="*/ 4045232 w 12192000"/>
              <a:gd name="connsiteY163" fmla="*/ 88164 h 843657"/>
              <a:gd name="connsiteX164" fmla="*/ 4047244 w 12192000"/>
              <a:gd name="connsiteY164" fmla="*/ 87630 h 843657"/>
              <a:gd name="connsiteX165" fmla="*/ 4081797 w 12192000"/>
              <a:gd name="connsiteY165" fmla="*/ 113788 h 843657"/>
              <a:gd name="connsiteX166" fmla="*/ 4121089 w 12192000"/>
              <a:gd name="connsiteY166" fmla="*/ 75758 h 843657"/>
              <a:gd name="connsiteX167" fmla="*/ 4148674 w 12192000"/>
              <a:gd name="connsiteY167" fmla="*/ 66671 h 843657"/>
              <a:gd name="connsiteX168" fmla="*/ 4220548 w 12192000"/>
              <a:gd name="connsiteY168" fmla="*/ 44035 h 843657"/>
              <a:gd name="connsiteX169" fmla="*/ 4354249 w 12192000"/>
              <a:gd name="connsiteY169" fmla="*/ 88116 h 843657"/>
              <a:gd name="connsiteX170" fmla="*/ 4549237 w 12192000"/>
              <a:gd name="connsiteY170" fmla="*/ 79806 h 843657"/>
              <a:gd name="connsiteX171" fmla="*/ 4796679 w 12192000"/>
              <a:gd name="connsiteY171" fmla="*/ 108111 h 843657"/>
              <a:gd name="connsiteX172" fmla="*/ 4928657 w 12192000"/>
              <a:gd name="connsiteY172" fmla="*/ 111604 h 843657"/>
              <a:gd name="connsiteX173" fmla="*/ 5136768 w 12192000"/>
              <a:gd name="connsiteY173" fmla="*/ 48267 h 843657"/>
              <a:gd name="connsiteX174" fmla="*/ 5320899 w 12192000"/>
              <a:gd name="connsiteY174" fmla="*/ 10821 h 843657"/>
              <a:gd name="connsiteX175" fmla="*/ 5427496 w 12192000"/>
              <a:gd name="connsiteY175" fmla="*/ 48 h 8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843657">
                <a:moveTo>
                  <a:pt x="5427496" y="48"/>
                </a:moveTo>
                <a:cubicBezTo>
                  <a:pt x="5539522" y="-1167"/>
                  <a:pt x="5660629" y="21238"/>
                  <a:pt x="5725893" y="21789"/>
                </a:cubicBezTo>
                <a:cubicBezTo>
                  <a:pt x="5728883" y="21092"/>
                  <a:pt x="5807017" y="20526"/>
                  <a:pt x="5843016" y="15229"/>
                </a:cubicBezTo>
                <a:lnTo>
                  <a:pt x="5846849" y="32983"/>
                </a:lnTo>
                <a:lnTo>
                  <a:pt x="5899818" y="25502"/>
                </a:lnTo>
                <a:cubicBezTo>
                  <a:pt x="5978576" y="29224"/>
                  <a:pt x="5979762" y="33846"/>
                  <a:pt x="6034990" y="39501"/>
                </a:cubicBezTo>
                <a:cubicBezTo>
                  <a:pt x="6090217" y="45155"/>
                  <a:pt x="6180985" y="52604"/>
                  <a:pt x="6231181" y="59432"/>
                </a:cubicBezTo>
                <a:cubicBezTo>
                  <a:pt x="6281376" y="66260"/>
                  <a:pt x="6255083" y="72671"/>
                  <a:pt x="6336161" y="80469"/>
                </a:cubicBezTo>
                <a:cubicBezTo>
                  <a:pt x="6367899" y="78809"/>
                  <a:pt x="6388398" y="79505"/>
                  <a:pt x="6424286" y="80202"/>
                </a:cubicBezTo>
                <a:lnTo>
                  <a:pt x="6498206" y="88921"/>
                </a:lnTo>
                <a:cubicBezTo>
                  <a:pt x="6511924" y="88197"/>
                  <a:pt x="6519540" y="89722"/>
                  <a:pt x="6524438" y="92235"/>
                </a:cubicBezTo>
                <a:lnTo>
                  <a:pt x="6528543" y="96055"/>
                </a:lnTo>
                <a:lnTo>
                  <a:pt x="6550787" y="79748"/>
                </a:lnTo>
                <a:lnTo>
                  <a:pt x="6638443" y="117301"/>
                </a:lnTo>
                <a:lnTo>
                  <a:pt x="6639771" y="116273"/>
                </a:lnTo>
                <a:cubicBezTo>
                  <a:pt x="6661612" y="112323"/>
                  <a:pt x="6702466" y="111534"/>
                  <a:pt x="6733110" y="109431"/>
                </a:cubicBezTo>
                <a:cubicBezTo>
                  <a:pt x="6750270" y="113134"/>
                  <a:pt x="6804803" y="100717"/>
                  <a:pt x="6823638" y="103653"/>
                </a:cubicBezTo>
                <a:lnTo>
                  <a:pt x="6834898" y="105044"/>
                </a:lnTo>
                <a:lnTo>
                  <a:pt x="6835271" y="104811"/>
                </a:lnTo>
                <a:cubicBezTo>
                  <a:pt x="6838034" y="104559"/>
                  <a:pt x="6841861" y="104809"/>
                  <a:pt x="6847445" y="105763"/>
                </a:cubicBezTo>
                <a:lnTo>
                  <a:pt x="6855429" y="107584"/>
                </a:lnTo>
                <a:lnTo>
                  <a:pt x="6923302" y="131290"/>
                </a:lnTo>
                <a:lnTo>
                  <a:pt x="7046891" y="109264"/>
                </a:lnTo>
                <a:cubicBezTo>
                  <a:pt x="7109198" y="115376"/>
                  <a:pt x="7163425" y="116966"/>
                  <a:pt x="7233811" y="127598"/>
                </a:cubicBezTo>
                <a:cubicBezTo>
                  <a:pt x="7295557" y="125883"/>
                  <a:pt x="7306408" y="101921"/>
                  <a:pt x="7371301" y="118421"/>
                </a:cubicBezTo>
                <a:cubicBezTo>
                  <a:pt x="7428238" y="129077"/>
                  <a:pt x="7510607" y="192508"/>
                  <a:pt x="7574701" y="190435"/>
                </a:cubicBezTo>
                <a:cubicBezTo>
                  <a:pt x="7575517" y="193901"/>
                  <a:pt x="7577730" y="196953"/>
                  <a:pt x="7580910" y="199699"/>
                </a:cubicBezTo>
                <a:lnTo>
                  <a:pt x="7592267" y="206716"/>
                </a:lnTo>
                <a:lnTo>
                  <a:pt x="7594969" y="206552"/>
                </a:lnTo>
                <a:cubicBezTo>
                  <a:pt x="7605059" y="207466"/>
                  <a:pt x="7609760" y="209355"/>
                  <a:pt x="7612066" y="211669"/>
                </a:cubicBezTo>
                <a:lnTo>
                  <a:pt x="7613197" y="214836"/>
                </a:lnTo>
                <a:lnTo>
                  <a:pt x="7624109" y="218987"/>
                </a:lnTo>
                <a:lnTo>
                  <a:pt x="7643393" y="228895"/>
                </a:lnTo>
                <a:lnTo>
                  <a:pt x="7649074" y="229127"/>
                </a:lnTo>
                <a:lnTo>
                  <a:pt x="7681385" y="241546"/>
                </a:lnTo>
                <a:lnTo>
                  <a:pt x="7682814" y="240947"/>
                </a:lnTo>
                <a:cubicBezTo>
                  <a:pt x="7686754" y="239889"/>
                  <a:pt x="7691050" y="239641"/>
                  <a:pt x="7696214" y="241085"/>
                </a:cubicBezTo>
                <a:lnTo>
                  <a:pt x="7819450" y="251097"/>
                </a:lnTo>
                <a:lnTo>
                  <a:pt x="7826804" y="253271"/>
                </a:lnTo>
                <a:lnTo>
                  <a:pt x="7827179" y="253144"/>
                </a:lnTo>
                <a:cubicBezTo>
                  <a:pt x="7829262" y="253251"/>
                  <a:pt x="7831866" y="253829"/>
                  <a:pt x="7835389" y="255095"/>
                </a:cubicBezTo>
                <a:lnTo>
                  <a:pt x="7840212" y="257235"/>
                </a:lnTo>
                <a:lnTo>
                  <a:pt x="7854477" y="261452"/>
                </a:lnTo>
                <a:lnTo>
                  <a:pt x="7925416" y="250871"/>
                </a:lnTo>
                <a:cubicBezTo>
                  <a:pt x="7968549" y="254776"/>
                  <a:pt x="7991532" y="223503"/>
                  <a:pt x="8027820" y="237431"/>
                </a:cubicBezTo>
                <a:cubicBezTo>
                  <a:pt x="8068225" y="241026"/>
                  <a:pt x="8049335" y="250837"/>
                  <a:pt x="8082003" y="258480"/>
                </a:cubicBezTo>
                <a:cubicBezTo>
                  <a:pt x="8118911" y="261016"/>
                  <a:pt x="8227791" y="271465"/>
                  <a:pt x="8258788" y="272192"/>
                </a:cubicBezTo>
                <a:cubicBezTo>
                  <a:pt x="8285356" y="257871"/>
                  <a:pt x="8284528" y="264250"/>
                  <a:pt x="8292894" y="269919"/>
                </a:cubicBezTo>
                <a:lnTo>
                  <a:pt x="8297864" y="268332"/>
                </a:lnTo>
                <a:lnTo>
                  <a:pt x="8304197" y="267834"/>
                </a:lnTo>
                <a:lnTo>
                  <a:pt x="8320276" y="270133"/>
                </a:lnTo>
                <a:lnTo>
                  <a:pt x="8326122" y="271603"/>
                </a:lnTo>
                <a:cubicBezTo>
                  <a:pt x="8330224" y="272389"/>
                  <a:pt x="8333047" y="272623"/>
                  <a:pt x="8335105" y="272466"/>
                </a:cubicBezTo>
                <a:lnTo>
                  <a:pt x="8335390" y="272295"/>
                </a:lnTo>
                <a:lnTo>
                  <a:pt x="8383421" y="274638"/>
                </a:lnTo>
                <a:cubicBezTo>
                  <a:pt x="8398105" y="264966"/>
                  <a:pt x="8442440" y="289516"/>
                  <a:pt x="8443863" y="268710"/>
                </a:cubicBezTo>
                <a:cubicBezTo>
                  <a:pt x="8461029" y="272153"/>
                  <a:pt x="8468950" y="281627"/>
                  <a:pt x="8467401" y="267736"/>
                </a:cubicBezTo>
                <a:cubicBezTo>
                  <a:pt x="8473175" y="268487"/>
                  <a:pt x="8477144" y="267709"/>
                  <a:pt x="8480310" y="266190"/>
                </a:cubicBezTo>
                <a:lnTo>
                  <a:pt x="8481334" y="265430"/>
                </a:lnTo>
                <a:lnTo>
                  <a:pt x="8519400" y="273417"/>
                </a:lnTo>
                <a:lnTo>
                  <a:pt x="8673416" y="324197"/>
                </a:lnTo>
                <a:cubicBezTo>
                  <a:pt x="8745894" y="327976"/>
                  <a:pt x="8849559" y="346603"/>
                  <a:pt x="8915200" y="356781"/>
                </a:cubicBezTo>
                <a:cubicBezTo>
                  <a:pt x="8932755" y="365773"/>
                  <a:pt x="9005876" y="371758"/>
                  <a:pt x="9059198" y="364924"/>
                </a:cubicBezTo>
                <a:lnTo>
                  <a:pt x="9178845" y="379331"/>
                </a:lnTo>
                <a:cubicBezTo>
                  <a:pt x="9219852" y="386336"/>
                  <a:pt x="9250133" y="384055"/>
                  <a:pt x="9291225" y="384156"/>
                </a:cubicBezTo>
                <a:cubicBezTo>
                  <a:pt x="9315636" y="387667"/>
                  <a:pt x="9329719" y="388016"/>
                  <a:pt x="9370554" y="395218"/>
                </a:cubicBezTo>
                <a:cubicBezTo>
                  <a:pt x="9378187" y="394560"/>
                  <a:pt x="9405932" y="395507"/>
                  <a:pt x="9413541" y="394032"/>
                </a:cubicBezTo>
                <a:lnTo>
                  <a:pt x="9457933" y="395525"/>
                </a:lnTo>
                <a:lnTo>
                  <a:pt x="9592718" y="403735"/>
                </a:lnTo>
                <a:cubicBezTo>
                  <a:pt x="9606379" y="409007"/>
                  <a:pt x="9655291" y="415471"/>
                  <a:pt x="9668575" y="410688"/>
                </a:cubicBezTo>
                <a:cubicBezTo>
                  <a:pt x="9679602" y="410798"/>
                  <a:pt x="9706602" y="416975"/>
                  <a:pt x="9715652" y="411123"/>
                </a:cubicBezTo>
                <a:cubicBezTo>
                  <a:pt x="9741103" y="416170"/>
                  <a:pt x="9768395" y="403710"/>
                  <a:pt x="9777853" y="400831"/>
                </a:cubicBezTo>
                <a:cubicBezTo>
                  <a:pt x="9805740" y="393796"/>
                  <a:pt x="9827401" y="416417"/>
                  <a:pt x="9851249" y="415333"/>
                </a:cubicBezTo>
                <a:cubicBezTo>
                  <a:pt x="9890629" y="418769"/>
                  <a:pt x="9948551" y="426335"/>
                  <a:pt x="9976759" y="429768"/>
                </a:cubicBezTo>
                <a:cubicBezTo>
                  <a:pt x="10039303" y="440942"/>
                  <a:pt x="10139010" y="464526"/>
                  <a:pt x="10190155" y="473343"/>
                </a:cubicBezTo>
                <a:cubicBezTo>
                  <a:pt x="10247801" y="482478"/>
                  <a:pt x="10217837" y="456410"/>
                  <a:pt x="10283621" y="482672"/>
                </a:cubicBezTo>
                <a:cubicBezTo>
                  <a:pt x="10314609" y="484053"/>
                  <a:pt x="10340423" y="481075"/>
                  <a:pt x="10363623" y="479281"/>
                </a:cubicBezTo>
                <a:cubicBezTo>
                  <a:pt x="10362575" y="468594"/>
                  <a:pt x="10390200" y="481546"/>
                  <a:pt x="10418680" y="481335"/>
                </a:cubicBezTo>
                <a:cubicBezTo>
                  <a:pt x="10435371" y="482382"/>
                  <a:pt x="10458706" y="485335"/>
                  <a:pt x="10476232" y="487929"/>
                </a:cubicBezTo>
                <a:lnTo>
                  <a:pt x="10477443" y="488348"/>
                </a:lnTo>
                <a:lnTo>
                  <a:pt x="10478546" y="484593"/>
                </a:lnTo>
                <a:cubicBezTo>
                  <a:pt x="10496869" y="473932"/>
                  <a:pt x="10504440" y="492791"/>
                  <a:pt x="10522544" y="483599"/>
                </a:cubicBezTo>
                <a:lnTo>
                  <a:pt x="10525940" y="488575"/>
                </a:lnTo>
                <a:lnTo>
                  <a:pt x="10527978" y="487468"/>
                </a:lnTo>
                <a:lnTo>
                  <a:pt x="10551856" y="495400"/>
                </a:lnTo>
                <a:lnTo>
                  <a:pt x="10651180" y="481776"/>
                </a:lnTo>
                <a:cubicBezTo>
                  <a:pt x="10666635" y="489439"/>
                  <a:pt x="10679569" y="486219"/>
                  <a:pt x="10692407" y="479535"/>
                </a:cubicBezTo>
                <a:cubicBezTo>
                  <a:pt x="10729215" y="482326"/>
                  <a:pt x="10763453" y="472539"/>
                  <a:pt x="10805173" y="469286"/>
                </a:cubicBezTo>
                <a:cubicBezTo>
                  <a:pt x="10849593" y="478609"/>
                  <a:pt x="10873661" y="459268"/>
                  <a:pt x="10918240" y="455873"/>
                </a:cubicBezTo>
                <a:cubicBezTo>
                  <a:pt x="10961126" y="475397"/>
                  <a:pt x="10948597" y="428686"/>
                  <a:pt x="10985893" y="430155"/>
                </a:cubicBezTo>
                <a:cubicBezTo>
                  <a:pt x="11045792" y="447988"/>
                  <a:pt x="10985190" y="414687"/>
                  <a:pt x="11078762" y="421051"/>
                </a:cubicBezTo>
                <a:cubicBezTo>
                  <a:pt x="11083925" y="424015"/>
                  <a:pt x="11114482" y="394913"/>
                  <a:pt x="11113454" y="390853"/>
                </a:cubicBezTo>
                <a:cubicBezTo>
                  <a:pt x="11133947" y="392405"/>
                  <a:pt x="11233066" y="373732"/>
                  <a:pt x="11262187" y="378634"/>
                </a:cubicBezTo>
                <a:cubicBezTo>
                  <a:pt x="11320092" y="367389"/>
                  <a:pt x="11316005" y="350805"/>
                  <a:pt x="11357725" y="347628"/>
                </a:cubicBezTo>
                <a:cubicBezTo>
                  <a:pt x="11394272" y="337523"/>
                  <a:pt x="11451549" y="336224"/>
                  <a:pt x="11514053" y="323566"/>
                </a:cubicBezTo>
                <a:lnTo>
                  <a:pt x="11560799" y="310945"/>
                </a:lnTo>
                <a:lnTo>
                  <a:pt x="11555095" y="330247"/>
                </a:lnTo>
                <a:cubicBezTo>
                  <a:pt x="11570115" y="329566"/>
                  <a:pt x="11599314" y="335563"/>
                  <a:pt x="11601935" y="336765"/>
                </a:cubicBezTo>
                <a:cubicBezTo>
                  <a:pt x="11636102" y="339048"/>
                  <a:pt x="11641430" y="309890"/>
                  <a:pt x="11689326" y="303103"/>
                </a:cubicBezTo>
                <a:cubicBezTo>
                  <a:pt x="11737222" y="296316"/>
                  <a:pt x="11853888" y="301002"/>
                  <a:pt x="11889311" y="296043"/>
                </a:cubicBezTo>
                <a:lnTo>
                  <a:pt x="11894969" y="296953"/>
                </a:lnTo>
                <a:lnTo>
                  <a:pt x="11890989" y="298008"/>
                </a:lnTo>
                <a:cubicBezTo>
                  <a:pt x="11892055" y="297992"/>
                  <a:pt x="11894939" y="297561"/>
                  <a:pt x="11895904" y="297102"/>
                </a:cubicBezTo>
                <a:lnTo>
                  <a:pt x="11894969" y="296953"/>
                </a:lnTo>
                <a:lnTo>
                  <a:pt x="11896981" y="296418"/>
                </a:lnTo>
                <a:cubicBezTo>
                  <a:pt x="11903286" y="295212"/>
                  <a:pt x="11910383" y="325786"/>
                  <a:pt x="11931533" y="322577"/>
                </a:cubicBezTo>
                <a:cubicBezTo>
                  <a:pt x="11942379" y="322584"/>
                  <a:pt x="11958231" y="288015"/>
                  <a:pt x="11970826" y="284547"/>
                </a:cubicBezTo>
                <a:lnTo>
                  <a:pt x="11998411" y="275459"/>
                </a:lnTo>
                <a:cubicBezTo>
                  <a:pt x="12014431" y="274432"/>
                  <a:pt x="12054264" y="253851"/>
                  <a:pt x="12070284" y="252823"/>
                </a:cubicBezTo>
                <a:cubicBezTo>
                  <a:pt x="12101953" y="269774"/>
                  <a:pt x="12127636" y="277970"/>
                  <a:pt x="12149273" y="283340"/>
                </a:cubicBezTo>
                <a:lnTo>
                  <a:pt x="12192000" y="293933"/>
                </a:lnTo>
                <a:lnTo>
                  <a:pt x="12192000" y="843657"/>
                </a:lnTo>
                <a:lnTo>
                  <a:pt x="0" y="843657"/>
                </a:lnTo>
                <a:lnTo>
                  <a:pt x="0" y="517671"/>
                </a:lnTo>
                <a:lnTo>
                  <a:pt x="62970" y="497349"/>
                </a:lnTo>
                <a:cubicBezTo>
                  <a:pt x="96818" y="489349"/>
                  <a:pt x="130274" y="485131"/>
                  <a:pt x="163102" y="486965"/>
                </a:cubicBezTo>
                <a:cubicBezTo>
                  <a:pt x="229273" y="516421"/>
                  <a:pt x="295464" y="465077"/>
                  <a:pt x="327347" y="474218"/>
                </a:cubicBezTo>
                <a:cubicBezTo>
                  <a:pt x="398278" y="461559"/>
                  <a:pt x="524389" y="465494"/>
                  <a:pt x="616456" y="448171"/>
                </a:cubicBezTo>
                <a:cubicBezTo>
                  <a:pt x="689761" y="448930"/>
                  <a:pt x="725233" y="436443"/>
                  <a:pt x="805377" y="441830"/>
                </a:cubicBezTo>
                <a:cubicBezTo>
                  <a:pt x="856514" y="450042"/>
                  <a:pt x="903636" y="447034"/>
                  <a:pt x="937261" y="436268"/>
                </a:cubicBezTo>
                <a:cubicBezTo>
                  <a:pt x="984382" y="427633"/>
                  <a:pt x="1086871" y="383843"/>
                  <a:pt x="1139080" y="358865"/>
                </a:cubicBezTo>
                <a:cubicBezTo>
                  <a:pt x="1171293" y="330806"/>
                  <a:pt x="1269341" y="356187"/>
                  <a:pt x="1319302" y="308917"/>
                </a:cubicBezTo>
                <a:cubicBezTo>
                  <a:pt x="1351293" y="315381"/>
                  <a:pt x="1370639" y="306651"/>
                  <a:pt x="1385386" y="296402"/>
                </a:cubicBezTo>
                <a:lnTo>
                  <a:pt x="1404278" y="282186"/>
                </a:lnTo>
                <a:lnTo>
                  <a:pt x="1431509" y="282637"/>
                </a:lnTo>
                <a:lnTo>
                  <a:pt x="1479635" y="281452"/>
                </a:lnTo>
                <a:lnTo>
                  <a:pt x="1522846" y="286636"/>
                </a:lnTo>
                <a:cubicBezTo>
                  <a:pt x="1607746" y="295741"/>
                  <a:pt x="1658262" y="297408"/>
                  <a:pt x="1744857" y="299498"/>
                </a:cubicBezTo>
                <a:cubicBezTo>
                  <a:pt x="1746802" y="298898"/>
                  <a:pt x="1772794" y="292779"/>
                  <a:pt x="1800399" y="286471"/>
                </a:cubicBezTo>
                <a:lnTo>
                  <a:pt x="1829679" y="279899"/>
                </a:lnTo>
                <a:lnTo>
                  <a:pt x="1848467" y="280085"/>
                </a:lnTo>
                <a:cubicBezTo>
                  <a:pt x="1862541" y="284929"/>
                  <a:pt x="1909246" y="287572"/>
                  <a:pt x="1919990" y="280551"/>
                </a:cubicBezTo>
                <a:cubicBezTo>
                  <a:pt x="1930120" y="279552"/>
                  <a:pt x="1940770" y="283009"/>
                  <a:pt x="1947318" y="275157"/>
                </a:cubicBezTo>
                <a:cubicBezTo>
                  <a:pt x="1969430" y="271795"/>
                  <a:pt x="2020074" y="264052"/>
                  <a:pt x="2052662" y="260377"/>
                </a:cubicBezTo>
                <a:cubicBezTo>
                  <a:pt x="2069011" y="271949"/>
                  <a:pt x="2098031" y="252728"/>
                  <a:pt x="2142850" y="253103"/>
                </a:cubicBezTo>
                <a:cubicBezTo>
                  <a:pt x="2160684" y="266415"/>
                  <a:pt x="2173071" y="253191"/>
                  <a:pt x="2207849" y="271590"/>
                </a:cubicBezTo>
                <a:cubicBezTo>
                  <a:pt x="2209481" y="270048"/>
                  <a:pt x="2211471" y="268648"/>
                  <a:pt x="2213757" y="267429"/>
                </a:cubicBezTo>
                <a:cubicBezTo>
                  <a:pt x="2227043" y="260354"/>
                  <a:pt x="2247279" y="260873"/>
                  <a:pt x="2258954" y="268589"/>
                </a:cubicBezTo>
                <a:cubicBezTo>
                  <a:pt x="2314759" y="293598"/>
                  <a:pt x="2367284" y="294725"/>
                  <a:pt x="2416183" y="301325"/>
                </a:cubicBezTo>
                <a:cubicBezTo>
                  <a:pt x="2471682" y="306236"/>
                  <a:pt x="2436502" y="278448"/>
                  <a:pt x="2504536" y="302799"/>
                </a:cubicBezTo>
                <a:cubicBezTo>
                  <a:pt x="2512619" y="293910"/>
                  <a:pt x="2521472" y="293787"/>
                  <a:pt x="2536071" y="298698"/>
                </a:cubicBezTo>
                <a:cubicBezTo>
                  <a:pt x="2563080" y="300400"/>
                  <a:pt x="2562424" y="277303"/>
                  <a:pt x="2588893" y="292112"/>
                </a:cubicBezTo>
                <a:cubicBezTo>
                  <a:pt x="2584764" y="279571"/>
                  <a:pt x="2640519" y="289099"/>
                  <a:pt x="2628809" y="275805"/>
                </a:cubicBezTo>
                <a:cubicBezTo>
                  <a:pt x="2647132" y="265144"/>
                  <a:pt x="2654703" y="284003"/>
                  <a:pt x="2672807" y="274811"/>
                </a:cubicBezTo>
                <a:cubicBezTo>
                  <a:pt x="2692689" y="273207"/>
                  <a:pt x="2660665" y="287642"/>
                  <a:pt x="2682466" y="289307"/>
                </a:cubicBezTo>
                <a:lnTo>
                  <a:pt x="2801443" y="272988"/>
                </a:lnTo>
                <a:cubicBezTo>
                  <a:pt x="2816898" y="280651"/>
                  <a:pt x="2829832" y="277431"/>
                  <a:pt x="2842670" y="270747"/>
                </a:cubicBezTo>
                <a:cubicBezTo>
                  <a:pt x="2879478" y="273538"/>
                  <a:pt x="2913716" y="263751"/>
                  <a:pt x="2955436" y="260498"/>
                </a:cubicBezTo>
                <a:cubicBezTo>
                  <a:pt x="2999857" y="269821"/>
                  <a:pt x="3023924" y="250480"/>
                  <a:pt x="3068503" y="247085"/>
                </a:cubicBezTo>
                <a:cubicBezTo>
                  <a:pt x="3111389" y="266609"/>
                  <a:pt x="3098860" y="219898"/>
                  <a:pt x="3136157" y="221367"/>
                </a:cubicBezTo>
                <a:cubicBezTo>
                  <a:pt x="3196055" y="239200"/>
                  <a:pt x="3135454" y="205899"/>
                  <a:pt x="3229025" y="212263"/>
                </a:cubicBezTo>
                <a:cubicBezTo>
                  <a:pt x="3234188" y="215227"/>
                  <a:pt x="3264745" y="186124"/>
                  <a:pt x="3263717" y="182064"/>
                </a:cubicBezTo>
                <a:cubicBezTo>
                  <a:pt x="3284210" y="183616"/>
                  <a:pt x="3383330" y="164943"/>
                  <a:pt x="3412450" y="169845"/>
                </a:cubicBezTo>
                <a:cubicBezTo>
                  <a:pt x="3470355" y="158600"/>
                  <a:pt x="3466269" y="142016"/>
                  <a:pt x="3507988" y="138840"/>
                </a:cubicBezTo>
                <a:cubicBezTo>
                  <a:pt x="3544535" y="128734"/>
                  <a:pt x="3601812" y="127435"/>
                  <a:pt x="3664316" y="114777"/>
                </a:cubicBezTo>
                <a:lnTo>
                  <a:pt x="3711062" y="102156"/>
                </a:lnTo>
                <a:lnTo>
                  <a:pt x="3705359" y="121458"/>
                </a:lnTo>
                <a:cubicBezTo>
                  <a:pt x="3720379" y="120778"/>
                  <a:pt x="3749577" y="126775"/>
                  <a:pt x="3752198" y="127977"/>
                </a:cubicBezTo>
                <a:cubicBezTo>
                  <a:pt x="3786365" y="130259"/>
                  <a:pt x="3791694" y="101101"/>
                  <a:pt x="3839589" y="94314"/>
                </a:cubicBezTo>
                <a:cubicBezTo>
                  <a:pt x="3887485" y="87527"/>
                  <a:pt x="4004152" y="92214"/>
                  <a:pt x="4039575" y="87255"/>
                </a:cubicBezTo>
                <a:lnTo>
                  <a:pt x="4045232" y="88164"/>
                </a:lnTo>
                <a:lnTo>
                  <a:pt x="4041253" y="89220"/>
                </a:lnTo>
                <a:cubicBezTo>
                  <a:pt x="4042318" y="89204"/>
                  <a:pt x="4045202" y="88772"/>
                  <a:pt x="4046168" y="88314"/>
                </a:cubicBezTo>
                <a:lnTo>
                  <a:pt x="4045232" y="88164"/>
                </a:lnTo>
                <a:lnTo>
                  <a:pt x="4047244" y="87630"/>
                </a:lnTo>
                <a:cubicBezTo>
                  <a:pt x="4053549" y="86424"/>
                  <a:pt x="4060647" y="116997"/>
                  <a:pt x="4081797" y="113788"/>
                </a:cubicBezTo>
                <a:cubicBezTo>
                  <a:pt x="4092642" y="113795"/>
                  <a:pt x="4108495" y="79226"/>
                  <a:pt x="4121089" y="75758"/>
                </a:cubicBezTo>
                <a:lnTo>
                  <a:pt x="4148674" y="66671"/>
                </a:lnTo>
                <a:cubicBezTo>
                  <a:pt x="4164695" y="65643"/>
                  <a:pt x="4204528" y="45062"/>
                  <a:pt x="4220548" y="44035"/>
                </a:cubicBezTo>
                <a:cubicBezTo>
                  <a:pt x="4283885" y="77935"/>
                  <a:pt x="4323280" y="76818"/>
                  <a:pt x="4354249" y="88116"/>
                </a:cubicBezTo>
                <a:cubicBezTo>
                  <a:pt x="4424521" y="97907"/>
                  <a:pt x="4455906" y="90768"/>
                  <a:pt x="4549237" y="79806"/>
                </a:cubicBezTo>
                <a:cubicBezTo>
                  <a:pt x="4622250" y="85587"/>
                  <a:pt x="4717263" y="97250"/>
                  <a:pt x="4796679" y="108111"/>
                </a:cubicBezTo>
                <a:cubicBezTo>
                  <a:pt x="4846927" y="119802"/>
                  <a:pt x="4894173" y="120032"/>
                  <a:pt x="4928657" y="111604"/>
                </a:cubicBezTo>
                <a:cubicBezTo>
                  <a:pt x="4976404" y="106223"/>
                  <a:pt x="5082489" y="69591"/>
                  <a:pt x="5136768" y="48267"/>
                </a:cubicBezTo>
                <a:cubicBezTo>
                  <a:pt x="5171389" y="22501"/>
                  <a:pt x="5266869" y="54523"/>
                  <a:pt x="5320899" y="10821"/>
                </a:cubicBezTo>
                <a:cubicBezTo>
                  <a:pt x="5353820" y="3483"/>
                  <a:pt x="5390152" y="453"/>
                  <a:pt x="5427496" y="4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عنصر نائب للمحتوى 2">
            <a:extLst>
              <a:ext uri="{FF2B5EF4-FFF2-40B4-BE49-F238E27FC236}">
                <a16:creationId xmlns:a16="http://schemas.microsoft.com/office/drawing/2014/main" id="{4C687B23-3F8F-EE19-E955-9DD5EA5E9EA5}"/>
              </a:ext>
            </a:extLst>
          </p:cNvPr>
          <p:cNvGraphicFramePr>
            <a:graphicFrameLocks noGrp="1"/>
          </p:cNvGraphicFramePr>
          <p:nvPr>
            <p:ph idx="1"/>
            <p:extLst>
              <p:ext uri="{D42A27DB-BD31-4B8C-83A1-F6EECF244321}">
                <p14:modId xmlns:p14="http://schemas.microsoft.com/office/powerpoint/2010/main" val="217523163"/>
              </p:ext>
            </p:extLst>
          </p:nvPr>
        </p:nvGraphicFramePr>
        <p:xfrm>
          <a:off x="1050925" y="2028887"/>
          <a:ext cx="9810750" cy="3990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2553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AAC3393D-382E-6FC8-09F3-B48E28532615}"/>
              </a:ext>
            </a:extLst>
          </p:cNvPr>
          <p:cNvSpPr>
            <a:spLocks noGrp="1"/>
          </p:cNvSpPr>
          <p:nvPr>
            <p:ph type="title"/>
          </p:nvPr>
        </p:nvSpPr>
        <p:spPr>
          <a:xfrm>
            <a:off x="1050879" y="609601"/>
            <a:ext cx="9810604" cy="1216024"/>
          </a:xfrm>
        </p:spPr>
        <p:txBody>
          <a:bodyPr>
            <a:normAutofit/>
          </a:bodyPr>
          <a:lstStyle/>
          <a:p>
            <a:r>
              <a:rPr lang="ar-SA" b="1" dirty="0"/>
              <a:t>أدوات جمع البيانات</a:t>
            </a:r>
            <a:endParaRPr lang="ar-EG" dirty="0"/>
          </a:p>
        </p:txBody>
      </p:sp>
      <p:graphicFrame>
        <p:nvGraphicFramePr>
          <p:cNvPr id="5" name="عنصر نائب للمحتوى 2">
            <a:extLst>
              <a:ext uri="{FF2B5EF4-FFF2-40B4-BE49-F238E27FC236}">
                <a16:creationId xmlns:a16="http://schemas.microsoft.com/office/drawing/2014/main" id="{E1B7A636-06D8-BFA9-7D26-3353FABB1B2E}"/>
              </a:ext>
            </a:extLst>
          </p:cNvPr>
          <p:cNvGraphicFramePr>
            <a:graphicFrameLocks noGrp="1"/>
          </p:cNvGraphicFramePr>
          <p:nvPr>
            <p:ph idx="1"/>
            <p:extLst>
              <p:ext uri="{D42A27DB-BD31-4B8C-83A1-F6EECF244321}">
                <p14:modId xmlns:p14="http://schemas.microsoft.com/office/powerpoint/2010/main" val="578894868"/>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4881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117E2E9D-0295-E12F-334D-057AD4BE751A}"/>
              </a:ext>
            </a:extLst>
          </p:cNvPr>
          <p:cNvSpPr>
            <a:spLocks noGrp="1"/>
          </p:cNvSpPr>
          <p:nvPr>
            <p:ph type="title"/>
          </p:nvPr>
        </p:nvSpPr>
        <p:spPr>
          <a:xfrm>
            <a:off x="1050879" y="609601"/>
            <a:ext cx="9810604" cy="1216024"/>
          </a:xfrm>
        </p:spPr>
        <p:txBody>
          <a:bodyPr>
            <a:normAutofit/>
          </a:bodyPr>
          <a:lstStyle/>
          <a:p>
            <a:r>
              <a:rPr lang="ar-SA" b="1" dirty="0"/>
              <a:t>نتائج البحث المتوقعة</a:t>
            </a:r>
            <a:endParaRPr lang="ar-EG" dirty="0"/>
          </a:p>
        </p:txBody>
      </p:sp>
      <p:graphicFrame>
        <p:nvGraphicFramePr>
          <p:cNvPr id="5" name="عنصر نائب للمحتوى 2">
            <a:extLst>
              <a:ext uri="{FF2B5EF4-FFF2-40B4-BE49-F238E27FC236}">
                <a16:creationId xmlns:a16="http://schemas.microsoft.com/office/drawing/2014/main" id="{88B61D20-2A55-3E06-9C58-E83686BBE8BF}"/>
              </a:ext>
            </a:extLst>
          </p:cNvPr>
          <p:cNvGraphicFramePr>
            <a:graphicFrameLocks noGrp="1"/>
          </p:cNvGraphicFramePr>
          <p:nvPr>
            <p:ph idx="1"/>
            <p:extLst>
              <p:ext uri="{D42A27DB-BD31-4B8C-83A1-F6EECF244321}">
                <p14:modId xmlns:p14="http://schemas.microsoft.com/office/powerpoint/2010/main" val="3140059590"/>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5932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584D22-CD28-4363-A679-ACA953A2A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B0E491B-5098-4794-9326-BC6DB4755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2992"/>
            <a:ext cx="12193149" cy="2344739"/>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2344739">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84CE092F-8A8C-A4E8-C5FD-33B728B0509B}"/>
              </a:ext>
            </a:extLst>
          </p:cNvPr>
          <p:cNvSpPr>
            <a:spLocks noGrp="1"/>
          </p:cNvSpPr>
          <p:nvPr>
            <p:ph type="title"/>
          </p:nvPr>
        </p:nvSpPr>
        <p:spPr>
          <a:xfrm>
            <a:off x="1050879" y="609601"/>
            <a:ext cx="9810604" cy="1216024"/>
          </a:xfrm>
        </p:spPr>
        <p:txBody>
          <a:bodyPr>
            <a:normAutofit/>
          </a:bodyPr>
          <a:lstStyle/>
          <a:p>
            <a:r>
              <a:rPr lang="ar-SA" b="1" dirty="0"/>
              <a:t> التوصيات</a:t>
            </a:r>
            <a:endParaRPr lang="ar-EG" dirty="0"/>
          </a:p>
        </p:txBody>
      </p:sp>
      <p:graphicFrame>
        <p:nvGraphicFramePr>
          <p:cNvPr id="7" name="عنصر نائب للمحتوى 2">
            <a:extLst>
              <a:ext uri="{FF2B5EF4-FFF2-40B4-BE49-F238E27FC236}">
                <a16:creationId xmlns:a16="http://schemas.microsoft.com/office/drawing/2014/main" id="{78E3B5BD-8EAD-F490-E522-870BA49E79B2}"/>
              </a:ext>
            </a:extLst>
          </p:cNvPr>
          <p:cNvGraphicFramePr>
            <a:graphicFrameLocks noGrp="1"/>
          </p:cNvGraphicFramePr>
          <p:nvPr>
            <p:ph idx="1"/>
            <p:extLst>
              <p:ext uri="{D42A27DB-BD31-4B8C-83A1-F6EECF244321}">
                <p14:modId xmlns:p14="http://schemas.microsoft.com/office/powerpoint/2010/main" val="4294194914"/>
              </p:ext>
            </p:extLst>
          </p:nvPr>
        </p:nvGraphicFramePr>
        <p:xfrm>
          <a:off x="1050925" y="2586251"/>
          <a:ext cx="10064998" cy="36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6018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5C685BF-E9A7-4525-ABF3-CCC2EAC37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2687005"/>
          </a:xfrm>
          <a:custGeom>
            <a:avLst/>
            <a:gdLst>
              <a:gd name="connsiteX0" fmla="*/ 12192000 w 12192000"/>
              <a:gd name="connsiteY0" fmla="*/ 0 h 2785707"/>
              <a:gd name="connsiteX1" fmla="*/ 0 w 12192000"/>
              <a:gd name="connsiteY1" fmla="*/ 0 h 2785707"/>
              <a:gd name="connsiteX2" fmla="*/ 0 w 12192000"/>
              <a:gd name="connsiteY2" fmla="*/ 591237 h 2785707"/>
              <a:gd name="connsiteX3" fmla="*/ 7462 w 12192000"/>
              <a:gd name="connsiteY3" fmla="*/ 596097 h 2785707"/>
              <a:gd name="connsiteX4" fmla="*/ 65949 w 12192000"/>
              <a:gd name="connsiteY4" fmla="*/ 623063 h 2785707"/>
              <a:gd name="connsiteX5" fmla="*/ 174040 w 12192000"/>
              <a:gd name="connsiteY5" fmla="*/ 614935 h 2785707"/>
              <a:gd name="connsiteX6" fmla="*/ 331354 w 12192000"/>
              <a:gd name="connsiteY6" fmla="*/ 605310 h 2785707"/>
              <a:gd name="connsiteX7" fmla="*/ 437701 w 12192000"/>
              <a:gd name="connsiteY7" fmla="*/ 649169 h 2785707"/>
              <a:gd name="connsiteX8" fmla="*/ 570985 w 12192000"/>
              <a:gd name="connsiteY8" fmla="*/ 634864 h 2785707"/>
              <a:gd name="connsiteX9" fmla="*/ 660488 w 12192000"/>
              <a:gd name="connsiteY9" fmla="*/ 637694 h 2785707"/>
              <a:gd name="connsiteX10" fmla="*/ 862240 w 12192000"/>
              <a:gd name="connsiteY10" fmla="*/ 647402 h 2785707"/>
              <a:gd name="connsiteX11" fmla="*/ 1055198 w 12192000"/>
              <a:gd name="connsiteY11" fmla="*/ 658414 h 2785707"/>
              <a:gd name="connsiteX12" fmla="*/ 1161490 w 12192000"/>
              <a:gd name="connsiteY12" fmla="*/ 664553 h 2785707"/>
              <a:gd name="connsiteX13" fmla="*/ 1335488 w 12192000"/>
              <a:gd name="connsiteY13" fmla="*/ 684838 h 2785707"/>
              <a:gd name="connsiteX14" fmla="*/ 1384901 w 12192000"/>
              <a:gd name="connsiteY14" fmla="*/ 684207 h 2785707"/>
              <a:gd name="connsiteX15" fmla="*/ 1414557 w 12192000"/>
              <a:gd name="connsiteY15" fmla="*/ 685540 h 2785707"/>
              <a:gd name="connsiteX16" fmla="*/ 1479073 w 12192000"/>
              <a:gd name="connsiteY16" fmla="*/ 708783 h 2785707"/>
              <a:gd name="connsiteX17" fmla="*/ 1760498 w 12192000"/>
              <a:gd name="connsiteY17" fmla="*/ 700683 h 2785707"/>
              <a:gd name="connsiteX18" fmla="*/ 1971386 w 12192000"/>
              <a:gd name="connsiteY18" fmla="*/ 726403 h 2785707"/>
              <a:gd name="connsiteX19" fmla="*/ 2050659 w 12192000"/>
              <a:gd name="connsiteY19" fmla="*/ 720928 h 2785707"/>
              <a:gd name="connsiteX20" fmla="*/ 2220475 w 12192000"/>
              <a:gd name="connsiteY20" fmla="*/ 749487 h 2785707"/>
              <a:gd name="connsiteX21" fmla="*/ 2272406 w 12192000"/>
              <a:gd name="connsiteY21" fmla="*/ 777021 h 2785707"/>
              <a:gd name="connsiteX22" fmla="*/ 2297410 w 12192000"/>
              <a:gd name="connsiteY22" fmla="*/ 791240 h 2785707"/>
              <a:gd name="connsiteX23" fmla="*/ 2377393 w 12192000"/>
              <a:gd name="connsiteY23" fmla="*/ 838529 h 2785707"/>
              <a:gd name="connsiteX24" fmla="*/ 2389325 w 12192000"/>
              <a:gd name="connsiteY24" fmla="*/ 847736 h 2785707"/>
              <a:gd name="connsiteX25" fmla="*/ 2418508 w 12192000"/>
              <a:gd name="connsiteY25" fmla="*/ 847030 h 2785707"/>
              <a:gd name="connsiteX26" fmla="*/ 2435377 w 12192000"/>
              <a:gd name="connsiteY26" fmla="*/ 837345 h 2785707"/>
              <a:gd name="connsiteX27" fmla="*/ 2439620 w 12192000"/>
              <a:gd name="connsiteY27" fmla="*/ 840860 h 2785707"/>
              <a:gd name="connsiteX28" fmla="*/ 2451797 w 12192000"/>
              <a:gd name="connsiteY28" fmla="*/ 846508 h 2785707"/>
              <a:gd name="connsiteX29" fmla="*/ 2505861 w 12192000"/>
              <a:gd name="connsiteY29" fmla="*/ 882666 h 2785707"/>
              <a:gd name="connsiteX30" fmla="*/ 2528621 w 12192000"/>
              <a:gd name="connsiteY30" fmla="*/ 883310 h 2785707"/>
              <a:gd name="connsiteX31" fmla="*/ 2615876 w 12192000"/>
              <a:gd name="connsiteY31" fmla="*/ 913568 h 2785707"/>
              <a:gd name="connsiteX32" fmla="*/ 2633076 w 12192000"/>
              <a:gd name="connsiteY32" fmla="*/ 918384 h 2785707"/>
              <a:gd name="connsiteX33" fmla="*/ 2665101 w 12192000"/>
              <a:gd name="connsiteY33" fmla="*/ 936714 h 2785707"/>
              <a:gd name="connsiteX34" fmla="*/ 2675173 w 12192000"/>
              <a:gd name="connsiteY34" fmla="*/ 938458 h 2785707"/>
              <a:gd name="connsiteX35" fmla="*/ 2707978 w 12192000"/>
              <a:gd name="connsiteY35" fmla="*/ 955182 h 2785707"/>
              <a:gd name="connsiteX36" fmla="*/ 2778669 w 12192000"/>
              <a:gd name="connsiteY36" fmla="*/ 991480 h 2785707"/>
              <a:gd name="connsiteX37" fmla="*/ 2796452 w 12192000"/>
              <a:gd name="connsiteY37" fmla="*/ 1000372 h 2785707"/>
              <a:gd name="connsiteX38" fmla="*/ 2813495 w 12192000"/>
              <a:gd name="connsiteY38" fmla="*/ 1001982 h 2785707"/>
              <a:gd name="connsiteX39" fmla="*/ 2904193 w 12192000"/>
              <a:gd name="connsiteY39" fmla="*/ 1024123 h 2785707"/>
              <a:gd name="connsiteX40" fmla="*/ 2926826 w 12192000"/>
              <a:gd name="connsiteY40" fmla="*/ 1025558 h 2785707"/>
              <a:gd name="connsiteX41" fmla="*/ 2937629 w 12192000"/>
              <a:gd name="connsiteY41" fmla="*/ 1021496 h 2785707"/>
              <a:gd name="connsiteX42" fmla="*/ 2970190 w 12192000"/>
              <a:gd name="connsiteY42" fmla="*/ 1039341 h 2785707"/>
              <a:gd name="connsiteX43" fmla="*/ 3023036 w 12192000"/>
              <a:gd name="connsiteY43" fmla="*/ 1057429 h 2785707"/>
              <a:gd name="connsiteX44" fmla="*/ 3047640 w 12192000"/>
              <a:gd name="connsiteY44" fmla="*/ 1067886 h 2785707"/>
              <a:gd name="connsiteX45" fmla="*/ 3069615 w 12192000"/>
              <a:gd name="connsiteY45" fmla="*/ 1068623 h 2785707"/>
              <a:gd name="connsiteX46" fmla="*/ 3189718 w 12192000"/>
              <a:gd name="connsiteY46" fmla="*/ 1090790 h 2785707"/>
              <a:gd name="connsiteX47" fmla="*/ 3234683 w 12192000"/>
              <a:gd name="connsiteY47" fmla="*/ 1082861 h 2785707"/>
              <a:gd name="connsiteX48" fmla="*/ 3243889 w 12192000"/>
              <a:gd name="connsiteY48" fmla="*/ 1088560 h 2785707"/>
              <a:gd name="connsiteX49" fmla="*/ 3316289 w 12192000"/>
              <a:gd name="connsiteY49" fmla="*/ 1102846 h 2785707"/>
              <a:gd name="connsiteX50" fmla="*/ 3363255 w 12192000"/>
              <a:gd name="connsiteY50" fmla="*/ 1113121 h 2785707"/>
              <a:gd name="connsiteX51" fmla="*/ 3450298 w 12192000"/>
              <a:gd name="connsiteY51" fmla="*/ 1140641 h 2785707"/>
              <a:gd name="connsiteX52" fmla="*/ 3502843 w 12192000"/>
              <a:gd name="connsiteY52" fmla="*/ 1152088 h 2785707"/>
              <a:gd name="connsiteX53" fmla="*/ 3534327 w 12192000"/>
              <a:gd name="connsiteY53" fmla="*/ 1158780 h 2785707"/>
              <a:gd name="connsiteX54" fmla="*/ 3613707 w 12192000"/>
              <a:gd name="connsiteY54" fmla="*/ 1188135 h 2785707"/>
              <a:gd name="connsiteX55" fmla="*/ 3734447 w 12192000"/>
              <a:gd name="connsiteY55" fmla="*/ 1264997 h 2785707"/>
              <a:gd name="connsiteX56" fmla="*/ 3774777 w 12192000"/>
              <a:gd name="connsiteY56" fmla="*/ 1280345 h 2785707"/>
              <a:gd name="connsiteX57" fmla="*/ 3782987 w 12192000"/>
              <a:gd name="connsiteY57" fmla="*/ 1278825 h 2785707"/>
              <a:gd name="connsiteX58" fmla="*/ 3829525 w 12192000"/>
              <a:gd name="connsiteY58" fmla="*/ 1314650 h 2785707"/>
              <a:gd name="connsiteX59" fmla="*/ 3916534 w 12192000"/>
              <a:gd name="connsiteY59" fmla="*/ 1337438 h 2785707"/>
              <a:gd name="connsiteX60" fmla="*/ 3985243 w 12192000"/>
              <a:gd name="connsiteY60" fmla="*/ 1349887 h 2785707"/>
              <a:gd name="connsiteX61" fmla="*/ 4022446 w 12192000"/>
              <a:gd name="connsiteY61" fmla="*/ 1358915 h 2785707"/>
              <a:gd name="connsiteX62" fmla="*/ 4050987 w 12192000"/>
              <a:gd name="connsiteY62" fmla="*/ 1363213 h 2785707"/>
              <a:gd name="connsiteX63" fmla="*/ 4115739 w 12192000"/>
              <a:gd name="connsiteY63" fmla="*/ 1386380 h 2785707"/>
              <a:gd name="connsiteX64" fmla="*/ 4219773 w 12192000"/>
              <a:gd name="connsiteY64" fmla="*/ 1429896 h 2785707"/>
              <a:gd name="connsiteX65" fmla="*/ 4242592 w 12192000"/>
              <a:gd name="connsiteY65" fmla="*/ 1437995 h 2785707"/>
              <a:gd name="connsiteX66" fmla="*/ 4264860 w 12192000"/>
              <a:gd name="connsiteY66" fmla="*/ 1440328 h 2785707"/>
              <a:gd name="connsiteX67" fmla="*/ 4272342 w 12192000"/>
              <a:gd name="connsiteY67" fmla="*/ 1436836 h 2785707"/>
              <a:gd name="connsiteX68" fmla="*/ 4285317 w 12192000"/>
              <a:gd name="connsiteY68" fmla="*/ 1440547 h 2785707"/>
              <a:gd name="connsiteX69" fmla="*/ 4289326 w 12192000"/>
              <a:gd name="connsiteY69" fmla="*/ 1440567 h 2785707"/>
              <a:gd name="connsiteX70" fmla="*/ 4311745 w 12192000"/>
              <a:gd name="connsiteY70" fmla="*/ 1441649 h 2785707"/>
              <a:gd name="connsiteX71" fmla="*/ 4345821 w 12192000"/>
              <a:gd name="connsiteY71" fmla="*/ 1467990 h 2785707"/>
              <a:gd name="connsiteX72" fmla="*/ 4399086 w 12192000"/>
              <a:gd name="connsiteY72" fmla="*/ 1480631 h 2785707"/>
              <a:gd name="connsiteX73" fmla="*/ 4635587 w 12192000"/>
              <a:gd name="connsiteY73" fmla="*/ 1532477 h 2785707"/>
              <a:gd name="connsiteX74" fmla="*/ 4697305 w 12192000"/>
              <a:gd name="connsiteY74" fmla="*/ 1598576 h 2785707"/>
              <a:gd name="connsiteX75" fmla="*/ 4800559 w 12192000"/>
              <a:gd name="connsiteY75" fmla="*/ 1650651 h 2785707"/>
              <a:gd name="connsiteX76" fmla="*/ 4945615 w 12192000"/>
              <a:gd name="connsiteY76" fmla="*/ 1698753 h 2785707"/>
              <a:gd name="connsiteX77" fmla="*/ 4951384 w 12192000"/>
              <a:gd name="connsiteY77" fmla="*/ 1709811 h 2785707"/>
              <a:gd name="connsiteX78" fmla="*/ 4961956 w 12192000"/>
              <a:gd name="connsiteY78" fmla="*/ 1718626 h 2785707"/>
              <a:gd name="connsiteX79" fmla="*/ 4964473 w 12192000"/>
              <a:gd name="connsiteY79" fmla="*/ 1718615 h 2785707"/>
              <a:gd name="connsiteX80" fmla="*/ 4991598 w 12192000"/>
              <a:gd name="connsiteY80" fmla="*/ 1734829 h 2785707"/>
              <a:gd name="connsiteX81" fmla="*/ 5009548 w 12192000"/>
              <a:gd name="connsiteY81" fmla="*/ 1747489 h 2785707"/>
              <a:gd name="connsiteX82" fmla="*/ 5014839 w 12192000"/>
              <a:gd name="connsiteY82" fmla="*/ 1748130 h 2785707"/>
              <a:gd name="connsiteX83" fmla="*/ 5058738 w 12192000"/>
              <a:gd name="connsiteY83" fmla="*/ 1764982 h 2785707"/>
              <a:gd name="connsiteX84" fmla="*/ 5080507 w 12192000"/>
              <a:gd name="connsiteY84" fmla="*/ 1768847 h 2785707"/>
              <a:gd name="connsiteX85" fmla="*/ 5142055 w 12192000"/>
              <a:gd name="connsiteY85" fmla="*/ 1767607 h 2785707"/>
              <a:gd name="connsiteX86" fmla="*/ 5173522 w 12192000"/>
              <a:gd name="connsiteY86" fmla="*/ 1784620 h 2785707"/>
              <a:gd name="connsiteX87" fmla="*/ 5180367 w 12192000"/>
              <a:gd name="connsiteY87" fmla="*/ 1787604 h 2785707"/>
              <a:gd name="connsiteX88" fmla="*/ 5180716 w 12192000"/>
              <a:gd name="connsiteY88" fmla="*/ 1787481 h 2785707"/>
              <a:gd name="connsiteX89" fmla="*/ 5188363 w 12192000"/>
              <a:gd name="connsiteY89" fmla="*/ 1790269 h 2785707"/>
              <a:gd name="connsiteX90" fmla="*/ 5192852 w 12192000"/>
              <a:gd name="connsiteY90" fmla="*/ 1793043 h 2785707"/>
              <a:gd name="connsiteX91" fmla="*/ 5272230 w 12192000"/>
              <a:gd name="connsiteY91" fmla="*/ 1791348 h 2785707"/>
              <a:gd name="connsiteX92" fmla="*/ 5376484 w 12192000"/>
              <a:gd name="connsiteY92" fmla="*/ 1805756 h 2785707"/>
              <a:gd name="connsiteX93" fmla="*/ 5478926 w 12192000"/>
              <a:gd name="connsiteY93" fmla="*/ 1822858 h 2785707"/>
              <a:gd name="connsiteX94" fmla="*/ 5515632 w 12192000"/>
              <a:gd name="connsiteY94" fmla="*/ 1830425 h 2785707"/>
              <a:gd name="connsiteX95" fmla="*/ 5582742 w 12192000"/>
              <a:gd name="connsiteY95" fmla="*/ 1837848 h 2785707"/>
              <a:gd name="connsiteX96" fmla="*/ 5615731 w 12192000"/>
              <a:gd name="connsiteY96" fmla="*/ 1838115 h 2785707"/>
              <a:gd name="connsiteX97" fmla="*/ 5619149 w 12192000"/>
              <a:gd name="connsiteY97" fmla="*/ 1835988 h 2785707"/>
              <a:gd name="connsiteX98" fmla="*/ 5625050 w 12192000"/>
              <a:gd name="connsiteY98" fmla="*/ 1835832 h 2785707"/>
              <a:gd name="connsiteX99" fmla="*/ 5640026 w 12192000"/>
              <a:gd name="connsiteY99" fmla="*/ 1839536 h 2785707"/>
              <a:gd name="connsiteX100" fmla="*/ 5645469 w 12192000"/>
              <a:gd name="connsiteY100" fmla="*/ 1841610 h 2785707"/>
              <a:gd name="connsiteX101" fmla="*/ 5653837 w 12192000"/>
              <a:gd name="connsiteY101" fmla="*/ 1843194 h 2785707"/>
              <a:gd name="connsiteX102" fmla="*/ 5654101 w 12192000"/>
              <a:gd name="connsiteY102" fmla="*/ 1843017 h 2785707"/>
              <a:gd name="connsiteX103" fmla="*/ 5661820 w 12192000"/>
              <a:gd name="connsiteY103" fmla="*/ 1844927 h 2785707"/>
              <a:gd name="connsiteX104" fmla="*/ 5698828 w 12192000"/>
              <a:gd name="connsiteY104" fmla="*/ 1857009 h 2785707"/>
              <a:gd name="connsiteX105" fmla="*/ 5755153 w 12192000"/>
              <a:gd name="connsiteY105" fmla="*/ 1846051 h 2785707"/>
              <a:gd name="connsiteX106" fmla="*/ 5777080 w 12192000"/>
              <a:gd name="connsiteY106" fmla="*/ 1846484 h 2785707"/>
              <a:gd name="connsiteX107" fmla="*/ 5790062 w 12192000"/>
              <a:gd name="connsiteY107" fmla="*/ 1844754 h 2785707"/>
              <a:gd name="connsiteX108" fmla="*/ 5888138 w 12192000"/>
              <a:gd name="connsiteY108" fmla="*/ 1877663 h 2785707"/>
              <a:gd name="connsiteX109" fmla="*/ 5902013 w 12192000"/>
              <a:gd name="connsiteY109" fmla="*/ 1884827 h 2785707"/>
              <a:gd name="connsiteX110" fmla="*/ 5912492 w 12192000"/>
              <a:gd name="connsiteY110" fmla="*/ 1894998 h 2785707"/>
              <a:gd name="connsiteX111" fmla="*/ 6068995 w 12192000"/>
              <a:gd name="connsiteY111" fmla="*/ 1920302 h 2785707"/>
              <a:gd name="connsiteX112" fmla="*/ 6283598 w 12192000"/>
              <a:gd name="connsiteY112" fmla="*/ 1991295 h 2785707"/>
              <a:gd name="connsiteX113" fmla="*/ 6378390 w 12192000"/>
              <a:gd name="connsiteY113" fmla="*/ 1991561 h 2785707"/>
              <a:gd name="connsiteX114" fmla="*/ 6519309 w 12192000"/>
              <a:gd name="connsiteY114" fmla="*/ 2027309 h 2785707"/>
              <a:gd name="connsiteX115" fmla="*/ 6643152 w 12192000"/>
              <a:gd name="connsiteY115" fmla="*/ 2049516 h 2785707"/>
              <a:gd name="connsiteX116" fmla="*/ 6656875 w 12192000"/>
              <a:gd name="connsiteY116" fmla="*/ 2051188 h 2785707"/>
              <a:gd name="connsiteX117" fmla="*/ 6662165 w 12192000"/>
              <a:gd name="connsiteY117" fmla="*/ 2046505 h 2785707"/>
              <a:gd name="connsiteX118" fmla="*/ 6708706 w 12192000"/>
              <a:gd name="connsiteY118" fmla="*/ 2049842 h 2785707"/>
              <a:gd name="connsiteX119" fmla="*/ 6797201 w 12192000"/>
              <a:gd name="connsiteY119" fmla="*/ 2065320 h 2785707"/>
              <a:gd name="connsiteX120" fmla="*/ 6810764 w 12192000"/>
              <a:gd name="connsiteY120" fmla="*/ 2071002 h 2785707"/>
              <a:gd name="connsiteX121" fmla="*/ 6901101 w 12192000"/>
              <a:gd name="connsiteY121" fmla="*/ 2082052 h 2785707"/>
              <a:gd name="connsiteX122" fmla="*/ 6962781 w 12192000"/>
              <a:gd name="connsiteY122" fmla="*/ 2092999 h 2785707"/>
              <a:gd name="connsiteX123" fmla="*/ 6975881 w 12192000"/>
              <a:gd name="connsiteY123" fmla="*/ 2098520 h 2785707"/>
              <a:gd name="connsiteX124" fmla="*/ 6991402 w 12192000"/>
              <a:gd name="connsiteY124" fmla="*/ 2094572 h 2785707"/>
              <a:gd name="connsiteX125" fmla="*/ 6996085 w 12192000"/>
              <a:gd name="connsiteY125" fmla="*/ 2090397 h 2785707"/>
              <a:gd name="connsiteX126" fmla="*/ 7045119 w 12192000"/>
              <a:gd name="connsiteY126" fmla="*/ 2100367 h 2785707"/>
              <a:gd name="connsiteX127" fmla="*/ 7051064 w 12192000"/>
              <a:gd name="connsiteY127" fmla="*/ 2100779 h 2785707"/>
              <a:gd name="connsiteX128" fmla="*/ 7092123 w 12192000"/>
              <a:gd name="connsiteY128" fmla="*/ 2100750 h 2785707"/>
              <a:gd name="connsiteX129" fmla="*/ 7153291 w 12192000"/>
              <a:gd name="connsiteY129" fmla="*/ 2096258 h 2785707"/>
              <a:gd name="connsiteX130" fmla="*/ 7216946 w 12192000"/>
              <a:gd name="connsiteY130" fmla="*/ 2083586 h 2785707"/>
              <a:gd name="connsiteX131" fmla="*/ 7253640 w 12192000"/>
              <a:gd name="connsiteY131" fmla="*/ 2078754 h 2785707"/>
              <a:gd name="connsiteX132" fmla="*/ 7279228 w 12192000"/>
              <a:gd name="connsiteY132" fmla="*/ 2072719 h 2785707"/>
              <a:gd name="connsiteX133" fmla="*/ 7350342 w 12192000"/>
              <a:gd name="connsiteY133" fmla="*/ 2070909 h 2785707"/>
              <a:gd name="connsiteX134" fmla="*/ 7470724 w 12192000"/>
              <a:gd name="connsiteY134" fmla="*/ 2073574 h 2785707"/>
              <a:gd name="connsiteX135" fmla="*/ 7514696 w 12192000"/>
              <a:gd name="connsiteY135" fmla="*/ 2067266 h 2785707"/>
              <a:gd name="connsiteX136" fmla="*/ 7516909 w 12192000"/>
              <a:gd name="connsiteY136" fmla="*/ 2061590 h 2785707"/>
              <a:gd name="connsiteX137" fmla="*/ 7530255 w 12192000"/>
              <a:gd name="connsiteY137" fmla="*/ 2060403 h 2785707"/>
              <a:gd name="connsiteX138" fmla="*/ 7533279 w 12192000"/>
              <a:gd name="connsiteY138" fmla="*/ 2059039 h 2785707"/>
              <a:gd name="connsiteX139" fmla="*/ 7551151 w 12192000"/>
              <a:gd name="connsiteY139" fmla="*/ 2052267 h 2785707"/>
              <a:gd name="connsiteX140" fmla="*/ 7602338 w 12192000"/>
              <a:gd name="connsiteY140" fmla="*/ 2063846 h 2785707"/>
              <a:gd name="connsiteX141" fmla="*/ 7625892 w 12192000"/>
              <a:gd name="connsiteY141" fmla="*/ 2064714 h 2785707"/>
              <a:gd name="connsiteX142" fmla="*/ 7648322 w 12192000"/>
              <a:gd name="connsiteY142" fmla="*/ 2072757 h 2785707"/>
              <a:gd name="connsiteX143" fmla="*/ 7660138 w 12192000"/>
              <a:gd name="connsiteY143" fmla="*/ 2081487 h 2785707"/>
              <a:gd name="connsiteX144" fmla="*/ 7701887 w 12192000"/>
              <a:gd name="connsiteY144" fmla="*/ 2097255 h 2785707"/>
              <a:gd name="connsiteX145" fmla="*/ 7701887 w 12192000"/>
              <a:gd name="connsiteY145" fmla="*/ 2081564 h 2785707"/>
              <a:gd name="connsiteX146" fmla="*/ 7781603 w 12192000"/>
              <a:gd name="connsiteY146" fmla="*/ 2105597 h 2785707"/>
              <a:gd name="connsiteX147" fmla="*/ 7840532 w 12192000"/>
              <a:gd name="connsiteY147" fmla="*/ 2126887 h 2785707"/>
              <a:gd name="connsiteX148" fmla="*/ 7852490 w 12192000"/>
              <a:gd name="connsiteY148" fmla="*/ 2134555 h 2785707"/>
              <a:gd name="connsiteX149" fmla="*/ 7868492 w 12192000"/>
              <a:gd name="connsiteY149" fmla="*/ 2133321 h 2785707"/>
              <a:gd name="connsiteX150" fmla="*/ 7873842 w 12192000"/>
              <a:gd name="connsiteY150" fmla="*/ 2130014 h 2785707"/>
              <a:gd name="connsiteX151" fmla="*/ 7920468 w 12192000"/>
              <a:gd name="connsiteY151" fmla="*/ 2148187 h 2785707"/>
              <a:gd name="connsiteX152" fmla="*/ 7926263 w 12192000"/>
              <a:gd name="connsiteY152" fmla="*/ 2149606 h 2785707"/>
              <a:gd name="connsiteX153" fmla="*/ 7966770 w 12192000"/>
              <a:gd name="connsiteY153" fmla="*/ 2156585 h 2785707"/>
              <a:gd name="connsiteX154" fmla="*/ 8092911 w 12192000"/>
              <a:gd name="connsiteY154" fmla="*/ 2161008 h 2785707"/>
              <a:gd name="connsiteX155" fmla="*/ 8129956 w 12192000"/>
              <a:gd name="connsiteY155" fmla="*/ 2162518 h 2785707"/>
              <a:gd name="connsiteX156" fmla="*/ 8156253 w 12192000"/>
              <a:gd name="connsiteY156" fmla="*/ 2160951 h 2785707"/>
              <a:gd name="connsiteX157" fmla="*/ 8226723 w 12192000"/>
              <a:gd name="connsiteY157" fmla="*/ 2171307 h 2785707"/>
              <a:gd name="connsiteX158" fmla="*/ 8345013 w 12192000"/>
              <a:gd name="connsiteY158" fmla="*/ 2194472 h 2785707"/>
              <a:gd name="connsiteX159" fmla="*/ 8389494 w 12192000"/>
              <a:gd name="connsiteY159" fmla="*/ 2195774 h 2785707"/>
              <a:gd name="connsiteX160" fmla="*/ 8392672 w 12192000"/>
              <a:gd name="connsiteY160" fmla="*/ 2190570 h 2785707"/>
              <a:gd name="connsiteX161" fmla="*/ 8406045 w 12192000"/>
              <a:gd name="connsiteY161" fmla="*/ 2191681 h 2785707"/>
              <a:gd name="connsiteX162" fmla="*/ 8409264 w 12192000"/>
              <a:gd name="connsiteY162" fmla="*/ 2190855 h 2785707"/>
              <a:gd name="connsiteX163" fmla="*/ 8428080 w 12192000"/>
              <a:gd name="connsiteY163" fmla="*/ 2187244 h 2785707"/>
              <a:gd name="connsiteX164" fmla="*/ 8476550 w 12192000"/>
              <a:gd name="connsiteY164" fmla="*/ 2207369 h 2785707"/>
              <a:gd name="connsiteX165" fmla="*/ 8588757 w 12192000"/>
              <a:gd name="connsiteY165" fmla="*/ 2225395 h 2785707"/>
              <a:gd name="connsiteX166" fmla="*/ 8749518 w 12192000"/>
              <a:gd name="connsiteY166" fmla="*/ 2245011 h 2785707"/>
              <a:gd name="connsiteX167" fmla="*/ 8874315 w 12192000"/>
              <a:gd name="connsiteY167" fmla="*/ 2266877 h 2785707"/>
              <a:gd name="connsiteX168" fmla="*/ 9029190 w 12192000"/>
              <a:gd name="connsiteY168" fmla="*/ 2309251 h 2785707"/>
              <a:gd name="connsiteX169" fmla="*/ 9142331 w 12192000"/>
              <a:gd name="connsiteY169" fmla="*/ 2320064 h 2785707"/>
              <a:gd name="connsiteX170" fmla="*/ 9155844 w 12192000"/>
              <a:gd name="connsiteY170" fmla="*/ 2330314 h 2785707"/>
              <a:gd name="connsiteX171" fmla="*/ 9171403 w 12192000"/>
              <a:gd name="connsiteY171" fmla="*/ 2337223 h 2785707"/>
              <a:gd name="connsiteX172" fmla="*/ 9173407 w 12192000"/>
              <a:gd name="connsiteY172" fmla="*/ 2336681 h 2785707"/>
              <a:gd name="connsiteX173" fmla="*/ 9208166 w 12192000"/>
              <a:gd name="connsiteY173" fmla="*/ 2347769 h 2785707"/>
              <a:gd name="connsiteX174" fmla="*/ 9274752 w 12192000"/>
              <a:gd name="connsiteY174" fmla="*/ 2367321 h 2785707"/>
              <a:gd name="connsiteX175" fmla="*/ 9275339 w 12192000"/>
              <a:gd name="connsiteY175" fmla="*/ 2366424 h 2785707"/>
              <a:gd name="connsiteX176" fmla="*/ 9286171 w 12192000"/>
              <a:gd name="connsiteY176" fmla="*/ 2364868 h 2785707"/>
              <a:gd name="connsiteX177" fmla="*/ 9306706 w 12192000"/>
              <a:gd name="connsiteY177" fmla="*/ 2364279 h 2785707"/>
              <a:gd name="connsiteX178" fmla="*/ 9354964 w 12192000"/>
              <a:gd name="connsiteY178" fmla="*/ 2350000 h 2785707"/>
              <a:gd name="connsiteX179" fmla="*/ 9393840 w 12192000"/>
              <a:gd name="connsiteY179" fmla="*/ 2360999 h 2785707"/>
              <a:gd name="connsiteX180" fmla="*/ 9401723 w 12192000"/>
              <a:gd name="connsiteY180" fmla="*/ 2362648 h 2785707"/>
              <a:gd name="connsiteX181" fmla="*/ 9401904 w 12192000"/>
              <a:gd name="connsiteY181" fmla="*/ 2362449 h 2785707"/>
              <a:gd name="connsiteX182" fmla="*/ 9410265 w 12192000"/>
              <a:gd name="connsiteY182" fmla="*/ 2363724 h 2785707"/>
              <a:gd name="connsiteX183" fmla="*/ 9431384 w 12192000"/>
              <a:gd name="connsiteY183" fmla="*/ 2368857 h 2785707"/>
              <a:gd name="connsiteX184" fmla="*/ 9436806 w 12192000"/>
              <a:gd name="connsiteY184" fmla="*/ 2368409 h 2785707"/>
              <a:gd name="connsiteX185" fmla="*/ 9469943 w 12192000"/>
              <a:gd name="connsiteY185" fmla="*/ 2364702 h 2785707"/>
              <a:gd name="connsiteX186" fmla="*/ 9571973 w 12192000"/>
              <a:gd name="connsiteY186" fmla="*/ 2375579 h 2785707"/>
              <a:gd name="connsiteX187" fmla="*/ 9673508 w 12192000"/>
              <a:gd name="connsiteY187" fmla="*/ 2388756 h 2785707"/>
              <a:gd name="connsiteX188" fmla="*/ 9775728 w 12192000"/>
              <a:gd name="connsiteY188" fmla="*/ 2398997 h 2785707"/>
              <a:gd name="connsiteX189" fmla="*/ 9828502 w 12192000"/>
              <a:gd name="connsiteY189" fmla="*/ 2387377 h 2785707"/>
              <a:gd name="connsiteX190" fmla="*/ 9834358 w 12192000"/>
              <a:gd name="connsiteY190" fmla="*/ 2387922 h 2785707"/>
              <a:gd name="connsiteX191" fmla="*/ 9848851 w 12192000"/>
              <a:gd name="connsiteY191" fmla="*/ 2393407 h 2785707"/>
              <a:gd name="connsiteX192" fmla="*/ 9854053 w 12192000"/>
              <a:gd name="connsiteY192" fmla="*/ 2396127 h 2785707"/>
              <a:gd name="connsiteX193" fmla="*/ 9862192 w 12192000"/>
              <a:gd name="connsiteY193" fmla="*/ 2398707 h 2785707"/>
              <a:gd name="connsiteX194" fmla="*/ 9862471 w 12192000"/>
              <a:gd name="connsiteY194" fmla="*/ 2398561 h 2785707"/>
              <a:gd name="connsiteX195" fmla="*/ 9905498 w 12192000"/>
              <a:gd name="connsiteY195" fmla="*/ 2417867 h 2785707"/>
              <a:gd name="connsiteX196" fmla="*/ 9962223 w 12192000"/>
              <a:gd name="connsiteY196" fmla="*/ 2413612 h 2785707"/>
              <a:gd name="connsiteX197" fmla="*/ 9983885 w 12192000"/>
              <a:gd name="connsiteY197" fmla="*/ 2416653 h 2785707"/>
              <a:gd name="connsiteX198" fmla="*/ 9995871 w 12192000"/>
              <a:gd name="connsiteY198" fmla="*/ 2417158 h 2785707"/>
              <a:gd name="connsiteX199" fmla="*/ 10030934 w 12192000"/>
              <a:gd name="connsiteY199" fmla="*/ 2432369 h 2785707"/>
              <a:gd name="connsiteX200" fmla="*/ 10036087 w 12192000"/>
              <a:gd name="connsiteY200" fmla="*/ 2432793 h 2785707"/>
              <a:gd name="connsiteX201" fmla="*/ 10057471 w 12192000"/>
              <a:gd name="connsiteY201" fmla="*/ 2445317 h 2785707"/>
              <a:gd name="connsiteX202" fmla="*/ 10088697 w 12192000"/>
              <a:gd name="connsiteY202" fmla="*/ 2461159 h 2785707"/>
              <a:gd name="connsiteX203" fmla="*/ 10091030 w 12192000"/>
              <a:gd name="connsiteY203" fmla="*/ 2461029 h 2785707"/>
              <a:gd name="connsiteX204" fmla="*/ 10104127 w 12192000"/>
              <a:gd name="connsiteY204" fmla="*/ 2469841 h 2785707"/>
              <a:gd name="connsiteX205" fmla="*/ 10169163 w 12192000"/>
              <a:gd name="connsiteY205" fmla="*/ 2492519 h 2785707"/>
              <a:gd name="connsiteX206" fmla="*/ 10266247 w 12192000"/>
              <a:gd name="connsiteY206" fmla="*/ 2525164 h 2785707"/>
              <a:gd name="connsiteX207" fmla="*/ 10383588 w 12192000"/>
              <a:gd name="connsiteY207" fmla="*/ 2556604 h 2785707"/>
              <a:gd name="connsiteX208" fmla="*/ 10502276 w 12192000"/>
              <a:gd name="connsiteY208" fmla="*/ 2611346 h 2785707"/>
              <a:gd name="connsiteX209" fmla="*/ 10702436 w 12192000"/>
              <a:gd name="connsiteY209" fmla="*/ 2685688 h 2785707"/>
              <a:gd name="connsiteX210" fmla="*/ 10738338 w 12192000"/>
              <a:gd name="connsiteY210" fmla="*/ 2690143 h 2785707"/>
              <a:gd name="connsiteX211" fmla="*/ 10738410 w 12192000"/>
              <a:gd name="connsiteY211" fmla="*/ 2690169 h 2785707"/>
              <a:gd name="connsiteX212" fmla="*/ 10828361 w 12192000"/>
              <a:gd name="connsiteY212" fmla="*/ 2695982 h 2785707"/>
              <a:gd name="connsiteX213" fmla="*/ 10850642 w 12192000"/>
              <a:gd name="connsiteY213" fmla="*/ 2691703 h 2785707"/>
              <a:gd name="connsiteX214" fmla="*/ 10944231 w 12192000"/>
              <a:gd name="connsiteY214" fmla="*/ 2690377 h 2785707"/>
              <a:gd name="connsiteX215" fmla="*/ 10961147 w 12192000"/>
              <a:gd name="connsiteY215" fmla="*/ 2687666 h 2785707"/>
              <a:gd name="connsiteX216" fmla="*/ 10980692 w 12192000"/>
              <a:gd name="connsiteY216" fmla="*/ 2691799 h 2785707"/>
              <a:gd name="connsiteX217" fmla="*/ 11058630 w 12192000"/>
              <a:gd name="connsiteY217" fmla="*/ 2709148 h 2785707"/>
              <a:gd name="connsiteX218" fmla="*/ 11094767 w 12192000"/>
              <a:gd name="connsiteY218" fmla="*/ 2717083 h 2785707"/>
              <a:gd name="connsiteX219" fmla="*/ 11096358 w 12192000"/>
              <a:gd name="connsiteY219" fmla="*/ 2720774 h 2785707"/>
              <a:gd name="connsiteX220" fmla="*/ 11104973 w 12192000"/>
              <a:gd name="connsiteY220" fmla="*/ 2716245 h 2785707"/>
              <a:gd name="connsiteX221" fmla="*/ 11131099 w 12192000"/>
              <a:gd name="connsiteY221" fmla="*/ 2719881 h 2785707"/>
              <a:gd name="connsiteX222" fmla="*/ 11140776 w 12192000"/>
              <a:gd name="connsiteY222" fmla="*/ 2725926 h 2785707"/>
              <a:gd name="connsiteX223" fmla="*/ 11158686 w 12192000"/>
              <a:gd name="connsiteY223" fmla="*/ 2726270 h 2785707"/>
              <a:gd name="connsiteX224" fmla="*/ 11273267 w 12192000"/>
              <a:gd name="connsiteY224" fmla="*/ 2728567 h 2785707"/>
              <a:gd name="connsiteX225" fmla="*/ 11288916 w 12192000"/>
              <a:gd name="connsiteY225" fmla="*/ 2737828 h 2785707"/>
              <a:gd name="connsiteX226" fmla="*/ 11311388 w 12192000"/>
              <a:gd name="connsiteY226" fmla="*/ 2736624 h 2785707"/>
              <a:gd name="connsiteX227" fmla="*/ 11335078 w 12192000"/>
              <a:gd name="connsiteY227" fmla="*/ 2749941 h 2785707"/>
              <a:gd name="connsiteX228" fmla="*/ 11348344 w 12192000"/>
              <a:gd name="connsiteY228" fmla="*/ 2752346 h 2785707"/>
              <a:gd name="connsiteX229" fmla="*/ 11353373 w 12192000"/>
              <a:gd name="connsiteY229" fmla="*/ 2754678 h 2785707"/>
              <a:gd name="connsiteX230" fmla="*/ 11367159 w 12192000"/>
              <a:gd name="connsiteY230" fmla="*/ 2741107 h 2785707"/>
              <a:gd name="connsiteX231" fmla="*/ 11389712 w 12192000"/>
              <a:gd name="connsiteY231" fmla="*/ 2740372 h 2785707"/>
              <a:gd name="connsiteX232" fmla="*/ 11395219 w 12192000"/>
              <a:gd name="connsiteY232" fmla="*/ 2733120 h 2785707"/>
              <a:gd name="connsiteX233" fmla="*/ 11409180 w 12192000"/>
              <a:gd name="connsiteY233" fmla="*/ 2739023 h 2785707"/>
              <a:gd name="connsiteX234" fmla="*/ 11431837 w 12192000"/>
              <a:gd name="connsiteY234" fmla="*/ 2746056 h 2785707"/>
              <a:gd name="connsiteX235" fmla="*/ 11444471 w 12192000"/>
              <a:gd name="connsiteY235" fmla="*/ 2749621 h 2785707"/>
              <a:gd name="connsiteX236" fmla="*/ 11451208 w 12192000"/>
              <a:gd name="connsiteY236" fmla="*/ 2744859 h 2785707"/>
              <a:gd name="connsiteX237" fmla="*/ 11473061 w 12192000"/>
              <a:gd name="connsiteY237" fmla="*/ 2757601 h 2785707"/>
              <a:gd name="connsiteX238" fmla="*/ 11526925 w 12192000"/>
              <a:gd name="connsiteY238" fmla="*/ 2772124 h 2785707"/>
              <a:gd name="connsiteX239" fmla="*/ 11584409 w 12192000"/>
              <a:gd name="connsiteY239" fmla="*/ 2785707 h 2785707"/>
              <a:gd name="connsiteX240" fmla="*/ 11705161 w 12192000"/>
              <a:gd name="connsiteY240" fmla="*/ 2774143 h 2785707"/>
              <a:gd name="connsiteX241" fmla="*/ 11831541 w 12192000"/>
              <a:gd name="connsiteY241" fmla="*/ 2745647 h 2785707"/>
              <a:gd name="connsiteX242" fmla="*/ 12017942 w 12192000"/>
              <a:gd name="connsiteY242" fmla="*/ 2704117 h 2785707"/>
              <a:gd name="connsiteX243" fmla="*/ 12134490 w 12192000"/>
              <a:gd name="connsiteY243" fmla="*/ 2673464 h 2785707"/>
              <a:gd name="connsiteX244" fmla="*/ 12159651 w 12192000"/>
              <a:gd name="connsiteY244" fmla="*/ 2679085 h 2785707"/>
              <a:gd name="connsiteX245" fmla="*/ 12192000 w 12192000"/>
              <a:gd name="connsiteY245" fmla="*/ 2674480 h 27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12192000" h="2785707">
                <a:moveTo>
                  <a:pt x="12192000" y="0"/>
                </a:moveTo>
                <a:lnTo>
                  <a:pt x="0" y="0"/>
                </a:lnTo>
                <a:lnTo>
                  <a:pt x="0" y="591237"/>
                </a:lnTo>
                <a:lnTo>
                  <a:pt x="7462" y="596097"/>
                </a:lnTo>
                <a:cubicBezTo>
                  <a:pt x="33908" y="613349"/>
                  <a:pt x="59850" y="629066"/>
                  <a:pt x="65949" y="623063"/>
                </a:cubicBezTo>
                <a:cubicBezTo>
                  <a:pt x="104511" y="621541"/>
                  <a:pt x="147418" y="628042"/>
                  <a:pt x="174040" y="614935"/>
                </a:cubicBezTo>
                <a:cubicBezTo>
                  <a:pt x="181060" y="595502"/>
                  <a:pt x="307304" y="613591"/>
                  <a:pt x="331354" y="605310"/>
                </a:cubicBezTo>
                <a:cubicBezTo>
                  <a:pt x="388829" y="623899"/>
                  <a:pt x="404420" y="655488"/>
                  <a:pt x="437701" y="649169"/>
                </a:cubicBezTo>
                <a:cubicBezTo>
                  <a:pt x="460360" y="643797"/>
                  <a:pt x="544430" y="662096"/>
                  <a:pt x="570985" y="634864"/>
                </a:cubicBezTo>
                <a:cubicBezTo>
                  <a:pt x="611720" y="655852"/>
                  <a:pt x="628268" y="628594"/>
                  <a:pt x="660488" y="637694"/>
                </a:cubicBezTo>
                <a:cubicBezTo>
                  <a:pt x="731929" y="640906"/>
                  <a:pt x="769884" y="669504"/>
                  <a:pt x="862240" y="647402"/>
                </a:cubicBezTo>
                <a:cubicBezTo>
                  <a:pt x="904065" y="656940"/>
                  <a:pt x="965938" y="616724"/>
                  <a:pt x="1055198" y="658414"/>
                </a:cubicBezTo>
                <a:cubicBezTo>
                  <a:pt x="1106774" y="665872"/>
                  <a:pt x="1080744" y="646485"/>
                  <a:pt x="1161490" y="664553"/>
                </a:cubicBezTo>
                <a:cubicBezTo>
                  <a:pt x="1184673" y="638081"/>
                  <a:pt x="1309702" y="681966"/>
                  <a:pt x="1335488" y="684838"/>
                </a:cubicBezTo>
                <a:cubicBezTo>
                  <a:pt x="1355801" y="667828"/>
                  <a:pt x="1366194" y="681653"/>
                  <a:pt x="1384901" y="684207"/>
                </a:cubicBezTo>
                <a:cubicBezTo>
                  <a:pt x="1393212" y="673848"/>
                  <a:pt x="1409014" y="673874"/>
                  <a:pt x="1414557" y="685540"/>
                </a:cubicBezTo>
                <a:cubicBezTo>
                  <a:pt x="1407315" y="713070"/>
                  <a:pt x="1474731" y="690092"/>
                  <a:pt x="1479073" y="708783"/>
                </a:cubicBezTo>
                <a:cubicBezTo>
                  <a:pt x="1540070" y="714517"/>
                  <a:pt x="1678447" y="697746"/>
                  <a:pt x="1760498" y="700683"/>
                </a:cubicBezTo>
                <a:cubicBezTo>
                  <a:pt x="1792632" y="694031"/>
                  <a:pt x="1855180" y="727000"/>
                  <a:pt x="1971386" y="726403"/>
                </a:cubicBezTo>
                <a:cubicBezTo>
                  <a:pt x="1986964" y="720596"/>
                  <a:pt x="2046286" y="708514"/>
                  <a:pt x="2050659" y="720928"/>
                </a:cubicBezTo>
                <a:cubicBezTo>
                  <a:pt x="2086682" y="721863"/>
                  <a:pt x="2195049" y="765696"/>
                  <a:pt x="2220475" y="749487"/>
                </a:cubicBezTo>
                <a:cubicBezTo>
                  <a:pt x="2215241" y="776310"/>
                  <a:pt x="2266142" y="751623"/>
                  <a:pt x="2272406" y="777021"/>
                </a:cubicBezTo>
                <a:lnTo>
                  <a:pt x="2297410" y="791240"/>
                </a:lnTo>
                <a:cubicBezTo>
                  <a:pt x="2314908" y="801492"/>
                  <a:pt x="2362075" y="829113"/>
                  <a:pt x="2377393" y="838529"/>
                </a:cubicBezTo>
                <a:lnTo>
                  <a:pt x="2389325" y="847736"/>
                </a:lnTo>
                <a:lnTo>
                  <a:pt x="2418508" y="847030"/>
                </a:lnTo>
                <a:lnTo>
                  <a:pt x="2435377" y="837345"/>
                </a:lnTo>
                <a:lnTo>
                  <a:pt x="2439620" y="840860"/>
                </a:lnTo>
                <a:cubicBezTo>
                  <a:pt x="2444187" y="847628"/>
                  <a:pt x="2446502" y="851791"/>
                  <a:pt x="2451797" y="846508"/>
                </a:cubicBezTo>
                <a:lnTo>
                  <a:pt x="2505861" y="882666"/>
                </a:lnTo>
                <a:cubicBezTo>
                  <a:pt x="2511636" y="885661"/>
                  <a:pt x="2518894" y="886415"/>
                  <a:pt x="2528621" y="883310"/>
                </a:cubicBezTo>
                <a:cubicBezTo>
                  <a:pt x="2546958" y="888460"/>
                  <a:pt x="2598467" y="907723"/>
                  <a:pt x="2615876" y="913568"/>
                </a:cubicBezTo>
                <a:lnTo>
                  <a:pt x="2633076" y="918384"/>
                </a:lnTo>
                <a:cubicBezTo>
                  <a:pt x="2641280" y="922241"/>
                  <a:pt x="2658085" y="933369"/>
                  <a:pt x="2665101" y="936714"/>
                </a:cubicBezTo>
                <a:cubicBezTo>
                  <a:pt x="2670825" y="938682"/>
                  <a:pt x="2668027" y="935380"/>
                  <a:pt x="2675173" y="938458"/>
                </a:cubicBezTo>
                <a:cubicBezTo>
                  <a:pt x="2675225" y="944597"/>
                  <a:pt x="2677804" y="950555"/>
                  <a:pt x="2707978" y="955182"/>
                </a:cubicBezTo>
                <a:cubicBezTo>
                  <a:pt x="2726571" y="970114"/>
                  <a:pt x="2750921" y="982615"/>
                  <a:pt x="2778669" y="991480"/>
                </a:cubicBezTo>
                <a:cubicBezTo>
                  <a:pt x="2784596" y="986681"/>
                  <a:pt x="2791940" y="997468"/>
                  <a:pt x="2796452" y="1000372"/>
                </a:cubicBezTo>
                <a:cubicBezTo>
                  <a:pt x="2798282" y="996724"/>
                  <a:pt x="2810819" y="997911"/>
                  <a:pt x="2813495" y="1001982"/>
                </a:cubicBezTo>
                <a:cubicBezTo>
                  <a:pt x="2894291" y="1036995"/>
                  <a:pt x="2861846" y="990458"/>
                  <a:pt x="2904193" y="1024123"/>
                </a:cubicBezTo>
                <a:cubicBezTo>
                  <a:pt x="2912426" y="1027395"/>
                  <a:pt x="2919877" y="1027211"/>
                  <a:pt x="2926826" y="1025558"/>
                </a:cubicBezTo>
                <a:lnTo>
                  <a:pt x="2937629" y="1021496"/>
                </a:lnTo>
                <a:lnTo>
                  <a:pt x="2970190" y="1039341"/>
                </a:lnTo>
                <a:cubicBezTo>
                  <a:pt x="2986667" y="1046544"/>
                  <a:pt x="3004419" y="1052632"/>
                  <a:pt x="3023036" y="1057429"/>
                </a:cubicBezTo>
                <a:cubicBezTo>
                  <a:pt x="3029427" y="1050485"/>
                  <a:pt x="3041250" y="1064362"/>
                  <a:pt x="3047640" y="1067886"/>
                </a:cubicBezTo>
                <a:cubicBezTo>
                  <a:pt x="3049113" y="1062834"/>
                  <a:pt x="3065273" y="1063377"/>
                  <a:pt x="3069615" y="1068623"/>
                </a:cubicBezTo>
                <a:cubicBezTo>
                  <a:pt x="3180167" y="1108914"/>
                  <a:pt x="3128204" y="1049097"/>
                  <a:pt x="3189718" y="1090790"/>
                </a:cubicBezTo>
                <a:lnTo>
                  <a:pt x="3234683" y="1082861"/>
                </a:lnTo>
                <a:lnTo>
                  <a:pt x="3243889" y="1088560"/>
                </a:lnTo>
                <a:cubicBezTo>
                  <a:pt x="3282443" y="1096267"/>
                  <a:pt x="3296793" y="1087718"/>
                  <a:pt x="3316289" y="1102846"/>
                </a:cubicBezTo>
                <a:cubicBezTo>
                  <a:pt x="3355705" y="1086745"/>
                  <a:pt x="3338941" y="1104834"/>
                  <a:pt x="3363255" y="1113121"/>
                </a:cubicBezTo>
                <a:cubicBezTo>
                  <a:pt x="3385590" y="1119421"/>
                  <a:pt x="3427034" y="1134146"/>
                  <a:pt x="3450298" y="1140641"/>
                </a:cubicBezTo>
                <a:cubicBezTo>
                  <a:pt x="3464287" y="1161185"/>
                  <a:pt x="3479428" y="1142090"/>
                  <a:pt x="3502843" y="1152088"/>
                </a:cubicBezTo>
                <a:cubicBezTo>
                  <a:pt x="3512778" y="1160751"/>
                  <a:pt x="3520916" y="1163472"/>
                  <a:pt x="3534327" y="1158780"/>
                </a:cubicBezTo>
                <a:cubicBezTo>
                  <a:pt x="3579631" y="1200367"/>
                  <a:pt x="3566563" y="1166440"/>
                  <a:pt x="3613707" y="1188135"/>
                </a:cubicBezTo>
                <a:cubicBezTo>
                  <a:pt x="3653700" y="1209113"/>
                  <a:pt x="3700718" y="1226767"/>
                  <a:pt x="3734447" y="1264997"/>
                </a:cubicBezTo>
                <a:cubicBezTo>
                  <a:pt x="3739812" y="1275024"/>
                  <a:pt x="3757867" y="1281897"/>
                  <a:pt x="3774777" y="1280345"/>
                </a:cubicBezTo>
                <a:cubicBezTo>
                  <a:pt x="3777687" y="1280079"/>
                  <a:pt x="3780452" y="1279566"/>
                  <a:pt x="3782987" y="1278825"/>
                </a:cubicBezTo>
                <a:cubicBezTo>
                  <a:pt x="3802089" y="1304950"/>
                  <a:pt x="3822370" y="1298085"/>
                  <a:pt x="3829525" y="1314650"/>
                </a:cubicBezTo>
                <a:cubicBezTo>
                  <a:pt x="3870043" y="1329235"/>
                  <a:pt x="3909546" y="1322767"/>
                  <a:pt x="3916534" y="1337438"/>
                </a:cubicBezTo>
                <a:cubicBezTo>
                  <a:pt x="3938646" y="1341249"/>
                  <a:pt x="3973911" y="1333246"/>
                  <a:pt x="3985243" y="1349887"/>
                </a:cubicBezTo>
                <a:cubicBezTo>
                  <a:pt x="3991624" y="1339551"/>
                  <a:pt x="4007098" y="1363379"/>
                  <a:pt x="4022446" y="1358915"/>
                </a:cubicBezTo>
                <a:cubicBezTo>
                  <a:pt x="4033756" y="1354584"/>
                  <a:pt x="4041089" y="1360802"/>
                  <a:pt x="4050987" y="1363213"/>
                </a:cubicBezTo>
                <a:cubicBezTo>
                  <a:pt x="4065543" y="1360896"/>
                  <a:pt x="4106233" y="1377936"/>
                  <a:pt x="4115739" y="1386380"/>
                </a:cubicBezTo>
                <a:cubicBezTo>
                  <a:pt x="4136569" y="1413385"/>
                  <a:pt x="4202076" y="1408872"/>
                  <a:pt x="4219773" y="1429896"/>
                </a:cubicBezTo>
                <a:cubicBezTo>
                  <a:pt x="4227193" y="1433905"/>
                  <a:pt x="4234841" y="1436419"/>
                  <a:pt x="4242592" y="1437995"/>
                </a:cubicBezTo>
                <a:lnTo>
                  <a:pt x="4264860" y="1440328"/>
                </a:lnTo>
                <a:lnTo>
                  <a:pt x="4272342" y="1436836"/>
                </a:lnTo>
                <a:lnTo>
                  <a:pt x="4285317" y="1440547"/>
                </a:lnTo>
                <a:lnTo>
                  <a:pt x="4289326" y="1440567"/>
                </a:lnTo>
                <a:lnTo>
                  <a:pt x="4311745" y="1441649"/>
                </a:lnTo>
                <a:cubicBezTo>
                  <a:pt x="4295920" y="1463324"/>
                  <a:pt x="4370745" y="1452790"/>
                  <a:pt x="4345821" y="1467990"/>
                </a:cubicBezTo>
                <a:cubicBezTo>
                  <a:pt x="4382864" y="1476647"/>
                  <a:pt x="4349421" y="1488843"/>
                  <a:pt x="4399086" y="1480631"/>
                </a:cubicBezTo>
                <a:cubicBezTo>
                  <a:pt x="4451935" y="1510979"/>
                  <a:pt x="4598080" y="1494621"/>
                  <a:pt x="4635587" y="1532477"/>
                </a:cubicBezTo>
                <a:cubicBezTo>
                  <a:pt x="4632999" y="1520275"/>
                  <a:pt x="4681854" y="1589802"/>
                  <a:pt x="4697305" y="1598576"/>
                </a:cubicBezTo>
                <a:cubicBezTo>
                  <a:pt x="4733556" y="1613805"/>
                  <a:pt x="4746756" y="1626181"/>
                  <a:pt x="4800559" y="1650651"/>
                </a:cubicBezTo>
                <a:cubicBezTo>
                  <a:pt x="4853578" y="1666654"/>
                  <a:pt x="4885909" y="1696908"/>
                  <a:pt x="4945615" y="1698753"/>
                </a:cubicBezTo>
                <a:cubicBezTo>
                  <a:pt x="4946370" y="1702791"/>
                  <a:pt x="4948427" y="1706445"/>
                  <a:pt x="4951384" y="1709811"/>
                </a:cubicBezTo>
                <a:lnTo>
                  <a:pt x="4961956" y="1718626"/>
                </a:lnTo>
                <a:lnTo>
                  <a:pt x="4964473" y="1718615"/>
                </a:lnTo>
                <a:lnTo>
                  <a:pt x="4991598" y="1734829"/>
                </a:lnTo>
                <a:lnTo>
                  <a:pt x="5009548" y="1747489"/>
                </a:lnTo>
                <a:lnTo>
                  <a:pt x="5014839" y="1748130"/>
                </a:lnTo>
                <a:cubicBezTo>
                  <a:pt x="5023037" y="1751045"/>
                  <a:pt x="5047794" y="1761529"/>
                  <a:pt x="5058738" y="1764982"/>
                </a:cubicBezTo>
                <a:cubicBezTo>
                  <a:pt x="5064791" y="1749903"/>
                  <a:pt x="5066861" y="1761618"/>
                  <a:pt x="5080507" y="1768847"/>
                </a:cubicBezTo>
                <a:cubicBezTo>
                  <a:pt x="5092955" y="1747037"/>
                  <a:pt x="5123611" y="1774828"/>
                  <a:pt x="5142055" y="1767607"/>
                </a:cubicBezTo>
                <a:cubicBezTo>
                  <a:pt x="5151799" y="1773410"/>
                  <a:pt x="5162333" y="1779148"/>
                  <a:pt x="5173522" y="1784620"/>
                </a:cubicBezTo>
                <a:lnTo>
                  <a:pt x="5180367" y="1787604"/>
                </a:lnTo>
                <a:lnTo>
                  <a:pt x="5180716" y="1787481"/>
                </a:lnTo>
                <a:cubicBezTo>
                  <a:pt x="5182658" y="1787744"/>
                  <a:pt x="5185081" y="1788580"/>
                  <a:pt x="5188363" y="1790269"/>
                </a:cubicBezTo>
                <a:lnTo>
                  <a:pt x="5192852" y="1793043"/>
                </a:lnTo>
                <a:lnTo>
                  <a:pt x="5272230" y="1791348"/>
                </a:lnTo>
                <a:cubicBezTo>
                  <a:pt x="5312404" y="1798683"/>
                  <a:pt x="5342704" y="1787354"/>
                  <a:pt x="5376484" y="1805756"/>
                </a:cubicBezTo>
                <a:cubicBezTo>
                  <a:pt x="5414117" y="1812554"/>
                  <a:pt x="5448503" y="1811916"/>
                  <a:pt x="5478926" y="1822858"/>
                </a:cubicBezTo>
                <a:cubicBezTo>
                  <a:pt x="5493297" y="1819986"/>
                  <a:pt x="5506053" y="1820161"/>
                  <a:pt x="5515632" y="1830425"/>
                </a:cubicBezTo>
                <a:cubicBezTo>
                  <a:pt x="5551385" y="1834476"/>
                  <a:pt x="5563012" y="1824675"/>
                  <a:pt x="5582742" y="1837848"/>
                </a:cubicBezTo>
                <a:lnTo>
                  <a:pt x="5615731" y="1838115"/>
                </a:lnTo>
                <a:lnTo>
                  <a:pt x="5619149" y="1835988"/>
                </a:lnTo>
                <a:lnTo>
                  <a:pt x="5625050" y="1835832"/>
                </a:lnTo>
                <a:lnTo>
                  <a:pt x="5640026" y="1839536"/>
                </a:lnTo>
                <a:lnTo>
                  <a:pt x="5645469" y="1841610"/>
                </a:lnTo>
                <a:cubicBezTo>
                  <a:pt x="5649292" y="1842786"/>
                  <a:pt x="5651918" y="1843241"/>
                  <a:pt x="5653837" y="1843194"/>
                </a:cubicBezTo>
                <a:lnTo>
                  <a:pt x="5654101" y="1843017"/>
                </a:lnTo>
                <a:lnTo>
                  <a:pt x="5661820" y="1844927"/>
                </a:lnTo>
                <a:cubicBezTo>
                  <a:pt x="5674709" y="1848645"/>
                  <a:pt x="5687118" y="1852732"/>
                  <a:pt x="5698828" y="1857009"/>
                </a:cubicBezTo>
                <a:cubicBezTo>
                  <a:pt x="5712521" y="1846861"/>
                  <a:pt x="5753797" y="1869873"/>
                  <a:pt x="5755153" y="1846051"/>
                </a:cubicBezTo>
                <a:cubicBezTo>
                  <a:pt x="5771136" y="1851140"/>
                  <a:pt x="5778501" y="1862553"/>
                  <a:pt x="5777080" y="1846484"/>
                </a:cubicBezTo>
                <a:lnTo>
                  <a:pt x="5790062" y="1844754"/>
                </a:lnTo>
                <a:lnTo>
                  <a:pt x="5888138" y="1877663"/>
                </a:lnTo>
                <a:lnTo>
                  <a:pt x="5902013" y="1884827"/>
                </a:lnTo>
                <a:cubicBezTo>
                  <a:pt x="5906316" y="1887734"/>
                  <a:pt x="5909915" y="1891071"/>
                  <a:pt x="5912492" y="1894998"/>
                </a:cubicBezTo>
                <a:cubicBezTo>
                  <a:pt x="5968551" y="1887421"/>
                  <a:pt x="6012526" y="1912636"/>
                  <a:pt x="6068995" y="1920302"/>
                </a:cubicBezTo>
                <a:cubicBezTo>
                  <a:pt x="6130128" y="1936331"/>
                  <a:pt x="6262213" y="1980287"/>
                  <a:pt x="6283598" y="1991295"/>
                </a:cubicBezTo>
                <a:cubicBezTo>
                  <a:pt x="6301966" y="1997651"/>
                  <a:pt x="6386462" y="2003382"/>
                  <a:pt x="6378390" y="1991561"/>
                </a:cubicBezTo>
                <a:cubicBezTo>
                  <a:pt x="6430691" y="2023578"/>
                  <a:pt x="6456320" y="2005237"/>
                  <a:pt x="6519309" y="2027309"/>
                </a:cubicBezTo>
                <a:lnTo>
                  <a:pt x="6643152" y="2049516"/>
                </a:lnTo>
                <a:lnTo>
                  <a:pt x="6656875" y="2051188"/>
                </a:lnTo>
                <a:lnTo>
                  <a:pt x="6662165" y="2046505"/>
                </a:lnTo>
                <a:lnTo>
                  <a:pt x="6708706" y="2049842"/>
                </a:lnTo>
                <a:cubicBezTo>
                  <a:pt x="6728320" y="2063550"/>
                  <a:pt x="6766107" y="2058616"/>
                  <a:pt x="6797201" y="2065320"/>
                </a:cubicBezTo>
                <a:lnTo>
                  <a:pt x="6810764" y="2071002"/>
                </a:lnTo>
                <a:lnTo>
                  <a:pt x="6901101" y="2082052"/>
                </a:lnTo>
                <a:lnTo>
                  <a:pt x="6962781" y="2092999"/>
                </a:lnTo>
                <a:lnTo>
                  <a:pt x="6975881" y="2098520"/>
                </a:lnTo>
                <a:lnTo>
                  <a:pt x="6991402" y="2094572"/>
                </a:lnTo>
                <a:cubicBezTo>
                  <a:pt x="6993328" y="2093335"/>
                  <a:pt x="6994904" y="2091926"/>
                  <a:pt x="6996085" y="2090397"/>
                </a:cubicBezTo>
                <a:lnTo>
                  <a:pt x="7045119" y="2100367"/>
                </a:lnTo>
                <a:lnTo>
                  <a:pt x="7051064" y="2100779"/>
                </a:lnTo>
                <a:lnTo>
                  <a:pt x="7092123" y="2100750"/>
                </a:lnTo>
                <a:lnTo>
                  <a:pt x="7153291" y="2096258"/>
                </a:lnTo>
                <a:cubicBezTo>
                  <a:pt x="7173585" y="2092006"/>
                  <a:pt x="7192251" y="2072757"/>
                  <a:pt x="7216946" y="2083586"/>
                </a:cubicBezTo>
                <a:cubicBezTo>
                  <a:pt x="7211675" y="2072232"/>
                  <a:pt x="7246465" y="2087999"/>
                  <a:pt x="7253640" y="2078754"/>
                </a:cubicBezTo>
                <a:cubicBezTo>
                  <a:pt x="7257908" y="2071016"/>
                  <a:pt x="7269456" y="2073996"/>
                  <a:pt x="7279228" y="2072719"/>
                </a:cubicBezTo>
                <a:cubicBezTo>
                  <a:pt x="7287893" y="2065644"/>
                  <a:pt x="7334999" y="2066706"/>
                  <a:pt x="7350342" y="2070909"/>
                </a:cubicBezTo>
                <a:cubicBezTo>
                  <a:pt x="7392243" y="2087644"/>
                  <a:pt x="7436988" y="2061053"/>
                  <a:pt x="7470724" y="2073574"/>
                </a:cubicBezTo>
                <a:cubicBezTo>
                  <a:pt x="7498116" y="2072967"/>
                  <a:pt x="7506999" y="2069264"/>
                  <a:pt x="7514696" y="2067266"/>
                </a:cubicBezTo>
                <a:lnTo>
                  <a:pt x="7516909" y="2061590"/>
                </a:lnTo>
                <a:lnTo>
                  <a:pt x="7530255" y="2060403"/>
                </a:lnTo>
                <a:lnTo>
                  <a:pt x="7533279" y="2059039"/>
                </a:lnTo>
                <a:cubicBezTo>
                  <a:pt x="7539042" y="2056412"/>
                  <a:pt x="7544852" y="2053978"/>
                  <a:pt x="7551151" y="2052267"/>
                </a:cubicBezTo>
                <a:cubicBezTo>
                  <a:pt x="7560368" y="2076923"/>
                  <a:pt x="7606247" y="2041786"/>
                  <a:pt x="7602338" y="2063846"/>
                </a:cubicBezTo>
                <a:lnTo>
                  <a:pt x="7625892" y="2064714"/>
                </a:lnTo>
                <a:lnTo>
                  <a:pt x="7648322" y="2072757"/>
                </a:lnTo>
                <a:lnTo>
                  <a:pt x="7660138" y="2081487"/>
                </a:lnTo>
                <a:lnTo>
                  <a:pt x="7701887" y="2097255"/>
                </a:lnTo>
                <a:lnTo>
                  <a:pt x="7701887" y="2081564"/>
                </a:lnTo>
                <a:lnTo>
                  <a:pt x="7781603" y="2105597"/>
                </a:lnTo>
                <a:lnTo>
                  <a:pt x="7840532" y="2126887"/>
                </a:lnTo>
                <a:lnTo>
                  <a:pt x="7852490" y="2134555"/>
                </a:lnTo>
                <a:lnTo>
                  <a:pt x="7868492" y="2133321"/>
                </a:lnTo>
                <a:cubicBezTo>
                  <a:pt x="7870608" y="2132431"/>
                  <a:pt x="7872409" y="2131316"/>
                  <a:pt x="7873842" y="2130014"/>
                </a:cubicBezTo>
                <a:lnTo>
                  <a:pt x="7920468" y="2148187"/>
                </a:lnTo>
                <a:lnTo>
                  <a:pt x="7926263" y="2149606"/>
                </a:lnTo>
                <a:lnTo>
                  <a:pt x="7966770" y="2156585"/>
                </a:lnTo>
                <a:lnTo>
                  <a:pt x="8092911" y="2161008"/>
                </a:lnTo>
                <a:cubicBezTo>
                  <a:pt x="8089698" y="2148943"/>
                  <a:pt x="8121258" y="2170386"/>
                  <a:pt x="8129956" y="2162518"/>
                </a:cubicBezTo>
                <a:cubicBezTo>
                  <a:pt x="8135520" y="2155638"/>
                  <a:pt x="8146390" y="2160539"/>
                  <a:pt x="8156253" y="2160951"/>
                </a:cubicBezTo>
                <a:cubicBezTo>
                  <a:pt x="8166039" y="2155473"/>
                  <a:pt x="8212323" y="2164555"/>
                  <a:pt x="8226723" y="2171307"/>
                </a:cubicBezTo>
                <a:cubicBezTo>
                  <a:pt x="8265129" y="2194914"/>
                  <a:pt x="8313924" y="2176403"/>
                  <a:pt x="8345013" y="2194472"/>
                </a:cubicBezTo>
                <a:cubicBezTo>
                  <a:pt x="8372141" y="2198551"/>
                  <a:pt x="8381553" y="2196425"/>
                  <a:pt x="8389494" y="2195774"/>
                </a:cubicBezTo>
                <a:lnTo>
                  <a:pt x="8392672" y="2190570"/>
                </a:lnTo>
                <a:lnTo>
                  <a:pt x="8406045" y="2191681"/>
                </a:lnTo>
                <a:lnTo>
                  <a:pt x="8409264" y="2190855"/>
                </a:lnTo>
                <a:cubicBezTo>
                  <a:pt x="8415411" y="2189254"/>
                  <a:pt x="8421567" y="2187852"/>
                  <a:pt x="8428080" y="2187244"/>
                </a:cubicBezTo>
                <a:cubicBezTo>
                  <a:pt x="8432860" y="2213065"/>
                  <a:pt x="8484266" y="2186341"/>
                  <a:pt x="8476550" y="2207369"/>
                </a:cubicBezTo>
                <a:cubicBezTo>
                  <a:pt x="8513167" y="2208526"/>
                  <a:pt x="8555619" y="2244400"/>
                  <a:pt x="8588757" y="2225395"/>
                </a:cubicBezTo>
                <a:cubicBezTo>
                  <a:pt x="8642872" y="2232730"/>
                  <a:pt x="8692026" y="2235404"/>
                  <a:pt x="8749518" y="2245011"/>
                </a:cubicBezTo>
                <a:cubicBezTo>
                  <a:pt x="8793577" y="2260750"/>
                  <a:pt x="8842828" y="2247803"/>
                  <a:pt x="8874315" y="2266877"/>
                </a:cubicBezTo>
                <a:cubicBezTo>
                  <a:pt x="8926109" y="2267125"/>
                  <a:pt x="8990017" y="2281364"/>
                  <a:pt x="9029190" y="2309251"/>
                </a:cubicBezTo>
                <a:cubicBezTo>
                  <a:pt x="9084505" y="2314654"/>
                  <a:pt x="9093058" y="2330757"/>
                  <a:pt x="9142331" y="2320064"/>
                </a:cubicBezTo>
                <a:cubicBezTo>
                  <a:pt x="9146183" y="2324091"/>
                  <a:pt x="9150768" y="2327448"/>
                  <a:pt x="9155844" y="2330314"/>
                </a:cubicBezTo>
                <a:lnTo>
                  <a:pt x="9171403" y="2337223"/>
                </a:lnTo>
                <a:lnTo>
                  <a:pt x="9173407" y="2336681"/>
                </a:lnTo>
                <a:lnTo>
                  <a:pt x="9208166" y="2347769"/>
                </a:lnTo>
                <a:lnTo>
                  <a:pt x="9274752" y="2367321"/>
                </a:lnTo>
                <a:lnTo>
                  <a:pt x="9275339" y="2366424"/>
                </a:lnTo>
                <a:cubicBezTo>
                  <a:pt x="9277508" y="2364656"/>
                  <a:pt x="9280711" y="2363810"/>
                  <a:pt x="9286171" y="2364868"/>
                </a:cubicBezTo>
                <a:cubicBezTo>
                  <a:pt x="9278880" y="2347951"/>
                  <a:pt x="9289961" y="2359662"/>
                  <a:pt x="9306706" y="2364279"/>
                </a:cubicBezTo>
                <a:cubicBezTo>
                  <a:pt x="9299116" y="2339032"/>
                  <a:pt x="9346014" y="2361383"/>
                  <a:pt x="9354964" y="2350000"/>
                </a:cubicBezTo>
                <a:cubicBezTo>
                  <a:pt x="9367435" y="2353960"/>
                  <a:pt x="9380485" y="2357688"/>
                  <a:pt x="9393840" y="2360999"/>
                </a:cubicBezTo>
                <a:lnTo>
                  <a:pt x="9401723" y="2362648"/>
                </a:lnTo>
                <a:cubicBezTo>
                  <a:pt x="9401784" y="2362582"/>
                  <a:pt x="9401843" y="2362515"/>
                  <a:pt x="9401904" y="2362449"/>
                </a:cubicBezTo>
                <a:cubicBezTo>
                  <a:pt x="9403668" y="2362309"/>
                  <a:pt x="9406280" y="2362664"/>
                  <a:pt x="9410265" y="2363724"/>
                </a:cubicBezTo>
                <a:lnTo>
                  <a:pt x="9431384" y="2368857"/>
                </a:lnTo>
                <a:lnTo>
                  <a:pt x="9436806" y="2368409"/>
                </a:lnTo>
                <a:lnTo>
                  <a:pt x="9469943" y="2364702"/>
                </a:lnTo>
                <a:cubicBezTo>
                  <a:pt x="9492075" y="2366299"/>
                  <a:pt x="9538048" y="2371570"/>
                  <a:pt x="9571973" y="2375579"/>
                </a:cubicBezTo>
                <a:cubicBezTo>
                  <a:pt x="9604304" y="2385689"/>
                  <a:pt x="9636016" y="2383371"/>
                  <a:pt x="9673508" y="2388756"/>
                </a:cubicBezTo>
                <a:cubicBezTo>
                  <a:pt x="9711732" y="2406591"/>
                  <a:pt x="9735674" y="2393166"/>
                  <a:pt x="9775728" y="2398997"/>
                </a:cubicBezTo>
                <a:cubicBezTo>
                  <a:pt x="9806799" y="2422784"/>
                  <a:pt x="9806899" y="2389955"/>
                  <a:pt x="9828502" y="2387377"/>
                </a:cubicBezTo>
                <a:lnTo>
                  <a:pt x="9834358" y="2387922"/>
                </a:lnTo>
                <a:lnTo>
                  <a:pt x="9848851" y="2393407"/>
                </a:lnTo>
                <a:lnTo>
                  <a:pt x="9854053" y="2396127"/>
                </a:lnTo>
                <a:cubicBezTo>
                  <a:pt x="9857729" y="2397755"/>
                  <a:pt x="9860291" y="2398523"/>
                  <a:pt x="9862192" y="2398707"/>
                </a:cubicBezTo>
                <a:lnTo>
                  <a:pt x="9862471" y="2398561"/>
                </a:lnTo>
                <a:lnTo>
                  <a:pt x="9905498" y="2417867"/>
                </a:lnTo>
                <a:cubicBezTo>
                  <a:pt x="9919952" y="2409351"/>
                  <a:pt x="9958757" y="2437263"/>
                  <a:pt x="9962223" y="2413612"/>
                </a:cubicBezTo>
                <a:cubicBezTo>
                  <a:pt x="9977588" y="2420601"/>
                  <a:pt x="9983860" y="2432885"/>
                  <a:pt x="9983885" y="2416653"/>
                </a:cubicBezTo>
                <a:cubicBezTo>
                  <a:pt x="9989098" y="2418537"/>
                  <a:pt x="9992817" y="2418345"/>
                  <a:pt x="9995871" y="2417158"/>
                </a:cubicBezTo>
                <a:lnTo>
                  <a:pt x="10030934" y="2432369"/>
                </a:lnTo>
                <a:lnTo>
                  <a:pt x="10036087" y="2432793"/>
                </a:lnTo>
                <a:lnTo>
                  <a:pt x="10057471" y="2445317"/>
                </a:lnTo>
                <a:lnTo>
                  <a:pt x="10088697" y="2461159"/>
                </a:lnTo>
                <a:lnTo>
                  <a:pt x="10091030" y="2461029"/>
                </a:lnTo>
                <a:lnTo>
                  <a:pt x="10104127" y="2469841"/>
                </a:lnTo>
                <a:cubicBezTo>
                  <a:pt x="10108126" y="2473257"/>
                  <a:pt x="10166959" y="2488286"/>
                  <a:pt x="10169163" y="2492519"/>
                </a:cubicBezTo>
                <a:cubicBezTo>
                  <a:pt x="10225323" y="2491613"/>
                  <a:pt x="10211037" y="2510783"/>
                  <a:pt x="10266247" y="2525164"/>
                </a:cubicBezTo>
                <a:cubicBezTo>
                  <a:pt x="10304736" y="2528123"/>
                  <a:pt x="10324750" y="2536388"/>
                  <a:pt x="10383588" y="2556604"/>
                </a:cubicBezTo>
                <a:cubicBezTo>
                  <a:pt x="10422927" y="2570967"/>
                  <a:pt x="10449351" y="2596747"/>
                  <a:pt x="10502276" y="2611346"/>
                </a:cubicBezTo>
                <a:cubicBezTo>
                  <a:pt x="10551189" y="2649570"/>
                  <a:pt x="10642054" y="2656133"/>
                  <a:pt x="10702436" y="2685688"/>
                </a:cubicBezTo>
                <a:cubicBezTo>
                  <a:pt x="10734755" y="2677393"/>
                  <a:pt x="10727906" y="2683472"/>
                  <a:pt x="10738338" y="2690143"/>
                </a:cubicBezTo>
                <a:lnTo>
                  <a:pt x="10738410" y="2690169"/>
                </a:lnTo>
                <a:lnTo>
                  <a:pt x="10828361" y="2695982"/>
                </a:lnTo>
                <a:cubicBezTo>
                  <a:pt x="10834653" y="2692647"/>
                  <a:pt x="10841817" y="2690605"/>
                  <a:pt x="10850642" y="2691703"/>
                </a:cubicBezTo>
                <a:cubicBezTo>
                  <a:pt x="10900458" y="2713605"/>
                  <a:pt x="10856850" y="2676798"/>
                  <a:pt x="10944231" y="2690377"/>
                </a:cubicBezTo>
                <a:cubicBezTo>
                  <a:pt x="10947888" y="2693638"/>
                  <a:pt x="10960334" y="2691646"/>
                  <a:pt x="10961147" y="2687666"/>
                </a:cubicBezTo>
                <a:cubicBezTo>
                  <a:pt x="10966277" y="2689341"/>
                  <a:pt x="10976214" y="2697915"/>
                  <a:pt x="10980692" y="2691799"/>
                </a:cubicBezTo>
                <a:cubicBezTo>
                  <a:pt x="11009873" y="2693413"/>
                  <a:pt x="11036717" y="2699386"/>
                  <a:pt x="11058630" y="2709148"/>
                </a:cubicBezTo>
                <a:cubicBezTo>
                  <a:pt x="11089046" y="2706063"/>
                  <a:pt x="11093105" y="2711169"/>
                  <a:pt x="11094767" y="2717083"/>
                </a:cubicBezTo>
                <a:lnTo>
                  <a:pt x="11096358" y="2720774"/>
                </a:lnTo>
                <a:lnTo>
                  <a:pt x="11104973" y="2716245"/>
                </a:lnTo>
                <a:cubicBezTo>
                  <a:pt x="11114214" y="2713690"/>
                  <a:pt x="11122836" y="2715703"/>
                  <a:pt x="11131099" y="2719881"/>
                </a:cubicBezTo>
                <a:lnTo>
                  <a:pt x="11140776" y="2725926"/>
                </a:lnTo>
                <a:lnTo>
                  <a:pt x="11158686" y="2726270"/>
                </a:lnTo>
                <a:cubicBezTo>
                  <a:pt x="11180768" y="2726709"/>
                  <a:pt x="11251563" y="2726640"/>
                  <a:pt x="11273267" y="2728567"/>
                </a:cubicBezTo>
                <a:lnTo>
                  <a:pt x="11288916" y="2737828"/>
                </a:lnTo>
                <a:lnTo>
                  <a:pt x="11311388" y="2736624"/>
                </a:lnTo>
                <a:cubicBezTo>
                  <a:pt x="11321582" y="2738058"/>
                  <a:pt x="11329783" y="2742030"/>
                  <a:pt x="11335078" y="2749941"/>
                </a:cubicBezTo>
                <a:cubicBezTo>
                  <a:pt x="11338817" y="2743516"/>
                  <a:pt x="11342149" y="2746955"/>
                  <a:pt x="11348344" y="2752346"/>
                </a:cubicBezTo>
                <a:lnTo>
                  <a:pt x="11353373" y="2754678"/>
                </a:lnTo>
                <a:lnTo>
                  <a:pt x="11367159" y="2741107"/>
                </a:lnTo>
                <a:lnTo>
                  <a:pt x="11389712" y="2740372"/>
                </a:lnTo>
                <a:lnTo>
                  <a:pt x="11395219" y="2733120"/>
                </a:lnTo>
                <a:lnTo>
                  <a:pt x="11409180" y="2739023"/>
                </a:lnTo>
                <a:cubicBezTo>
                  <a:pt x="11414137" y="2740775"/>
                  <a:pt x="11422149" y="2743232"/>
                  <a:pt x="11431837" y="2746056"/>
                </a:cubicBezTo>
                <a:lnTo>
                  <a:pt x="11444471" y="2749621"/>
                </a:lnTo>
                <a:lnTo>
                  <a:pt x="11451208" y="2744859"/>
                </a:lnTo>
                <a:lnTo>
                  <a:pt x="11473061" y="2757601"/>
                </a:lnTo>
                <a:lnTo>
                  <a:pt x="11526925" y="2772124"/>
                </a:lnTo>
                <a:cubicBezTo>
                  <a:pt x="11539650" y="2795076"/>
                  <a:pt x="11582438" y="2758503"/>
                  <a:pt x="11584409" y="2785707"/>
                </a:cubicBezTo>
                <a:cubicBezTo>
                  <a:pt x="11604765" y="2763696"/>
                  <a:pt x="11670052" y="2782257"/>
                  <a:pt x="11705161" y="2774143"/>
                </a:cubicBezTo>
                <a:cubicBezTo>
                  <a:pt x="11712651" y="2785033"/>
                  <a:pt x="11817987" y="2755153"/>
                  <a:pt x="11831541" y="2745647"/>
                </a:cubicBezTo>
                <a:cubicBezTo>
                  <a:pt x="11943852" y="2715987"/>
                  <a:pt x="11988586" y="2718581"/>
                  <a:pt x="12017942" y="2704117"/>
                </a:cubicBezTo>
                <a:cubicBezTo>
                  <a:pt x="12044424" y="2697243"/>
                  <a:pt x="12068778" y="2677784"/>
                  <a:pt x="12134490" y="2673464"/>
                </a:cubicBezTo>
                <a:cubicBezTo>
                  <a:pt x="12140262" y="2677664"/>
                  <a:pt x="12149020" y="2679275"/>
                  <a:pt x="12159651" y="2679085"/>
                </a:cubicBezTo>
                <a:lnTo>
                  <a:pt x="12192000" y="267448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عنوان 1">
            <a:extLst>
              <a:ext uri="{FF2B5EF4-FFF2-40B4-BE49-F238E27FC236}">
                <a16:creationId xmlns:a16="http://schemas.microsoft.com/office/drawing/2014/main" id="{03E50BBA-241D-AE29-FEF0-7BC979081A06}"/>
              </a:ext>
            </a:extLst>
          </p:cNvPr>
          <p:cNvSpPr>
            <a:spLocks noGrp="1"/>
          </p:cNvSpPr>
          <p:nvPr>
            <p:ph type="title"/>
          </p:nvPr>
        </p:nvSpPr>
        <p:spPr>
          <a:xfrm>
            <a:off x="1050879" y="609601"/>
            <a:ext cx="9810604" cy="1216024"/>
          </a:xfrm>
        </p:spPr>
        <p:txBody>
          <a:bodyPr>
            <a:normAutofit/>
          </a:bodyPr>
          <a:lstStyle/>
          <a:p>
            <a:pPr>
              <a:lnSpc>
                <a:spcPct val="100000"/>
              </a:lnSpc>
            </a:pPr>
            <a:r>
              <a:rPr lang="ar-SA" sz="3300" b="1"/>
              <a:t>خاتمة</a:t>
            </a:r>
            <a:br>
              <a:rPr lang="en-US" sz="3300"/>
            </a:br>
            <a:endParaRPr lang="ar-EG" sz="3300"/>
          </a:p>
        </p:txBody>
      </p:sp>
      <p:sp>
        <p:nvSpPr>
          <p:cNvPr id="12" name="Freeform: Shape 11">
            <a:extLst>
              <a:ext uri="{FF2B5EF4-FFF2-40B4-BE49-F238E27FC236}">
                <a16:creationId xmlns:a16="http://schemas.microsoft.com/office/drawing/2014/main" id="{C87A8A8A-B020-4F46-8329-D75799D71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4144" y="6080078"/>
            <a:ext cx="9517857" cy="777922"/>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عنصر نائب للمحتوى 2">
            <a:extLst>
              <a:ext uri="{FF2B5EF4-FFF2-40B4-BE49-F238E27FC236}">
                <a16:creationId xmlns:a16="http://schemas.microsoft.com/office/drawing/2014/main" id="{1758BAE9-BEBE-C60E-178C-5FEAD7506C79}"/>
              </a:ext>
            </a:extLst>
          </p:cNvPr>
          <p:cNvSpPr>
            <a:spLocks noGrp="1"/>
          </p:cNvSpPr>
          <p:nvPr>
            <p:ph idx="1"/>
          </p:nvPr>
        </p:nvSpPr>
        <p:spPr>
          <a:xfrm>
            <a:off x="1050878" y="2687005"/>
            <a:ext cx="9880979" cy="3567373"/>
          </a:xfrm>
        </p:spPr>
        <p:txBody>
          <a:bodyPr anchor="ctr">
            <a:normAutofit/>
          </a:bodyPr>
          <a:lstStyle/>
          <a:p>
            <a:pPr marL="0" indent="0" algn="just" rtl="1">
              <a:buNone/>
            </a:pPr>
            <a:r>
              <a:rPr lang="ar-SA" dirty="0">
                <a:latin typeface="Simplified Arabic" panose="02020603050405020304" pitchFamily="18" charset="-78"/>
                <a:cs typeface="Simplified Arabic" panose="02020603050405020304" pitchFamily="18" charset="-78"/>
              </a:rPr>
              <a:t>تُعد ظاهرة الفقر من أخطر المشكلات التي تواجه المجتمعات لما لها من آثار عميقة على الاستقرار الاجتماعي والتنمية الاقتصادية وجودة الحياة، ولا يمكن التعامل مع الفقر باعتباره مشكلة اقتصادية فقط، بل يجب النظر إليه بوصفه قضية متعددة الأبعاد ترتبط بالتعليم، والصحة، والعمل والسياسات الاجتماعية والاقتصادية، ومن ثمّ فإن إعداد خطة بحث علمية متكاملة حول الفقر يُسهم في فهم أسبابه بصورة أعمق، وتحليل تداعياته المختلفة، واقتراح حلول عملية تسهم في الحد من انتشاره وتحسين مستوى معيشة الأفراد والمجتمعات</a:t>
            </a:r>
            <a:r>
              <a:rPr lang="en-US" dirty="0">
                <a:latin typeface="Simplified Arabic" panose="02020603050405020304" pitchFamily="18" charset="-78"/>
                <a:cs typeface="Simplified Arabic" panose="02020603050405020304" pitchFamily="18" charset="-78"/>
              </a:rPr>
              <a:t>.</a:t>
            </a:r>
          </a:p>
          <a:p>
            <a:endParaRPr lang="ar-EG" dirty="0"/>
          </a:p>
        </p:txBody>
      </p:sp>
      <p:pic>
        <p:nvPicPr>
          <p:cNvPr id="4" name="صورة 3">
            <a:extLst>
              <a:ext uri="{FF2B5EF4-FFF2-40B4-BE49-F238E27FC236}">
                <a16:creationId xmlns:a16="http://schemas.microsoft.com/office/drawing/2014/main" id="{ADEEC5A3-17D7-B1E5-9F21-BBCF21A822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5949" y="360887"/>
            <a:ext cx="2044089" cy="1263619"/>
          </a:xfrm>
          <a:prstGeom prst="rect">
            <a:avLst/>
          </a:prstGeom>
        </p:spPr>
      </p:pic>
    </p:spTree>
    <p:extLst>
      <p:ext uri="{BB962C8B-B14F-4D97-AF65-F5344CB8AC3E}">
        <p14:creationId xmlns:p14="http://schemas.microsoft.com/office/powerpoint/2010/main" val="1747860087"/>
      </p:ext>
    </p:extLst>
  </p:cSld>
  <p:clrMapOvr>
    <a:masterClrMapping/>
  </p:clrMapOvr>
</p:sld>
</file>

<file path=ppt/theme/theme1.xml><?xml version="1.0" encoding="utf-8"?>
<a:theme xmlns:a="http://schemas.openxmlformats.org/drawingml/2006/main" name="ArchiveVTI">
  <a:themeElements>
    <a:clrScheme name="Archive">
      <a:dk1>
        <a:sysClr val="windowText" lastClr="000000"/>
      </a:dk1>
      <a:lt1>
        <a:sysClr val="window" lastClr="FFFFFF"/>
      </a:lt1>
      <a:dk2>
        <a:srgbClr val="353B3D"/>
      </a:dk2>
      <a:lt2>
        <a:srgbClr val="EEECEA"/>
      </a:lt2>
      <a:accent1>
        <a:srgbClr val="A65E5E"/>
      </a:accent1>
      <a:accent2>
        <a:srgbClr val="9D6053"/>
      </a:accent2>
      <a:accent3>
        <a:srgbClr val="968274"/>
      </a:accent3>
      <a:accent4>
        <a:srgbClr val="878079"/>
      </a:accent4>
      <a:accent5>
        <a:srgbClr val="6C737A"/>
      </a:accent5>
      <a:accent6>
        <a:srgbClr val="697777"/>
      </a:accent6>
      <a:hlink>
        <a:srgbClr val="A25872"/>
      </a:hlink>
      <a:folHlink>
        <a:srgbClr val="667A7E"/>
      </a:folHlink>
    </a:clrScheme>
    <a:fontScheme name="Custom 17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docProps/app.xml><?xml version="1.0" encoding="utf-8"?>
<Properties xmlns="http://schemas.openxmlformats.org/officeDocument/2006/extended-properties" xmlns:vt="http://schemas.openxmlformats.org/officeDocument/2006/docPropsVTypes">
  <TotalTime>43</TotalTime>
  <Words>871</Words>
  <Application>Microsoft Office PowerPoint</Application>
  <PresentationFormat>شاشة عريضة</PresentationFormat>
  <Paragraphs>149</Paragraphs>
  <Slides>22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22</vt:i4>
      </vt:variant>
    </vt:vector>
  </HeadingPairs>
  <TitlesOfParts>
    <vt:vector size="26" baseType="lpstr">
      <vt:lpstr>Arial</vt:lpstr>
      <vt:lpstr>Calibri</vt:lpstr>
      <vt:lpstr>Simplified Arabic</vt:lpstr>
      <vt:lpstr>ArchiveVTI</vt:lpstr>
      <vt:lpstr>خطة بحث عن الفقر  pdf</vt:lpstr>
      <vt:lpstr>مقدمة </vt:lpstr>
      <vt:lpstr>ما هي أهم مكونات خطة البحث في الفقر؟ </vt:lpstr>
      <vt:lpstr>عنوان البحث</vt:lpstr>
      <vt:lpstr>مشكلة البحث</vt:lpstr>
      <vt:lpstr>أسئلة البحث</vt:lpstr>
      <vt:lpstr>أهمية البحث</vt:lpstr>
      <vt:lpstr>أهداف البحث</vt:lpstr>
      <vt:lpstr>فرضيات البحث</vt:lpstr>
      <vt:lpstr>حدود البحث</vt:lpstr>
      <vt:lpstr>منهج البحث</vt:lpstr>
      <vt:lpstr>الإطار النظري للدراسة </vt:lpstr>
      <vt:lpstr>أسباب الفقر</vt:lpstr>
      <vt:lpstr>آثار الفقر</vt:lpstr>
      <vt:lpstr>العلاقة بين الفقر والبطالة</vt:lpstr>
      <vt:lpstr>دور التعليم في الحد من الفقر</vt:lpstr>
      <vt:lpstr>استراتيجيات مكافحة الفقر</vt:lpstr>
      <vt:lpstr>الدراسات السابقة</vt:lpstr>
      <vt:lpstr>أدوات جمع البيانات</vt:lpstr>
      <vt:lpstr>نتائج البحث المتوقعة</vt:lpstr>
      <vt:lpstr> التوصيات</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1</cp:revision>
  <dcterms:created xsi:type="dcterms:W3CDTF">2026-05-24T09:41:47Z</dcterms:created>
  <dcterms:modified xsi:type="dcterms:W3CDTF">2026-05-24T10:24:54Z</dcterms:modified>
</cp:coreProperties>
</file>