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2"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2.png"/></Relationships>
</file>

<file path=ppt/diagrams/_rels/data3.xml.rels><?xml version="1.0" encoding="UTF-8" standalone="yes"?>
<Relationships xmlns="http://schemas.openxmlformats.org/package/2006/relationships"><Relationship Id="rId1" Type="http://schemas.openxmlformats.org/officeDocument/2006/relationships/image" Target="../media/image2.png"/></Relationships>
</file>

<file path=ppt/diagrams/_rels/data4.xml.rels><?xml version="1.0" encoding="UTF-8" standalone="yes"?>
<Relationships xmlns="http://schemas.openxmlformats.org/package/2006/relationships"><Relationship Id="rId1" Type="http://schemas.openxmlformats.org/officeDocument/2006/relationships/image" Target="../media/image2.png"/></Relationships>
</file>

<file path=ppt/diagrams/_rels/data5.xml.rels><?xml version="1.0" encoding="UTF-8" standalone="yes"?>
<Relationships xmlns="http://schemas.openxmlformats.org/package/2006/relationships"><Relationship Id="rId1" Type="http://schemas.openxmlformats.org/officeDocument/2006/relationships/image" Target="../media/image2.png"/></Relationships>
</file>

<file path=ppt/diagrams/_rels/data6.xml.rels><?xml version="1.0" encoding="UTF-8" standalone="yes"?>
<Relationships xmlns="http://schemas.openxmlformats.org/package/2006/relationships"><Relationship Id="rId1" Type="http://schemas.openxmlformats.org/officeDocument/2006/relationships/image" Target="../media/image2.png"/></Relationships>
</file>

<file path=ppt/diagrams/_rels/data7.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0DCCC3-56BC-4E27-B438-EDE26080C21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DCC361DB-9951-4CD3-AB85-4107EE9FC410}">
      <dgm:prSet/>
      <dgm:spPr/>
      <dgm:t>
        <a:bodyPr/>
        <a:lstStyle/>
        <a:p>
          <a:pPr algn="just" rtl="1"/>
          <a:r>
            <a:rPr lang="ar-SA" dirty="0"/>
            <a:t>خطة البحث هي وثيقة أكاديمية منظمة تتضمن وصفًا تفصيليًا لموضوع الدراسة المقترحة، وتوضح الأسس العلمية والمنهجية التي سيعتمد عليها الباحث في إنجاز بحثه</a:t>
          </a:r>
          <a:r>
            <a:rPr lang="en-US" dirty="0"/>
            <a:t>.</a:t>
          </a:r>
        </a:p>
      </dgm:t>
    </dgm:pt>
    <dgm:pt modelId="{D1A38D12-C5D6-45CD-886B-B2FBA98EA3FA}" type="parTrans" cxnId="{853383B3-1AA3-48E2-B723-BA3E11D4FD8F}">
      <dgm:prSet/>
      <dgm:spPr/>
      <dgm:t>
        <a:bodyPr/>
        <a:lstStyle/>
        <a:p>
          <a:endParaRPr lang="en-US"/>
        </a:p>
      </dgm:t>
    </dgm:pt>
    <dgm:pt modelId="{649FBCB2-03CB-4F83-B666-2BF671BE1999}" type="sibTrans" cxnId="{853383B3-1AA3-48E2-B723-BA3E11D4FD8F}">
      <dgm:prSet/>
      <dgm:spPr/>
      <dgm:t>
        <a:bodyPr/>
        <a:lstStyle/>
        <a:p>
          <a:endParaRPr lang="en-US"/>
        </a:p>
      </dgm:t>
    </dgm:pt>
    <dgm:pt modelId="{A3C0A9CF-96E3-4524-8E8A-03713CB58AC1}">
      <dgm:prSet/>
      <dgm:spPr/>
      <dgm:t>
        <a:bodyPr/>
        <a:lstStyle/>
        <a:p>
          <a:pPr algn="just" rtl="1"/>
          <a:r>
            <a:rPr lang="ar-SA" dirty="0"/>
            <a:t>تصور علمي ومنهجي يضعه الباحث لدراسة قضية لغوية، أو أدبية، أو نقدية أو بلاغية أو نحوية، وفق منهج علمي محدد، بهدف الوصول إلى نتائج جديدة تُسهم في تطوير المعرفة في مجال اللغة العربية</a:t>
          </a:r>
          <a:r>
            <a:rPr lang="en-US" dirty="0"/>
            <a:t>.</a:t>
          </a:r>
        </a:p>
      </dgm:t>
    </dgm:pt>
    <dgm:pt modelId="{BAF13255-D937-4C10-BCE5-3B4A3921F0E5}" type="parTrans" cxnId="{7B7B372B-2D92-4960-9726-BBC9C5790D45}">
      <dgm:prSet/>
      <dgm:spPr/>
      <dgm:t>
        <a:bodyPr/>
        <a:lstStyle/>
        <a:p>
          <a:endParaRPr lang="en-US"/>
        </a:p>
      </dgm:t>
    </dgm:pt>
    <dgm:pt modelId="{6C605806-3AEE-4562-B065-F56D674C9F54}" type="sibTrans" cxnId="{7B7B372B-2D92-4960-9726-BBC9C5790D45}">
      <dgm:prSet/>
      <dgm:spPr/>
      <dgm:t>
        <a:bodyPr/>
        <a:lstStyle/>
        <a:p>
          <a:endParaRPr lang="en-US"/>
        </a:p>
      </dgm:t>
    </dgm:pt>
    <dgm:pt modelId="{2A8F8785-08F6-40CC-8517-6D4372D44216}" type="pres">
      <dgm:prSet presAssocID="{510DCCC3-56BC-4E27-B438-EDE26080C21D}" presName="hierChild1" presStyleCnt="0">
        <dgm:presLayoutVars>
          <dgm:chPref val="1"/>
          <dgm:dir/>
          <dgm:animOne val="branch"/>
          <dgm:animLvl val="lvl"/>
          <dgm:resizeHandles/>
        </dgm:presLayoutVars>
      </dgm:prSet>
      <dgm:spPr/>
    </dgm:pt>
    <dgm:pt modelId="{385A0566-9671-45FC-B6A3-7F958A59DD4A}" type="pres">
      <dgm:prSet presAssocID="{DCC361DB-9951-4CD3-AB85-4107EE9FC410}" presName="hierRoot1" presStyleCnt="0"/>
      <dgm:spPr/>
    </dgm:pt>
    <dgm:pt modelId="{AF1E6D11-4CC8-4BFF-910A-2EC29B79DEBC}" type="pres">
      <dgm:prSet presAssocID="{DCC361DB-9951-4CD3-AB85-4107EE9FC410}" presName="composite" presStyleCnt="0"/>
      <dgm:spPr/>
    </dgm:pt>
    <dgm:pt modelId="{F343F184-DDBA-46F7-BC43-1F6B9F356415}" type="pres">
      <dgm:prSet presAssocID="{DCC361DB-9951-4CD3-AB85-4107EE9FC410}" presName="background" presStyleLbl="node0" presStyleIdx="0" presStyleCnt="2"/>
      <dgm:spPr/>
    </dgm:pt>
    <dgm:pt modelId="{121C7D68-77F7-4502-B927-C0E04C3897CA}" type="pres">
      <dgm:prSet presAssocID="{DCC361DB-9951-4CD3-AB85-4107EE9FC410}" presName="text" presStyleLbl="fgAcc0" presStyleIdx="0" presStyleCnt="2">
        <dgm:presLayoutVars>
          <dgm:chPref val="3"/>
        </dgm:presLayoutVars>
      </dgm:prSet>
      <dgm:spPr/>
    </dgm:pt>
    <dgm:pt modelId="{AD661943-C7F8-43EB-BEE2-20A13FEBA4B6}" type="pres">
      <dgm:prSet presAssocID="{DCC361DB-9951-4CD3-AB85-4107EE9FC410}" presName="hierChild2" presStyleCnt="0"/>
      <dgm:spPr/>
    </dgm:pt>
    <dgm:pt modelId="{55D455DA-25BB-4DF1-A894-E0E4F2B6A6E2}" type="pres">
      <dgm:prSet presAssocID="{A3C0A9CF-96E3-4524-8E8A-03713CB58AC1}" presName="hierRoot1" presStyleCnt="0"/>
      <dgm:spPr/>
    </dgm:pt>
    <dgm:pt modelId="{23F39B74-E08B-4ED7-8888-A7B649220ACB}" type="pres">
      <dgm:prSet presAssocID="{A3C0A9CF-96E3-4524-8E8A-03713CB58AC1}" presName="composite" presStyleCnt="0"/>
      <dgm:spPr/>
    </dgm:pt>
    <dgm:pt modelId="{3BE50411-18D0-4BC3-95B7-3F7D8D1786B1}" type="pres">
      <dgm:prSet presAssocID="{A3C0A9CF-96E3-4524-8E8A-03713CB58AC1}" presName="background" presStyleLbl="node0" presStyleIdx="1" presStyleCnt="2"/>
      <dgm:spPr/>
    </dgm:pt>
    <dgm:pt modelId="{0DDE5AB8-BF74-497D-9CFB-DE9DBD21346D}" type="pres">
      <dgm:prSet presAssocID="{A3C0A9CF-96E3-4524-8E8A-03713CB58AC1}" presName="text" presStyleLbl="fgAcc0" presStyleIdx="1" presStyleCnt="2">
        <dgm:presLayoutVars>
          <dgm:chPref val="3"/>
        </dgm:presLayoutVars>
      </dgm:prSet>
      <dgm:spPr/>
    </dgm:pt>
    <dgm:pt modelId="{7D1332BE-D39A-4674-B169-ECAE4AB4CFD8}" type="pres">
      <dgm:prSet presAssocID="{A3C0A9CF-96E3-4524-8E8A-03713CB58AC1}" presName="hierChild2" presStyleCnt="0"/>
      <dgm:spPr/>
    </dgm:pt>
  </dgm:ptLst>
  <dgm:cxnLst>
    <dgm:cxn modelId="{7B7B372B-2D92-4960-9726-BBC9C5790D45}" srcId="{510DCCC3-56BC-4E27-B438-EDE26080C21D}" destId="{A3C0A9CF-96E3-4524-8E8A-03713CB58AC1}" srcOrd="1" destOrd="0" parTransId="{BAF13255-D937-4C10-BCE5-3B4A3921F0E5}" sibTransId="{6C605806-3AEE-4562-B065-F56D674C9F54}"/>
    <dgm:cxn modelId="{F401186C-2F9D-4F98-B48D-3ABC566BA4C5}" type="presOf" srcId="{A3C0A9CF-96E3-4524-8E8A-03713CB58AC1}" destId="{0DDE5AB8-BF74-497D-9CFB-DE9DBD21346D}" srcOrd="0" destOrd="0" presId="urn:microsoft.com/office/officeart/2005/8/layout/hierarchy1"/>
    <dgm:cxn modelId="{4DA9466F-1E22-4AA3-A1F7-36235F2EB82A}" type="presOf" srcId="{DCC361DB-9951-4CD3-AB85-4107EE9FC410}" destId="{121C7D68-77F7-4502-B927-C0E04C3897CA}" srcOrd="0" destOrd="0" presId="urn:microsoft.com/office/officeart/2005/8/layout/hierarchy1"/>
    <dgm:cxn modelId="{C7C64C93-9881-43BA-93D5-DFABA8D145AE}" type="presOf" srcId="{510DCCC3-56BC-4E27-B438-EDE26080C21D}" destId="{2A8F8785-08F6-40CC-8517-6D4372D44216}" srcOrd="0" destOrd="0" presId="urn:microsoft.com/office/officeart/2005/8/layout/hierarchy1"/>
    <dgm:cxn modelId="{853383B3-1AA3-48E2-B723-BA3E11D4FD8F}" srcId="{510DCCC3-56BC-4E27-B438-EDE26080C21D}" destId="{DCC361DB-9951-4CD3-AB85-4107EE9FC410}" srcOrd="0" destOrd="0" parTransId="{D1A38D12-C5D6-45CD-886B-B2FBA98EA3FA}" sibTransId="{649FBCB2-03CB-4F83-B666-2BF671BE1999}"/>
    <dgm:cxn modelId="{60BF1119-8340-498F-96E4-2CDBDA97E6ED}" type="presParOf" srcId="{2A8F8785-08F6-40CC-8517-6D4372D44216}" destId="{385A0566-9671-45FC-B6A3-7F958A59DD4A}" srcOrd="0" destOrd="0" presId="urn:microsoft.com/office/officeart/2005/8/layout/hierarchy1"/>
    <dgm:cxn modelId="{6E270677-F6F8-46F0-B16A-63A22D5FD103}" type="presParOf" srcId="{385A0566-9671-45FC-B6A3-7F958A59DD4A}" destId="{AF1E6D11-4CC8-4BFF-910A-2EC29B79DEBC}" srcOrd="0" destOrd="0" presId="urn:microsoft.com/office/officeart/2005/8/layout/hierarchy1"/>
    <dgm:cxn modelId="{55F9F465-B5A4-4FEF-8D08-A66E6696359E}" type="presParOf" srcId="{AF1E6D11-4CC8-4BFF-910A-2EC29B79DEBC}" destId="{F343F184-DDBA-46F7-BC43-1F6B9F356415}" srcOrd="0" destOrd="0" presId="urn:microsoft.com/office/officeart/2005/8/layout/hierarchy1"/>
    <dgm:cxn modelId="{28F253AA-6111-4147-9D81-94DBCEE54B6B}" type="presParOf" srcId="{AF1E6D11-4CC8-4BFF-910A-2EC29B79DEBC}" destId="{121C7D68-77F7-4502-B927-C0E04C3897CA}" srcOrd="1" destOrd="0" presId="urn:microsoft.com/office/officeart/2005/8/layout/hierarchy1"/>
    <dgm:cxn modelId="{6338E0E5-ED72-4698-9036-86E671A36800}" type="presParOf" srcId="{385A0566-9671-45FC-B6A3-7F958A59DD4A}" destId="{AD661943-C7F8-43EB-BEE2-20A13FEBA4B6}" srcOrd="1" destOrd="0" presId="urn:microsoft.com/office/officeart/2005/8/layout/hierarchy1"/>
    <dgm:cxn modelId="{17698791-12C6-4EDB-938D-AB6D4AE3BE72}" type="presParOf" srcId="{2A8F8785-08F6-40CC-8517-6D4372D44216}" destId="{55D455DA-25BB-4DF1-A894-E0E4F2B6A6E2}" srcOrd="1" destOrd="0" presId="urn:microsoft.com/office/officeart/2005/8/layout/hierarchy1"/>
    <dgm:cxn modelId="{54A440F1-A3F1-4E6C-8AD1-665194707822}" type="presParOf" srcId="{55D455DA-25BB-4DF1-A894-E0E4F2B6A6E2}" destId="{23F39B74-E08B-4ED7-8888-A7B649220ACB}" srcOrd="0" destOrd="0" presId="urn:microsoft.com/office/officeart/2005/8/layout/hierarchy1"/>
    <dgm:cxn modelId="{5B2C4AC5-4F33-40E4-9CAD-7A1981489275}" type="presParOf" srcId="{23F39B74-E08B-4ED7-8888-A7B649220ACB}" destId="{3BE50411-18D0-4BC3-95B7-3F7D8D1786B1}" srcOrd="0" destOrd="0" presId="urn:microsoft.com/office/officeart/2005/8/layout/hierarchy1"/>
    <dgm:cxn modelId="{A033DB04-77A0-408A-B895-6088E5D3A88D}" type="presParOf" srcId="{23F39B74-E08B-4ED7-8888-A7B649220ACB}" destId="{0DDE5AB8-BF74-497D-9CFB-DE9DBD21346D}" srcOrd="1" destOrd="0" presId="urn:microsoft.com/office/officeart/2005/8/layout/hierarchy1"/>
    <dgm:cxn modelId="{D688949F-BD7E-4351-9404-AA7E7AE6D28F}" type="presParOf" srcId="{55D455DA-25BB-4DF1-A894-E0E4F2B6A6E2}" destId="{7D1332BE-D39A-4674-B169-ECAE4AB4CFD8}" srcOrd="1" destOrd="0" presId="urn:microsoft.com/office/officeart/2005/8/layout/hierarchy1"/>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061EEB-1507-470B-BBDD-039822FEE4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E364E7C-7694-41E0-917C-D5D724231075}">
      <dgm:prSet/>
      <dgm:spPr/>
      <dgm:t>
        <a:bodyPr/>
        <a:lstStyle/>
        <a:p>
          <a:r>
            <a:rPr lang="ar-SA" b="1" dirty="0">
              <a:latin typeface="Simplified Arabic" panose="02020603050405020304" pitchFamily="18" charset="-78"/>
              <a:cs typeface="Simplified Arabic" panose="02020603050405020304" pitchFamily="18" charset="-78"/>
            </a:rPr>
            <a:t>تحديد مشكلة الدراسة</a:t>
          </a:r>
          <a:endParaRPr lang="en-US" dirty="0">
            <a:latin typeface="Simplified Arabic" panose="02020603050405020304" pitchFamily="18" charset="-78"/>
            <a:cs typeface="Simplified Arabic" panose="02020603050405020304" pitchFamily="18" charset="-78"/>
          </a:endParaRPr>
        </a:p>
      </dgm:t>
    </dgm:pt>
    <dgm:pt modelId="{C226E680-B31B-4656-88D1-F804FD2535E4}" type="parTrans" cxnId="{0FAB4A51-FD1E-4BC3-9DC0-37AC99BF0308}">
      <dgm:prSet/>
      <dgm:spPr/>
      <dgm:t>
        <a:bodyPr/>
        <a:lstStyle/>
        <a:p>
          <a:endParaRPr lang="en-US"/>
        </a:p>
      </dgm:t>
    </dgm:pt>
    <dgm:pt modelId="{F9FD40FD-567F-40DC-AF18-14422F0B26ED}" type="sibTrans" cxnId="{0FAB4A51-FD1E-4BC3-9DC0-37AC99BF0308}">
      <dgm:prSet/>
      <dgm:spPr/>
      <dgm:t>
        <a:bodyPr/>
        <a:lstStyle/>
        <a:p>
          <a:endParaRPr lang="en-US"/>
        </a:p>
      </dgm:t>
    </dgm:pt>
    <dgm:pt modelId="{3FBAF086-243F-443C-9F9A-9AF81376D4A9}">
      <dgm:prSet/>
      <dgm:spPr/>
      <dgm:t>
        <a:bodyPr/>
        <a:lstStyle/>
        <a:p>
          <a:pPr algn="ctr"/>
          <a:r>
            <a:rPr lang="ar-SA" b="1" dirty="0">
              <a:latin typeface="Simplified Arabic" panose="02020603050405020304" pitchFamily="18" charset="-78"/>
              <a:cs typeface="Simplified Arabic" panose="02020603050405020304" pitchFamily="18" charset="-78"/>
            </a:rPr>
            <a:t>تنظيم البحث العلمي</a:t>
          </a:r>
          <a:endParaRPr lang="en-US" dirty="0">
            <a:latin typeface="Simplified Arabic" panose="02020603050405020304" pitchFamily="18" charset="-78"/>
            <a:cs typeface="Simplified Arabic" panose="02020603050405020304" pitchFamily="18" charset="-78"/>
          </a:endParaRPr>
        </a:p>
      </dgm:t>
    </dgm:pt>
    <dgm:pt modelId="{8D969A2A-7609-467A-B53D-40FE5CC28388}" type="parTrans" cxnId="{2F67DEA0-0E89-4A9E-9E81-4BD3FEEDF487}">
      <dgm:prSet/>
      <dgm:spPr/>
      <dgm:t>
        <a:bodyPr/>
        <a:lstStyle/>
        <a:p>
          <a:endParaRPr lang="en-US"/>
        </a:p>
      </dgm:t>
    </dgm:pt>
    <dgm:pt modelId="{8002A903-D73E-4385-A56A-4AF71F48BD04}" type="sibTrans" cxnId="{2F67DEA0-0E89-4A9E-9E81-4BD3FEEDF487}">
      <dgm:prSet/>
      <dgm:spPr/>
      <dgm:t>
        <a:bodyPr/>
        <a:lstStyle/>
        <a:p>
          <a:endParaRPr lang="en-US"/>
        </a:p>
      </dgm:t>
    </dgm:pt>
    <dgm:pt modelId="{8484DD2D-E7A2-44DF-A3AB-59F869DB5E0F}">
      <dgm:prSet/>
      <dgm:spPr/>
      <dgm:t>
        <a:bodyPr/>
        <a:lstStyle/>
        <a:p>
          <a:r>
            <a:rPr lang="ar-SA" b="1" dirty="0">
              <a:latin typeface="Simplified Arabic" panose="02020603050405020304" pitchFamily="18" charset="-78"/>
              <a:cs typeface="Simplified Arabic" panose="02020603050405020304" pitchFamily="18" charset="-78"/>
            </a:rPr>
            <a:t>إقناع لجنة الدراسات العليا</a:t>
          </a:r>
          <a:endParaRPr lang="en-US" dirty="0">
            <a:latin typeface="Simplified Arabic" panose="02020603050405020304" pitchFamily="18" charset="-78"/>
            <a:cs typeface="Simplified Arabic" panose="02020603050405020304" pitchFamily="18" charset="-78"/>
          </a:endParaRPr>
        </a:p>
      </dgm:t>
    </dgm:pt>
    <dgm:pt modelId="{E5DEB5C1-6F49-4948-B6C8-4F0946C8960D}" type="parTrans" cxnId="{058298DA-BB0C-4AD3-8AC0-1A028F534AF0}">
      <dgm:prSet/>
      <dgm:spPr/>
      <dgm:t>
        <a:bodyPr/>
        <a:lstStyle/>
        <a:p>
          <a:endParaRPr lang="en-US"/>
        </a:p>
      </dgm:t>
    </dgm:pt>
    <dgm:pt modelId="{11FFFD2E-BA5C-4FEC-9C01-68986001D5D2}" type="sibTrans" cxnId="{058298DA-BB0C-4AD3-8AC0-1A028F534AF0}">
      <dgm:prSet/>
      <dgm:spPr/>
      <dgm:t>
        <a:bodyPr/>
        <a:lstStyle/>
        <a:p>
          <a:endParaRPr lang="en-US"/>
        </a:p>
      </dgm:t>
    </dgm:pt>
    <dgm:pt modelId="{C3DA7149-A8A6-4F4B-A4F6-8832AD27F83F}">
      <dgm:prSet/>
      <dgm:spPr/>
      <dgm:t>
        <a:bodyPr/>
        <a:lstStyle/>
        <a:p>
          <a:r>
            <a:rPr lang="ar-SA" b="1" dirty="0">
              <a:latin typeface="Simplified Arabic" panose="02020603050405020304" pitchFamily="18" charset="-78"/>
              <a:cs typeface="Simplified Arabic" panose="02020603050405020304" pitchFamily="18" charset="-78"/>
            </a:rPr>
            <a:t>منع التكرار العلمي</a:t>
          </a:r>
          <a:endParaRPr lang="en-US" dirty="0">
            <a:latin typeface="Simplified Arabic" panose="02020603050405020304" pitchFamily="18" charset="-78"/>
            <a:cs typeface="Simplified Arabic" panose="02020603050405020304" pitchFamily="18" charset="-78"/>
          </a:endParaRPr>
        </a:p>
      </dgm:t>
    </dgm:pt>
    <dgm:pt modelId="{1E7E0615-DE0E-4A51-8E82-A760542711A9}" type="parTrans" cxnId="{16B85678-7BFE-43AD-84DA-30AA3CC291F7}">
      <dgm:prSet/>
      <dgm:spPr/>
      <dgm:t>
        <a:bodyPr/>
        <a:lstStyle/>
        <a:p>
          <a:endParaRPr lang="en-US"/>
        </a:p>
      </dgm:t>
    </dgm:pt>
    <dgm:pt modelId="{2463AF86-E9B4-458A-9CE3-5390EDE51C89}" type="sibTrans" cxnId="{16B85678-7BFE-43AD-84DA-30AA3CC291F7}">
      <dgm:prSet/>
      <dgm:spPr/>
      <dgm:t>
        <a:bodyPr/>
        <a:lstStyle/>
        <a:p>
          <a:endParaRPr lang="en-US"/>
        </a:p>
      </dgm:t>
    </dgm:pt>
    <dgm:pt modelId="{2218A1BA-358E-4D55-9EBB-EFDE8ABD9A18}">
      <dgm:prSet/>
      <dgm:spPr/>
      <dgm:t>
        <a:bodyPr/>
        <a:lstStyle/>
        <a:p>
          <a:r>
            <a:rPr lang="ar-SA" b="1" dirty="0">
              <a:latin typeface="Simplified Arabic" panose="02020603050405020304" pitchFamily="18" charset="-78"/>
              <a:cs typeface="Simplified Arabic" panose="02020603050405020304" pitchFamily="18" charset="-78"/>
            </a:rPr>
            <a:t>تحديد المنهج المناسب</a:t>
          </a:r>
          <a:endParaRPr lang="en-US" dirty="0">
            <a:latin typeface="Simplified Arabic" panose="02020603050405020304" pitchFamily="18" charset="-78"/>
            <a:cs typeface="Simplified Arabic" panose="02020603050405020304" pitchFamily="18" charset="-78"/>
          </a:endParaRPr>
        </a:p>
      </dgm:t>
    </dgm:pt>
    <dgm:pt modelId="{78CC584D-0E1E-42DB-87ED-C4C23F741F08}" type="parTrans" cxnId="{CD6B3708-6292-4E8F-BE76-69A8A86A9060}">
      <dgm:prSet/>
      <dgm:spPr/>
      <dgm:t>
        <a:bodyPr/>
        <a:lstStyle/>
        <a:p>
          <a:endParaRPr lang="en-US"/>
        </a:p>
      </dgm:t>
    </dgm:pt>
    <dgm:pt modelId="{B3A49ED1-7CED-4482-AFA5-88D6F1EB9F52}" type="sibTrans" cxnId="{CD6B3708-6292-4E8F-BE76-69A8A86A9060}">
      <dgm:prSet/>
      <dgm:spPr/>
      <dgm:t>
        <a:bodyPr/>
        <a:lstStyle/>
        <a:p>
          <a:endParaRPr lang="en-US"/>
        </a:p>
      </dgm:t>
    </dgm:pt>
    <dgm:pt modelId="{060BF700-A2C0-41A0-BF62-E1FD342194D0}">
      <dgm:prSet/>
      <dgm:spPr/>
      <dgm:t>
        <a:bodyPr/>
        <a:lstStyle/>
        <a:p>
          <a:r>
            <a:rPr lang="ar-SA" b="1" dirty="0">
              <a:latin typeface="Simplified Arabic" panose="02020603050405020304" pitchFamily="18" charset="-78"/>
              <a:cs typeface="Simplified Arabic" panose="02020603050405020304" pitchFamily="18" charset="-78"/>
            </a:rPr>
            <a:t>توفير الوقت والجهد</a:t>
          </a:r>
          <a:endParaRPr lang="en-US" dirty="0">
            <a:latin typeface="Simplified Arabic" panose="02020603050405020304" pitchFamily="18" charset="-78"/>
            <a:cs typeface="Simplified Arabic" panose="02020603050405020304" pitchFamily="18" charset="-78"/>
          </a:endParaRPr>
        </a:p>
      </dgm:t>
    </dgm:pt>
    <dgm:pt modelId="{730FE716-7AC8-4E04-8402-465C1A0D848F}" type="parTrans" cxnId="{F83CBDB7-B2D9-42DA-B482-75EE593E2983}">
      <dgm:prSet/>
      <dgm:spPr/>
      <dgm:t>
        <a:bodyPr/>
        <a:lstStyle/>
        <a:p>
          <a:endParaRPr lang="en-US"/>
        </a:p>
      </dgm:t>
    </dgm:pt>
    <dgm:pt modelId="{912ABBB3-61C7-402D-B38E-0BF6A16A0550}" type="sibTrans" cxnId="{F83CBDB7-B2D9-42DA-B482-75EE593E2983}">
      <dgm:prSet/>
      <dgm:spPr/>
      <dgm:t>
        <a:bodyPr/>
        <a:lstStyle/>
        <a:p>
          <a:endParaRPr lang="en-US"/>
        </a:p>
      </dgm:t>
    </dgm:pt>
    <dgm:pt modelId="{8DBA444D-846C-4A88-BDCA-9EEF80BA2553}" type="pres">
      <dgm:prSet presAssocID="{F7061EEB-1507-470B-BBDD-039822FEE444}" presName="diagram" presStyleCnt="0">
        <dgm:presLayoutVars>
          <dgm:dir/>
          <dgm:resizeHandles val="exact"/>
        </dgm:presLayoutVars>
      </dgm:prSet>
      <dgm:spPr/>
    </dgm:pt>
    <dgm:pt modelId="{5629B3B1-1CC8-4679-8FED-B850DE69C25C}" type="pres">
      <dgm:prSet presAssocID="{CE364E7C-7694-41E0-917C-D5D724231075}" presName="node" presStyleLbl="node1" presStyleIdx="0" presStyleCnt="6">
        <dgm:presLayoutVars>
          <dgm:bulletEnabled val="1"/>
        </dgm:presLayoutVars>
      </dgm:prSet>
      <dgm:spPr/>
    </dgm:pt>
    <dgm:pt modelId="{F64BBE97-36F9-48D2-B695-090294EFE290}" type="pres">
      <dgm:prSet presAssocID="{F9FD40FD-567F-40DC-AF18-14422F0B26ED}" presName="sibTrans" presStyleCnt="0"/>
      <dgm:spPr/>
    </dgm:pt>
    <dgm:pt modelId="{5632F393-C5E8-474C-B709-ACC0F270579B}" type="pres">
      <dgm:prSet presAssocID="{3FBAF086-243F-443C-9F9A-9AF81376D4A9}" presName="node" presStyleLbl="node1" presStyleIdx="1" presStyleCnt="6">
        <dgm:presLayoutVars>
          <dgm:bulletEnabled val="1"/>
        </dgm:presLayoutVars>
      </dgm:prSet>
      <dgm:spPr/>
    </dgm:pt>
    <dgm:pt modelId="{6629B02F-678E-4004-AA65-03A8B284C0B3}" type="pres">
      <dgm:prSet presAssocID="{8002A903-D73E-4385-A56A-4AF71F48BD04}" presName="sibTrans" presStyleCnt="0"/>
      <dgm:spPr/>
    </dgm:pt>
    <dgm:pt modelId="{E57080C5-7DD8-4B13-B424-5E965C9E309D}" type="pres">
      <dgm:prSet presAssocID="{8484DD2D-E7A2-44DF-A3AB-59F869DB5E0F}" presName="node" presStyleLbl="node1" presStyleIdx="2" presStyleCnt="6">
        <dgm:presLayoutVars>
          <dgm:bulletEnabled val="1"/>
        </dgm:presLayoutVars>
      </dgm:prSet>
      <dgm:spPr/>
    </dgm:pt>
    <dgm:pt modelId="{7477380B-0FB2-4E10-A549-260D3C80F85B}" type="pres">
      <dgm:prSet presAssocID="{11FFFD2E-BA5C-4FEC-9C01-68986001D5D2}" presName="sibTrans" presStyleCnt="0"/>
      <dgm:spPr/>
    </dgm:pt>
    <dgm:pt modelId="{645D9F2C-1172-43EA-B345-EF837D2B567F}" type="pres">
      <dgm:prSet presAssocID="{C3DA7149-A8A6-4F4B-A4F6-8832AD27F83F}" presName="node" presStyleLbl="node1" presStyleIdx="3" presStyleCnt="6">
        <dgm:presLayoutVars>
          <dgm:bulletEnabled val="1"/>
        </dgm:presLayoutVars>
      </dgm:prSet>
      <dgm:spPr/>
    </dgm:pt>
    <dgm:pt modelId="{64B8BA04-6D4B-44C2-8E11-DD74C44D07E1}" type="pres">
      <dgm:prSet presAssocID="{2463AF86-E9B4-458A-9CE3-5390EDE51C89}" presName="sibTrans" presStyleCnt="0"/>
      <dgm:spPr/>
    </dgm:pt>
    <dgm:pt modelId="{88A34BBF-06DB-4BD8-BED5-B8CC7E2225AE}" type="pres">
      <dgm:prSet presAssocID="{2218A1BA-358E-4D55-9EBB-EFDE8ABD9A18}" presName="node" presStyleLbl="node1" presStyleIdx="4" presStyleCnt="6">
        <dgm:presLayoutVars>
          <dgm:bulletEnabled val="1"/>
        </dgm:presLayoutVars>
      </dgm:prSet>
      <dgm:spPr/>
    </dgm:pt>
    <dgm:pt modelId="{D8668277-4B7D-41A2-BF7B-00066F2829F9}" type="pres">
      <dgm:prSet presAssocID="{B3A49ED1-7CED-4482-AFA5-88D6F1EB9F52}" presName="sibTrans" presStyleCnt="0"/>
      <dgm:spPr/>
    </dgm:pt>
    <dgm:pt modelId="{780AB072-1811-4B20-AB8D-7BB3FC61F9F5}" type="pres">
      <dgm:prSet presAssocID="{060BF700-A2C0-41A0-BF62-E1FD342194D0}" presName="node" presStyleLbl="node1" presStyleIdx="5" presStyleCnt="6">
        <dgm:presLayoutVars>
          <dgm:bulletEnabled val="1"/>
        </dgm:presLayoutVars>
      </dgm:prSet>
      <dgm:spPr/>
    </dgm:pt>
  </dgm:ptLst>
  <dgm:cxnLst>
    <dgm:cxn modelId="{23EEFB06-18AE-48D4-B2A5-D70FBE533DEB}" type="presOf" srcId="{060BF700-A2C0-41A0-BF62-E1FD342194D0}" destId="{780AB072-1811-4B20-AB8D-7BB3FC61F9F5}" srcOrd="0" destOrd="0" presId="urn:microsoft.com/office/officeart/2005/8/layout/default"/>
    <dgm:cxn modelId="{CD6B3708-6292-4E8F-BE76-69A8A86A9060}" srcId="{F7061EEB-1507-470B-BBDD-039822FEE444}" destId="{2218A1BA-358E-4D55-9EBB-EFDE8ABD9A18}" srcOrd="4" destOrd="0" parTransId="{78CC584D-0E1E-42DB-87ED-C4C23F741F08}" sibTransId="{B3A49ED1-7CED-4482-AFA5-88D6F1EB9F52}"/>
    <dgm:cxn modelId="{0EC1263D-A533-40FD-B5B2-3B086736299C}" type="presOf" srcId="{3FBAF086-243F-443C-9F9A-9AF81376D4A9}" destId="{5632F393-C5E8-474C-B709-ACC0F270579B}" srcOrd="0" destOrd="0" presId="urn:microsoft.com/office/officeart/2005/8/layout/default"/>
    <dgm:cxn modelId="{71F1546A-0908-4AFB-A7A6-1E48595817BE}" type="presOf" srcId="{C3DA7149-A8A6-4F4B-A4F6-8832AD27F83F}" destId="{645D9F2C-1172-43EA-B345-EF837D2B567F}" srcOrd="0" destOrd="0" presId="urn:microsoft.com/office/officeart/2005/8/layout/default"/>
    <dgm:cxn modelId="{0FAB4A51-FD1E-4BC3-9DC0-37AC99BF0308}" srcId="{F7061EEB-1507-470B-BBDD-039822FEE444}" destId="{CE364E7C-7694-41E0-917C-D5D724231075}" srcOrd="0" destOrd="0" parTransId="{C226E680-B31B-4656-88D1-F804FD2535E4}" sibTransId="{F9FD40FD-567F-40DC-AF18-14422F0B26ED}"/>
    <dgm:cxn modelId="{16B85678-7BFE-43AD-84DA-30AA3CC291F7}" srcId="{F7061EEB-1507-470B-BBDD-039822FEE444}" destId="{C3DA7149-A8A6-4F4B-A4F6-8832AD27F83F}" srcOrd="3" destOrd="0" parTransId="{1E7E0615-DE0E-4A51-8E82-A760542711A9}" sibTransId="{2463AF86-E9B4-458A-9CE3-5390EDE51C89}"/>
    <dgm:cxn modelId="{C459C778-1CAC-4490-8E4C-584EBF10D238}" type="presOf" srcId="{CE364E7C-7694-41E0-917C-D5D724231075}" destId="{5629B3B1-1CC8-4679-8FED-B850DE69C25C}" srcOrd="0" destOrd="0" presId="urn:microsoft.com/office/officeart/2005/8/layout/default"/>
    <dgm:cxn modelId="{2F67DEA0-0E89-4A9E-9E81-4BD3FEEDF487}" srcId="{F7061EEB-1507-470B-BBDD-039822FEE444}" destId="{3FBAF086-243F-443C-9F9A-9AF81376D4A9}" srcOrd="1" destOrd="0" parTransId="{8D969A2A-7609-467A-B53D-40FE5CC28388}" sibTransId="{8002A903-D73E-4385-A56A-4AF71F48BD04}"/>
    <dgm:cxn modelId="{F83CBDB7-B2D9-42DA-B482-75EE593E2983}" srcId="{F7061EEB-1507-470B-BBDD-039822FEE444}" destId="{060BF700-A2C0-41A0-BF62-E1FD342194D0}" srcOrd="5" destOrd="0" parTransId="{730FE716-7AC8-4E04-8402-465C1A0D848F}" sibTransId="{912ABBB3-61C7-402D-B38E-0BF6A16A0550}"/>
    <dgm:cxn modelId="{045320BE-F49C-42C9-A6CC-BA873CD6DE0E}" type="presOf" srcId="{F7061EEB-1507-470B-BBDD-039822FEE444}" destId="{8DBA444D-846C-4A88-BDCA-9EEF80BA2553}" srcOrd="0" destOrd="0" presId="urn:microsoft.com/office/officeart/2005/8/layout/default"/>
    <dgm:cxn modelId="{058298DA-BB0C-4AD3-8AC0-1A028F534AF0}" srcId="{F7061EEB-1507-470B-BBDD-039822FEE444}" destId="{8484DD2D-E7A2-44DF-A3AB-59F869DB5E0F}" srcOrd="2" destOrd="0" parTransId="{E5DEB5C1-6F49-4948-B6C8-4F0946C8960D}" sibTransId="{11FFFD2E-BA5C-4FEC-9C01-68986001D5D2}"/>
    <dgm:cxn modelId="{B866E3E1-B385-486A-A1B3-CE49D3AC5DEB}" type="presOf" srcId="{8484DD2D-E7A2-44DF-A3AB-59F869DB5E0F}" destId="{E57080C5-7DD8-4B13-B424-5E965C9E309D}" srcOrd="0" destOrd="0" presId="urn:microsoft.com/office/officeart/2005/8/layout/default"/>
    <dgm:cxn modelId="{6607A0F9-12E0-4E33-A9C2-D44A70156539}" type="presOf" srcId="{2218A1BA-358E-4D55-9EBB-EFDE8ABD9A18}" destId="{88A34BBF-06DB-4BD8-BED5-B8CC7E2225AE}" srcOrd="0" destOrd="0" presId="urn:microsoft.com/office/officeart/2005/8/layout/default"/>
    <dgm:cxn modelId="{98B6E222-66A0-4427-8DC8-A2904085958D}" type="presParOf" srcId="{8DBA444D-846C-4A88-BDCA-9EEF80BA2553}" destId="{5629B3B1-1CC8-4679-8FED-B850DE69C25C}" srcOrd="0" destOrd="0" presId="urn:microsoft.com/office/officeart/2005/8/layout/default"/>
    <dgm:cxn modelId="{C94CE9B0-AA13-4D71-85BD-155B9611FBA4}" type="presParOf" srcId="{8DBA444D-846C-4A88-BDCA-9EEF80BA2553}" destId="{F64BBE97-36F9-48D2-B695-090294EFE290}" srcOrd="1" destOrd="0" presId="urn:microsoft.com/office/officeart/2005/8/layout/default"/>
    <dgm:cxn modelId="{E31734A8-8E23-49A9-AB55-AC1B32070D17}" type="presParOf" srcId="{8DBA444D-846C-4A88-BDCA-9EEF80BA2553}" destId="{5632F393-C5E8-474C-B709-ACC0F270579B}" srcOrd="2" destOrd="0" presId="urn:microsoft.com/office/officeart/2005/8/layout/default"/>
    <dgm:cxn modelId="{A7276721-4C63-41A5-9C36-CA71D94838D2}" type="presParOf" srcId="{8DBA444D-846C-4A88-BDCA-9EEF80BA2553}" destId="{6629B02F-678E-4004-AA65-03A8B284C0B3}" srcOrd="3" destOrd="0" presId="urn:microsoft.com/office/officeart/2005/8/layout/default"/>
    <dgm:cxn modelId="{D8527F08-855F-4CB1-B8D1-88541CEE55D7}" type="presParOf" srcId="{8DBA444D-846C-4A88-BDCA-9EEF80BA2553}" destId="{E57080C5-7DD8-4B13-B424-5E965C9E309D}" srcOrd="4" destOrd="0" presId="urn:microsoft.com/office/officeart/2005/8/layout/default"/>
    <dgm:cxn modelId="{C7A3A30B-C4B9-4A8B-81F9-1862390E03AB}" type="presParOf" srcId="{8DBA444D-846C-4A88-BDCA-9EEF80BA2553}" destId="{7477380B-0FB2-4E10-A549-260D3C80F85B}" srcOrd="5" destOrd="0" presId="urn:microsoft.com/office/officeart/2005/8/layout/default"/>
    <dgm:cxn modelId="{707713DA-5B25-456E-BE46-10A13CB849B0}" type="presParOf" srcId="{8DBA444D-846C-4A88-BDCA-9EEF80BA2553}" destId="{645D9F2C-1172-43EA-B345-EF837D2B567F}" srcOrd="6" destOrd="0" presId="urn:microsoft.com/office/officeart/2005/8/layout/default"/>
    <dgm:cxn modelId="{5D213096-96C0-499E-B768-83249F3B3563}" type="presParOf" srcId="{8DBA444D-846C-4A88-BDCA-9EEF80BA2553}" destId="{64B8BA04-6D4B-44C2-8E11-DD74C44D07E1}" srcOrd="7" destOrd="0" presId="urn:microsoft.com/office/officeart/2005/8/layout/default"/>
    <dgm:cxn modelId="{74028D58-78C6-4AB6-9B02-3ECE78653EC8}" type="presParOf" srcId="{8DBA444D-846C-4A88-BDCA-9EEF80BA2553}" destId="{88A34BBF-06DB-4BD8-BED5-B8CC7E2225AE}" srcOrd="8" destOrd="0" presId="urn:microsoft.com/office/officeart/2005/8/layout/default"/>
    <dgm:cxn modelId="{C838FA07-E93B-4E0C-8417-B1267977ACCE}" type="presParOf" srcId="{8DBA444D-846C-4A88-BDCA-9EEF80BA2553}" destId="{D8668277-4B7D-41A2-BF7B-00066F2829F9}" srcOrd="9" destOrd="0" presId="urn:microsoft.com/office/officeart/2005/8/layout/default"/>
    <dgm:cxn modelId="{F234B72D-0836-478D-B86D-2462917C9681}" type="presParOf" srcId="{8DBA444D-846C-4A88-BDCA-9EEF80BA2553}" destId="{780AB072-1811-4B20-AB8D-7BB3FC61F9F5}" srcOrd="10"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A3FAE6-CF4B-414B-BD20-B515463A9AA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3085026-D5C8-43F9-981B-29653397163B}">
      <dgm:prSet/>
      <dgm:spPr/>
      <dgm:t>
        <a:bodyPr/>
        <a:lstStyle/>
        <a:p>
          <a:r>
            <a:rPr lang="ar-SA" b="1" dirty="0">
              <a:latin typeface="Simplified Arabic" panose="02020603050405020304" pitchFamily="18" charset="-78"/>
              <a:cs typeface="Simplified Arabic" panose="02020603050405020304" pitchFamily="18" charset="-78"/>
            </a:rPr>
            <a:t>الوضوح</a:t>
          </a:r>
          <a:endParaRPr lang="en-US" dirty="0">
            <a:latin typeface="Simplified Arabic" panose="02020603050405020304" pitchFamily="18" charset="-78"/>
            <a:cs typeface="Simplified Arabic" panose="02020603050405020304" pitchFamily="18" charset="-78"/>
          </a:endParaRPr>
        </a:p>
      </dgm:t>
    </dgm:pt>
    <dgm:pt modelId="{9815BCD7-C937-4652-8EEE-08E6ED18A2D5}" type="parTrans" cxnId="{9DA2C6D8-DAE8-4072-B958-EE4442560487}">
      <dgm:prSet/>
      <dgm:spPr/>
      <dgm:t>
        <a:bodyPr/>
        <a:lstStyle/>
        <a:p>
          <a:endParaRPr lang="en-US"/>
        </a:p>
      </dgm:t>
    </dgm:pt>
    <dgm:pt modelId="{B004DF5D-308A-4515-B5C0-C9CE67246DC2}" type="sibTrans" cxnId="{9DA2C6D8-DAE8-4072-B958-EE4442560487}">
      <dgm:prSet/>
      <dgm:spPr/>
      <dgm:t>
        <a:bodyPr/>
        <a:lstStyle/>
        <a:p>
          <a:endParaRPr lang="en-US"/>
        </a:p>
      </dgm:t>
    </dgm:pt>
    <dgm:pt modelId="{00E0AE9F-7819-433D-BA65-3C1D88C98F6C}">
      <dgm:prSet/>
      <dgm:spPr/>
      <dgm:t>
        <a:bodyPr/>
        <a:lstStyle/>
        <a:p>
          <a:r>
            <a:rPr lang="ar-SA" b="1" dirty="0">
              <a:latin typeface="Simplified Arabic" panose="02020603050405020304" pitchFamily="18" charset="-78"/>
              <a:cs typeface="Simplified Arabic" panose="02020603050405020304" pitchFamily="18" charset="-78"/>
            </a:rPr>
            <a:t>الأصالة</a:t>
          </a:r>
          <a:endParaRPr lang="en-US" dirty="0">
            <a:latin typeface="Simplified Arabic" panose="02020603050405020304" pitchFamily="18" charset="-78"/>
            <a:cs typeface="Simplified Arabic" panose="02020603050405020304" pitchFamily="18" charset="-78"/>
          </a:endParaRPr>
        </a:p>
      </dgm:t>
    </dgm:pt>
    <dgm:pt modelId="{B071CF1A-F770-4BC1-B37A-E0926848ED1B}" type="parTrans" cxnId="{C9FFCEED-D7F7-472B-8D18-2288AC769005}">
      <dgm:prSet/>
      <dgm:spPr/>
      <dgm:t>
        <a:bodyPr/>
        <a:lstStyle/>
        <a:p>
          <a:endParaRPr lang="en-US"/>
        </a:p>
      </dgm:t>
    </dgm:pt>
    <dgm:pt modelId="{540585E1-09EF-47DD-BB7B-1D43AB8A4998}" type="sibTrans" cxnId="{C9FFCEED-D7F7-472B-8D18-2288AC769005}">
      <dgm:prSet/>
      <dgm:spPr/>
      <dgm:t>
        <a:bodyPr/>
        <a:lstStyle/>
        <a:p>
          <a:endParaRPr lang="en-US"/>
        </a:p>
      </dgm:t>
    </dgm:pt>
    <dgm:pt modelId="{5809134B-9252-4249-9531-273111FE0332}">
      <dgm:prSet/>
      <dgm:spPr/>
      <dgm:t>
        <a:bodyPr/>
        <a:lstStyle/>
        <a:p>
          <a:r>
            <a:rPr lang="ar-SA" b="1" dirty="0">
              <a:latin typeface="Simplified Arabic" panose="02020603050405020304" pitchFamily="18" charset="-78"/>
              <a:cs typeface="Simplified Arabic" panose="02020603050405020304" pitchFamily="18" charset="-78"/>
            </a:rPr>
            <a:t>الواقعية</a:t>
          </a:r>
          <a:endParaRPr lang="en-US" dirty="0">
            <a:latin typeface="Simplified Arabic" panose="02020603050405020304" pitchFamily="18" charset="-78"/>
            <a:cs typeface="Simplified Arabic" panose="02020603050405020304" pitchFamily="18" charset="-78"/>
          </a:endParaRPr>
        </a:p>
      </dgm:t>
    </dgm:pt>
    <dgm:pt modelId="{968AAA61-3911-4813-BB26-8C0A103C2FE1}" type="parTrans" cxnId="{A9E0BF85-0559-436F-AB55-910D846140C6}">
      <dgm:prSet/>
      <dgm:spPr/>
      <dgm:t>
        <a:bodyPr/>
        <a:lstStyle/>
        <a:p>
          <a:endParaRPr lang="en-US"/>
        </a:p>
      </dgm:t>
    </dgm:pt>
    <dgm:pt modelId="{412EA13D-267F-4EAE-84C7-1D28D3955817}" type="sibTrans" cxnId="{A9E0BF85-0559-436F-AB55-910D846140C6}">
      <dgm:prSet/>
      <dgm:spPr/>
      <dgm:t>
        <a:bodyPr/>
        <a:lstStyle/>
        <a:p>
          <a:endParaRPr lang="en-US"/>
        </a:p>
      </dgm:t>
    </dgm:pt>
    <dgm:pt modelId="{7DAA259C-CD5D-48F3-8650-B167B79C9953}">
      <dgm:prSet/>
      <dgm:spPr/>
      <dgm:t>
        <a:bodyPr/>
        <a:lstStyle/>
        <a:p>
          <a:r>
            <a:rPr lang="ar-SA" b="1" dirty="0">
              <a:latin typeface="Simplified Arabic" panose="02020603050405020304" pitchFamily="18" charset="-78"/>
              <a:cs typeface="Simplified Arabic" panose="02020603050405020304" pitchFamily="18" charset="-78"/>
            </a:rPr>
            <a:t>التخصصية</a:t>
          </a:r>
          <a:endParaRPr lang="en-US" dirty="0">
            <a:latin typeface="Simplified Arabic" panose="02020603050405020304" pitchFamily="18" charset="-78"/>
            <a:cs typeface="Simplified Arabic" panose="02020603050405020304" pitchFamily="18" charset="-78"/>
          </a:endParaRPr>
        </a:p>
      </dgm:t>
    </dgm:pt>
    <dgm:pt modelId="{75E8E9E6-E9A1-4D9F-B505-3BB94D3161D2}" type="parTrans" cxnId="{30ADF44F-7010-4BBB-83E3-9DC701312730}">
      <dgm:prSet/>
      <dgm:spPr/>
      <dgm:t>
        <a:bodyPr/>
        <a:lstStyle/>
        <a:p>
          <a:endParaRPr lang="en-US"/>
        </a:p>
      </dgm:t>
    </dgm:pt>
    <dgm:pt modelId="{12A49ACA-022D-4959-AA77-19C75416C76A}" type="sibTrans" cxnId="{30ADF44F-7010-4BBB-83E3-9DC701312730}">
      <dgm:prSet/>
      <dgm:spPr/>
      <dgm:t>
        <a:bodyPr/>
        <a:lstStyle/>
        <a:p>
          <a:endParaRPr lang="en-US"/>
        </a:p>
      </dgm:t>
    </dgm:pt>
    <dgm:pt modelId="{DE81146F-0482-4087-89C0-E83B849F8B44}">
      <dgm:prSet/>
      <dgm:spPr/>
      <dgm:t>
        <a:bodyPr/>
        <a:lstStyle/>
        <a:p>
          <a:r>
            <a:rPr lang="ar-SA" b="1" dirty="0">
              <a:latin typeface="Simplified Arabic" panose="02020603050405020304" pitchFamily="18" charset="-78"/>
              <a:cs typeface="Simplified Arabic" panose="02020603050405020304" pitchFamily="18" charset="-78"/>
            </a:rPr>
            <a:t>الترابط</a:t>
          </a:r>
          <a:endParaRPr lang="en-US" dirty="0">
            <a:latin typeface="Simplified Arabic" panose="02020603050405020304" pitchFamily="18" charset="-78"/>
            <a:cs typeface="Simplified Arabic" panose="02020603050405020304" pitchFamily="18" charset="-78"/>
          </a:endParaRPr>
        </a:p>
      </dgm:t>
    </dgm:pt>
    <dgm:pt modelId="{1E1E183A-2807-4DDA-84B1-4D4151513889}" type="parTrans" cxnId="{D6D9C189-2CEA-48DE-AB26-4C85A633C8F5}">
      <dgm:prSet/>
      <dgm:spPr/>
      <dgm:t>
        <a:bodyPr/>
        <a:lstStyle/>
        <a:p>
          <a:endParaRPr lang="en-US"/>
        </a:p>
      </dgm:t>
    </dgm:pt>
    <dgm:pt modelId="{99AF72F3-2AD3-4F6B-8442-7C23854A1069}" type="sibTrans" cxnId="{D6D9C189-2CEA-48DE-AB26-4C85A633C8F5}">
      <dgm:prSet/>
      <dgm:spPr/>
      <dgm:t>
        <a:bodyPr/>
        <a:lstStyle/>
        <a:p>
          <a:endParaRPr lang="en-US"/>
        </a:p>
      </dgm:t>
    </dgm:pt>
    <dgm:pt modelId="{603FB296-CE1B-45DC-9BA7-1AC02BD63C35}">
      <dgm:prSet/>
      <dgm:spPr/>
      <dgm:t>
        <a:bodyPr/>
        <a:lstStyle/>
        <a:p>
          <a:r>
            <a:rPr lang="ar-SA" b="1" dirty="0">
              <a:latin typeface="Simplified Arabic" panose="02020603050405020304" pitchFamily="18" charset="-78"/>
              <a:cs typeface="Simplified Arabic" panose="02020603050405020304" pitchFamily="18" charset="-78"/>
            </a:rPr>
            <a:t>الدقة العلمية</a:t>
          </a:r>
          <a:endParaRPr lang="en-US" dirty="0">
            <a:latin typeface="Simplified Arabic" panose="02020603050405020304" pitchFamily="18" charset="-78"/>
            <a:cs typeface="Simplified Arabic" panose="02020603050405020304" pitchFamily="18" charset="-78"/>
          </a:endParaRPr>
        </a:p>
      </dgm:t>
    </dgm:pt>
    <dgm:pt modelId="{A9209B80-2D53-4620-97B1-89D8608A4B29}" type="parTrans" cxnId="{5D0AA862-B2FE-407F-B8C1-C33B67DFD631}">
      <dgm:prSet/>
      <dgm:spPr/>
      <dgm:t>
        <a:bodyPr/>
        <a:lstStyle/>
        <a:p>
          <a:endParaRPr lang="en-US"/>
        </a:p>
      </dgm:t>
    </dgm:pt>
    <dgm:pt modelId="{A9630CFD-FB24-43EC-9E94-8D7CBFA18AE8}" type="sibTrans" cxnId="{5D0AA862-B2FE-407F-B8C1-C33B67DFD631}">
      <dgm:prSet/>
      <dgm:spPr/>
      <dgm:t>
        <a:bodyPr/>
        <a:lstStyle/>
        <a:p>
          <a:endParaRPr lang="en-US"/>
        </a:p>
      </dgm:t>
    </dgm:pt>
    <dgm:pt modelId="{6B7EC4CA-4F6F-4546-8532-2ED0F9F2669C}" type="pres">
      <dgm:prSet presAssocID="{D5A3FAE6-CF4B-414B-BD20-B515463A9AAD}" presName="hierChild1" presStyleCnt="0">
        <dgm:presLayoutVars>
          <dgm:chPref val="1"/>
          <dgm:dir/>
          <dgm:animOne val="branch"/>
          <dgm:animLvl val="lvl"/>
          <dgm:resizeHandles/>
        </dgm:presLayoutVars>
      </dgm:prSet>
      <dgm:spPr/>
    </dgm:pt>
    <dgm:pt modelId="{EF060EF6-2826-4F1E-80D7-AF963EBF3DE7}" type="pres">
      <dgm:prSet presAssocID="{03085026-D5C8-43F9-981B-29653397163B}" presName="hierRoot1" presStyleCnt="0"/>
      <dgm:spPr/>
    </dgm:pt>
    <dgm:pt modelId="{52CA5F25-20EA-4871-8E66-12387347BA9F}" type="pres">
      <dgm:prSet presAssocID="{03085026-D5C8-43F9-981B-29653397163B}" presName="composite" presStyleCnt="0"/>
      <dgm:spPr/>
    </dgm:pt>
    <dgm:pt modelId="{7A504F48-C066-485B-BBD7-86DB39C3FD57}" type="pres">
      <dgm:prSet presAssocID="{03085026-D5C8-43F9-981B-29653397163B}" presName="background" presStyleLbl="node0" presStyleIdx="0" presStyleCnt="6"/>
      <dgm:spPr/>
    </dgm:pt>
    <dgm:pt modelId="{6AF57E70-3050-4F0B-A3D9-578709C374F9}" type="pres">
      <dgm:prSet presAssocID="{03085026-D5C8-43F9-981B-29653397163B}" presName="text" presStyleLbl="fgAcc0" presStyleIdx="0" presStyleCnt="6">
        <dgm:presLayoutVars>
          <dgm:chPref val="3"/>
        </dgm:presLayoutVars>
      </dgm:prSet>
      <dgm:spPr/>
    </dgm:pt>
    <dgm:pt modelId="{6F30A656-8907-404A-8A31-8AB1E7CD111B}" type="pres">
      <dgm:prSet presAssocID="{03085026-D5C8-43F9-981B-29653397163B}" presName="hierChild2" presStyleCnt="0"/>
      <dgm:spPr/>
    </dgm:pt>
    <dgm:pt modelId="{F9D68119-67BB-4BE7-B131-B3BB39D297E9}" type="pres">
      <dgm:prSet presAssocID="{00E0AE9F-7819-433D-BA65-3C1D88C98F6C}" presName="hierRoot1" presStyleCnt="0"/>
      <dgm:spPr/>
    </dgm:pt>
    <dgm:pt modelId="{65CB5B83-6AC9-4AA2-A6FD-3E8AE4F42724}" type="pres">
      <dgm:prSet presAssocID="{00E0AE9F-7819-433D-BA65-3C1D88C98F6C}" presName="composite" presStyleCnt="0"/>
      <dgm:spPr/>
    </dgm:pt>
    <dgm:pt modelId="{6E07C2C5-E7A9-448B-9EF7-DD93451BA1E1}" type="pres">
      <dgm:prSet presAssocID="{00E0AE9F-7819-433D-BA65-3C1D88C98F6C}" presName="background" presStyleLbl="node0" presStyleIdx="1" presStyleCnt="6"/>
      <dgm:spPr/>
    </dgm:pt>
    <dgm:pt modelId="{B66F76D0-FC2C-4610-8232-4ACA019C7B6A}" type="pres">
      <dgm:prSet presAssocID="{00E0AE9F-7819-433D-BA65-3C1D88C98F6C}" presName="text" presStyleLbl="fgAcc0" presStyleIdx="1" presStyleCnt="6">
        <dgm:presLayoutVars>
          <dgm:chPref val="3"/>
        </dgm:presLayoutVars>
      </dgm:prSet>
      <dgm:spPr/>
    </dgm:pt>
    <dgm:pt modelId="{B5880AD4-C0AA-4038-9332-317FB041CFAA}" type="pres">
      <dgm:prSet presAssocID="{00E0AE9F-7819-433D-BA65-3C1D88C98F6C}" presName="hierChild2" presStyleCnt="0"/>
      <dgm:spPr/>
    </dgm:pt>
    <dgm:pt modelId="{15AC5522-8A0F-49D6-BAFD-3B95F7EB0535}" type="pres">
      <dgm:prSet presAssocID="{5809134B-9252-4249-9531-273111FE0332}" presName="hierRoot1" presStyleCnt="0"/>
      <dgm:spPr/>
    </dgm:pt>
    <dgm:pt modelId="{0CA96D52-6154-4EE4-A8DD-0BDBEB3DA083}" type="pres">
      <dgm:prSet presAssocID="{5809134B-9252-4249-9531-273111FE0332}" presName="composite" presStyleCnt="0"/>
      <dgm:spPr/>
    </dgm:pt>
    <dgm:pt modelId="{4B1080E8-3E00-428C-B00D-C804614E5EBB}" type="pres">
      <dgm:prSet presAssocID="{5809134B-9252-4249-9531-273111FE0332}" presName="background" presStyleLbl="node0" presStyleIdx="2" presStyleCnt="6"/>
      <dgm:spPr/>
    </dgm:pt>
    <dgm:pt modelId="{04873F04-6877-448D-8B0C-43150B8E2D23}" type="pres">
      <dgm:prSet presAssocID="{5809134B-9252-4249-9531-273111FE0332}" presName="text" presStyleLbl="fgAcc0" presStyleIdx="2" presStyleCnt="6">
        <dgm:presLayoutVars>
          <dgm:chPref val="3"/>
        </dgm:presLayoutVars>
      </dgm:prSet>
      <dgm:spPr/>
    </dgm:pt>
    <dgm:pt modelId="{299F807D-56F5-49A4-BCDC-0671AF6EDAB7}" type="pres">
      <dgm:prSet presAssocID="{5809134B-9252-4249-9531-273111FE0332}" presName="hierChild2" presStyleCnt="0"/>
      <dgm:spPr/>
    </dgm:pt>
    <dgm:pt modelId="{E922338B-A82A-44A6-9C7C-5C9EB62463C8}" type="pres">
      <dgm:prSet presAssocID="{7DAA259C-CD5D-48F3-8650-B167B79C9953}" presName="hierRoot1" presStyleCnt="0"/>
      <dgm:spPr/>
    </dgm:pt>
    <dgm:pt modelId="{FFAF6E47-D839-4DA1-A6DE-4EDC2BB9F5FC}" type="pres">
      <dgm:prSet presAssocID="{7DAA259C-CD5D-48F3-8650-B167B79C9953}" presName="composite" presStyleCnt="0"/>
      <dgm:spPr/>
    </dgm:pt>
    <dgm:pt modelId="{A5D06011-6B2C-4B38-9BAB-17D189C1C94F}" type="pres">
      <dgm:prSet presAssocID="{7DAA259C-CD5D-48F3-8650-B167B79C9953}" presName="background" presStyleLbl="node0" presStyleIdx="3" presStyleCnt="6"/>
      <dgm:spPr/>
    </dgm:pt>
    <dgm:pt modelId="{D4C821F3-44C5-427F-9C1A-87BA1CCCED78}" type="pres">
      <dgm:prSet presAssocID="{7DAA259C-CD5D-48F3-8650-B167B79C9953}" presName="text" presStyleLbl="fgAcc0" presStyleIdx="3" presStyleCnt="6">
        <dgm:presLayoutVars>
          <dgm:chPref val="3"/>
        </dgm:presLayoutVars>
      </dgm:prSet>
      <dgm:spPr/>
    </dgm:pt>
    <dgm:pt modelId="{DB00BCF0-9EEE-4F3C-931A-5B2ED0DFCA78}" type="pres">
      <dgm:prSet presAssocID="{7DAA259C-CD5D-48F3-8650-B167B79C9953}" presName="hierChild2" presStyleCnt="0"/>
      <dgm:spPr/>
    </dgm:pt>
    <dgm:pt modelId="{70B6813A-FD83-4998-BAAB-9361915BD1A4}" type="pres">
      <dgm:prSet presAssocID="{DE81146F-0482-4087-89C0-E83B849F8B44}" presName="hierRoot1" presStyleCnt="0"/>
      <dgm:spPr/>
    </dgm:pt>
    <dgm:pt modelId="{E2FF268B-B303-4A70-A1D9-9A618AA31F9A}" type="pres">
      <dgm:prSet presAssocID="{DE81146F-0482-4087-89C0-E83B849F8B44}" presName="composite" presStyleCnt="0"/>
      <dgm:spPr/>
    </dgm:pt>
    <dgm:pt modelId="{F8BE9449-79BF-4583-BC6A-F0D2907763F6}" type="pres">
      <dgm:prSet presAssocID="{DE81146F-0482-4087-89C0-E83B849F8B44}" presName="background" presStyleLbl="node0" presStyleIdx="4" presStyleCnt="6"/>
      <dgm:spPr/>
    </dgm:pt>
    <dgm:pt modelId="{198735CA-C579-48F6-B004-9992D53B0208}" type="pres">
      <dgm:prSet presAssocID="{DE81146F-0482-4087-89C0-E83B849F8B44}" presName="text" presStyleLbl="fgAcc0" presStyleIdx="4" presStyleCnt="6">
        <dgm:presLayoutVars>
          <dgm:chPref val="3"/>
        </dgm:presLayoutVars>
      </dgm:prSet>
      <dgm:spPr/>
    </dgm:pt>
    <dgm:pt modelId="{A16C29FA-59D9-4601-90D3-6D124C803599}" type="pres">
      <dgm:prSet presAssocID="{DE81146F-0482-4087-89C0-E83B849F8B44}" presName="hierChild2" presStyleCnt="0"/>
      <dgm:spPr/>
    </dgm:pt>
    <dgm:pt modelId="{6BF78C16-9217-4C94-A1BA-0DEBEA1B02DE}" type="pres">
      <dgm:prSet presAssocID="{603FB296-CE1B-45DC-9BA7-1AC02BD63C35}" presName="hierRoot1" presStyleCnt="0"/>
      <dgm:spPr/>
    </dgm:pt>
    <dgm:pt modelId="{2253A79C-FBC5-4502-B7E1-3017A084D1E7}" type="pres">
      <dgm:prSet presAssocID="{603FB296-CE1B-45DC-9BA7-1AC02BD63C35}" presName="composite" presStyleCnt="0"/>
      <dgm:spPr/>
    </dgm:pt>
    <dgm:pt modelId="{3F56C54E-87CC-4220-A9AB-177EE81F0B37}" type="pres">
      <dgm:prSet presAssocID="{603FB296-CE1B-45DC-9BA7-1AC02BD63C35}" presName="background" presStyleLbl="node0" presStyleIdx="5" presStyleCnt="6"/>
      <dgm:spPr/>
    </dgm:pt>
    <dgm:pt modelId="{C2D29725-65F0-43E3-AB59-8BADCF5047F0}" type="pres">
      <dgm:prSet presAssocID="{603FB296-CE1B-45DC-9BA7-1AC02BD63C35}" presName="text" presStyleLbl="fgAcc0" presStyleIdx="5" presStyleCnt="6">
        <dgm:presLayoutVars>
          <dgm:chPref val="3"/>
        </dgm:presLayoutVars>
      </dgm:prSet>
      <dgm:spPr/>
    </dgm:pt>
    <dgm:pt modelId="{E4D082B1-1A66-4573-A74D-33D23FC0D6B5}" type="pres">
      <dgm:prSet presAssocID="{603FB296-CE1B-45DC-9BA7-1AC02BD63C35}" presName="hierChild2" presStyleCnt="0"/>
      <dgm:spPr/>
    </dgm:pt>
  </dgm:ptLst>
  <dgm:cxnLst>
    <dgm:cxn modelId="{F4BCA41F-3337-4B45-8D65-AB3A9BF476A5}" type="presOf" srcId="{DE81146F-0482-4087-89C0-E83B849F8B44}" destId="{198735CA-C579-48F6-B004-9992D53B0208}" srcOrd="0" destOrd="0" presId="urn:microsoft.com/office/officeart/2005/8/layout/hierarchy1"/>
    <dgm:cxn modelId="{CC287222-AAE7-4175-A115-1171F3FE6008}" type="presOf" srcId="{D5A3FAE6-CF4B-414B-BD20-B515463A9AAD}" destId="{6B7EC4CA-4F6F-4546-8532-2ED0F9F2669C}" srcOrd="0" destOrd="0" presId="urn:microsoft.com/office/officeart/2005/8/layout/hierarchy1"/>
    <dgm:cxn modelId="{8010EE41-000E-4E91-8676-2BA317E57836}" type="presOf" srcId="{03085026-D5C8-43F9-981B-29653397163B}" destId="{6AF57E70-3050-4F0B-A3D9-578709C374F9}" srcOrd="0" destOrd="0" presId="urn:microsoft.com/office/officeart/2005/8/layout/hierarchy1"/>
    <dgm:cxn modelId="{5D0AA862-B2FE-407F-B8C1-C33B67DFD631}" srcId="{D5A3FAE6-CF4B-414B-BD20-B515463A9AAD}" destId="{603FB296-CE1B-45DC-9BA7-1AC02BD63C35}" srcOrd="5" destOrd="0" parTransId="{A9209B80-2D53-4620-97B1-89D8608A4B29}" sibTransId="{A9630CFD-FB24-43EC-9E94-8D7CBFA18AE8}"/>
    <dgm:cxn modelId="{30ADF44F-7010-4BBB-83E3-9DC701312730}" srcId="{D5A3FAE6-CF4B-414B-BD20-B515463A9AAD}" destId="{7DAA259C-CD5D-48F3-8650-B167B79C9953}" srcOrd="3" destOrd="0" parTransId="{75E8E9E6-E9A1-4D9F-B505-3BB94D3161D2}" sibTransId="{12A49ACA-022D-4959-AA77-19C75416C76A}"/>
    <dgm:cxn modelId="{40632758-E243-49DC-9BBA-2D87A5BA0647}" type="presOf" srcId="{7DAA259C-CD5D-48F3-8650-B167B79C9953}" destId="{D4C821F3-44C5-427F-9C1A-87BA1CCCED78}" srcOrd="0" destOrd="0" presId="urn:microsoft.com/office/officeart/2005/8/layout/hierarchy1"/>
    <dgm:cxn modelId="{832C2E5A-B734-4999-9F7C-85B6630782CF}" type="presOf" srcId="{00E0AE9F-7819-433D-BA65-3C1D88C98F6C}" destId="{B66F76D0-FC2C-4610-8232-4ACA019C7B6A}" srcOrd="0" destOrd="0" presId="urn:microsoft.com/office/officeart/2005/8/layout/hierarchy1"/>
    <dgm:cxn modelId="{A6D1C67D-08C9-40B0-B111-3BB3B9D96E4D}" type="presOf" srcId="{5809134B-9252-4249-9531-273111FE0332}" destId="{04873F04-6877-448D-8B0C-43150B8E2D23}" srcOrd="0" destOrd="0" presId="urn:microsoft.com/office/officeart/2005/8/layout/hierarchy1"/>
    <dgm:cxn modelId="{A9E0BF85-0559-436F-AB55-910D846140C6}" srcId="{D5A3FAE6-CF4B-414B-BD20-B515463A9AAD}" destId="{5809134B-9252-4249-9531-273111FE0332}" srcOrd="2" destOrd="0" parTransId="{968AAA61-3911-4813-BB26-8C0A103C2FE1}" sibTransId="{412EA13D-267F-4EAE-84C7-1D28D3955817}"/>
    <dgm:cxn modelId="{D6D9C189-2CEA-48DE-AB26-4C85A633C8F5}" srcId="{D5A3FAE6-CF4B-414B-BD20-B515463A9AAD}" destId="{DE81146F-0482-4087-89C0-E83B849F8B44}" srcOrd="4" destOrd="0" parTransId="{1E1E183A-2807-4DDA-84B1-4D4151513889}" sibTransId="{99AF72F3-2AD3-4F6B-8442-7C23854A1069}"/>
    <dgm:cxn modelId="{BFA4118A-DAB0-454E-9247-899709C2CCF5}" type="presOf" srcId="{603FB296-CE1B-45DC-9BA7-1AC02BD63C35}" destId="{C2D29725-65F0-43E3-AB59-8BADCF5047F0}" srcOrd="0" destOrd="0" presId="urn:microsoft.com/office/officeart/2005/8/layout/hierarchy1"/>
    <dgm:cxn modelId="{9DA2C6D8-DAE8-4072-B958-EE4442560487}" srcId="{D5A3FAE6-CF4B-414B-BD20-B515463A9AAD}" destId="{03085026-D5C8-43F9-981B-29653397163B}" srcOrd="0" destOrd="0" parTransId="{9815BCD7-C937-4652-8EEE-08E6ED18A2D5}" sibTransId="{B004DF5D-308A-4515-B5C0-C9CE67246DC2}"/>
    <dgm:cxn modelId="{C9FFCEED-D7F7-472B-8D18-2288AC769005}" srcId="{D5A3FAE6-CF4B-414B-BD20-B515463A9AAD}" destId="{00E0AE9F-7819-433D-BA65-3C1D88C98F6C}" srcOrd="1" destOrd="0" parTransId="{B071CF1A-F770-4BC1-B37A-E0926848ED1B}" sibTransId="{540585E1-09EF-47DD-BB7B-1D43AB8A4998}"/>
    <dgm:cxn modelId="{59B36C06-36E8-41B7-8448-9855A704A8C0}" type="presParOf" srcId="{6B7EC4CA-4F6F-4546-8532-2ED0F9F2669C}" destId="{EF060EF6-2826-4F1E-80D7-AF963EBF3DE7}" srcOrd="0" destOrd="0" presId="urn:microsoft.com/office/officeart/2005/8/layout/hierarchy1"/>
    <dgm:cxn modelId="{5A533B99-1059-4B83-913A-C1DAF5E644E2}" type="presParOf" srcId="{EF060EF6-2826-4F1E-80D7-AF963EBF3DE7}" destId="{52CA5F25-20EA-4871-8E66-12387347BA9F}" srcOrd="0" destOrd="0" presId="urn:microsoft.com/office/officeart/2005/8/layout/hierarchy1"/>
    <dgm:cxn modelId="{B6AC0345-9B69-4BDB-AED1-A40CF636EA86}" type="presParOf" srcId="{52CA5F25-20EA-4871-8E66-12387347BA9F}" destId="{7A504F48-C066-485B-BBD7-86DB39C3FD57}" srcOrd="0" destOrd="0" presId="urn:microsoft.com/office/officeart/2005/8/layout/hierarchy1"/>
    <dgm:cxn modelId="{BA6AB2FD-7E92-4E96-B1EA-A9DE12E1AC7F}" type="presParOf" srcId="{52CA5F25-20EA-4871-8E66-12387347BA9F}" destId="{6AF57E70-3050-4F0B-A3D9-578709C374F9}" srcOrd="1" destOrd="0" presId="urn:microsoft.com/office/officeart/2005/8/layout/hierarchy1"/>
    <dgm:cxn modelId="{A8EA954F-4FE6-4247-8A9F-1D34BCF4EE54}" type="presParOf" srcId="{EF060EF6-2826-4F1E-80D7-AF963EBF3DE7}" destId="{6F30A656-8907-404A-8A31-8AB1E7CD111B}" srcOrd="1" destOrd="0" presId="urn:microsoft.com/office/officeart/2005/8/layout/hierarchy1"/>
    <dgm:cxn modelId="{4AF950D1-69ED-4532-B245-0FF293DF0062}" type="presParOf" srcId="{6B7EC4CA-4F6F-4546-8532-2ED0F9F2669C}" destId="{F9D68119-67BB-4BE7-B131-B3BB39D297E9}" srcOrd="1" destOrd="0" presId="urn:microsoft.com/office/officeart/2005/8/layout/hierarchy1"/>
    <dgm:cxn modelId="{01ECE406-AA75-468D-9CA8-E68800126A6F}" type="presParOf" srcId="{F9D68119-67BB-4BE7-B131-B3BB39D297E9}" destId="{65CB5B83-6AC9-4AA2-A6FD-3E8AE4F42724}" srcOrd="0" destOrd="0" presId="urn:microsoft.com/office/officeart/2005/8/layout/hierarchy1"/>
    <dgm:cxn modelId="{5A3FA3C4-CE24-4533-A5CB-55313BDB4E51}" type="presParOf" srcId="{65CB5B83-6AC9-4AA2-A6FD-3E8AE4F42724}" destId="{6E07C2C5-E7A9-448B-9EF7-DD93451BA1E1}" srcOrd="0" destOrd="0" presId="urn:microsoft.com/office/officeart/2005/8/layout/hierarchy1"/>
    <dgm:cxn modelId="{0658E166-906F-4CDE-9156-354357917D20}" type="presParOf" srcId="{65CB5B83-6AC9-4AA2-A6FD-3E8AE4F42724}" destId="{B66F76D0-FC2C-4610-8232-4ACA019C7B6A}" srcOrd="1" destOrd="0" presId="urn:microsoft.com/office/officeart/2005/8/layout/hierarchy1"/>
    <dgm:cxn modelId="{72897FD4-7BB8-4179-A36A-0D41A4E059D7}" type="presParOf" srcId="{F9D68119-67BB-4BE7-B131-B3BB39D297E9}" destId="{B5880AD4-C0AA-4038-9332-317FB041CFAA}" srcOrd="1" destOrd="0" presId="urn:microsoft.com/office/officeart/2005/8/layout/hierarchy1"/>
    <dgm:cxn modelId="{28382211-24BB-4DD0-BC45-8DE3D645AAC5}" type="presParOf" srcId="{6B7EC4CA-4F6F-4546-8532-2ED0F9F2669C}" destId="{15AC5522-8A0F-49D6-BAFD-3B95F7EB0535}" srcOrd="2" destOrd="0" presId="urn:microsoft.com/office/officeart/2005/8/layout/hierarchy1"/>
    <dgm:cxn modelId="{0964CF44-0A49-4B3D-836C-28CA174878CF}" type="presParOf" srcId="{15AC5522-8A0F-49D6-BAFD-3B95F7EB0535}" destId="{0CA96D52-6154-4EE4-A8DD-0BDBEB3DA083}" srcOrd="0" destOrd="0" presId="urn:microsoft.com/office/officeart/2005/8/layout/hierarchy1"/>
    <dgm:cxn modelId="{F3BDACFD-8FDD-4259-9671-BB0F7F1E7FB3}" type="presParOf" srcId="{0CA96D52-6154-4EE4-A8DD-0BDBEB3DA083}" destId="{4B1080E8-3E00-428C-B00D-C804614E5EBB}" srcOrd="0" destOrd="0" presId="urn:microsoft.com/office/officeart/2005/8/layout/hierarchy1"/>
    <dgm:cxn modelId="{C6204D88-5709-4DE9-AC47-EB2D02A77C45}" type="presParOf" srcId="{0CA96D52-6154-4EE4-A8DD-0BDBEB3DA083}" destId="{04873F04-6877-448D-8B0C-43150B8E2D23}" srcOrd="1" destOrd="0" presId="urn:microsoft.com/office/officeart/2005/8/layout/hierarchy1"/>
    <dgm:cxn modelId="{8ECE7DCB-5F56-4293-88EA-41DFFD341707}" type="presParOf" srcId="{15AC5522-8A0F-49D6-BAFD-3B95F7EB0535}" destId="{299F807D-56F5-49A4-BCDC-0671AF6EDAB7}" srcOrd="1" destOrd="0" presId="urn:microsoft.com/office/officeart/2005/8/layout/hierarchy1"/>
    <dgm:cxn modelId="{404D24AE-2D3F-474E-A157-6E1C2BC8C3CD}" type="presParOf" srcId="{6B7EC4CA-4F6F-4546-8532-2ED0F9F2669C}" destId="{E922338B-A82A-44A6-9C7C-5C9EB62463C8}" srcOrd="3" destOrd="0" presId="urn:microsoft.com/office/officeart/2005/8/layout/hierarchy1"/>
    <dgm:cxn modelId="{D00B1DFD-A07E-487A-B9EA-6A281B60454A}" type="presParOf" srcId="{E922338B-A82A-44A6-9C7C-5C9EB62463C8}" destId="{FFAF6E47-D839-4DA1-A6DE-4EDC2BB9F5FC}" srcOrd="0" destOrd="0" presId="urn:microsoft.com/office/officeart/2005/8/layout/hierarchy1"/>
    <dgm:cxn modelId="{B35863EA-B052-4C2C-A2BC-99F03CFBC396}" type="presParOf" srcId="{FFAF6E47-D839-4DA1-A6DE-4EDC2BB9F5FC}" destId="{A5D06011-6B2C-4B38-9BAB-17D189C1C94F}" srcOrd="0" destOrd="0" presId="urn:microsoft.com/office/officeart/2005/8/layout/hierarchy1"/>
    <dgm:cxn modelId="{80A16F1D-06A9-4A0E-8AAC-B258A5A04E5B}" type="presParOf" srcId="{FFAF6E47-D839-4DA1-A6DE-4EDC2BB9F5FC}" destId="{D4C821F3-44C5-427F-9C1A-87BA1CCCED78}" srcOrd="1" destOrd="0" presId="urn:microsoft.com/office/officeart/2005/8/layout/hierarchy1"/>
    <dgm:cxn modelId="{B57DB262-6DAF-41F4-8A3D-A1B7F712268B}" type="presParOf" srcId="{E922338B-A82A-44A6-9C7C-5C9EB62463C8}" destId="{DB00BCF0-9EEE-4F3C-931A-5B2ED0DFCA78}" srcOrd="1" destOrd="0" presId="urn:microsoft.com/office/officeart/2005/8/layout/hierarchy1"/>
    <dgm:cxn modelId="{0773BA66-275F-4837-95B4-85E73A922F79}" type="presParOf" srcId="{6B7EC4CA-4F6F-4546-8532-2ED0F9F2669C}" destId="{70B6813A-FD83-4998-BAAB-9361915BD1A4}" srcOrd="4" destOrd="0" presId="urn:microsoft.com/office/officeart/2005/8/layout/hierarchy1"/>
    <dgm:cxn modelId="{1FA58448-29DF-46E1-BFC8-BD502A7DA1BD}" type="presParOf" srcId="{70B6813A-FD83-4998-BAAB-9361915BD1A4}" destId="{E2FF268B-B303-4A70-A1D9-9A618AA31F9A}" srcOrd="0" destOrd="0" presId="urn:microsoft.com/office/officeart/2005/8/layout/hierarchy1"/>
    <dgm:cxn modelId="{18A9663F-0E90-4B45-80E1-A41BEDF812F4}" type="presParOf" srcId="{E2FF268B-B303-4A70-A1D9-9A618AA31F9A}" destId="{F8BE9449-79BF-4583-BC6A-F0D2907763F6}" srcOrd="0" destOrd="0" presId="urn:microsoft.com/office/officeart/2005/8/layout/hierarchy1"/>
    <dgm:cxn modelId="{07E818E8-5EF5-44B2-BE6F-D617E2D5C108}" type="presParOf" srcId="{E2FF268B-B303-4A70-A1D9-9A618AA31F9A}" destId="{198735CA-C579-48F6-B004-9992D53B0208}" srcOrd="1" destOrd="0" presId="urn:microsoft.com/office/officeart/2005/8/layout/hierarchy1"/>
    <dgm:cxn modelId="{375D9005-131C-4890-A2E8-19960AF4F74E}" type="presParOf" srcId="{70B6813A-FD83-4998-BAAB-9361915BD1A4}" destId="{A16C29FA-59D9-4601-90D3-6D124C803599}" srcOrd="1" destOrd="0" presId="urn:microsoft.com/office/officeart/2005/8/layout/hierarchy1"/>
    <dgm:cxn modelId="{C4E7B520-4EBC-432F-9015-72C59C8D9767}" type="presParOf" srcId="{6B7EC4CA-4F6F-4546-8532-2ED0F9F2669C}" destId="{6BF78C16-9217-4C94-A1BA-0DEBEA1B02DE}" srcOrd="5" destOrd="0" presId="urn:microsoft.com/office/officeart/2005/8/layout/hierarchy1"/>
    <dgm:cxn modelId="{A5019179-16D4-478D-90CA-46FEBE589187}" type="presParOf" srcId="{6BF78C16-9217-4C94-A1BA-0DEBEA1B02DE}" destId="{2253A79C-FBC5-4502-B7E1-3017A084D1E7}" srcOrd="0" destOrd="0" presId="urn:microsoft.com/office/officeart/2005/8/layout/hierarchy1"/>
    <dgm:cxn modelId="{498B077C-F314-4AA5-AE5B-913F65ADF468}" type="presParOf" srcId="{2253A79C-FBC5-4502-B7E1-3017A084D1E7}" destId="{3F56C54E-87CC-4220-A9AB-177EE81F0B37}" srcOrd="0" destOrd="0" presId="urn:microsoft.com/office/officeart/2005/8/layout/hierarchy1"/>
    <dgm:cxn modelId="{BC840719-C58B-4797-A843-66E3511F73D5}" type="presParOf" srcId="{2253A79C-FBC5-4502-B7E1-3017A084D1E7}" destId="{C2D29725-65F0-43E3-AB59-8BADCF5047F0}" srcOrd="1" destOrd="0" presId="urn:microsoft.com/office/officeart/2005/8/layout/hierarchy1"/>
    <dgm:cxn modelId="{41134BEC-E55D-4DE5-8112-A9778225CE7F}" type="presParOf" srcId="{6BF78C16-9217-4C94-A1BA-0DEBEA1B02DE}" destId="{E4D082B1-1A66-4573-A74D-33D23FC0D6B5}" srcOrd="1" destOrd="0" presId="urn:microsoft.com/office/officeart/2005/8/layout/hierarchy1"/>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10EA04-9DA9-4D31-9FE7-CA2E9FFCA9D1}"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BB8A561A-FA77-4E19-A858-4224FCD90A41}">
      <dgm:prSet/>
      <dgm:spPr/>
      <dgm:t>
        <a:bodyPr/>
        <a:lstStyle/>
        <a:p>
          <a:r>
            <a:rPr lang="ar-SA" b="1" dirty="0">
              <a:latin typeface="Simplified Arabic" panose="02020603050405020304" pitchFamily="18" charset="-78"/>
              <a:cs typeface="Simplified Arabic" panose="02020603050405020304" pitchFamily="18" charset="-78"/>
            </a:rPr>
            <a:t>عنوان البحث</a:t>
          </a:r>
          <a:endParaRPr lang="en-US" dirty="0">
            <a:latin typeface="Simplified Arabic" panose="02020603050405020304" pitchFamily="18" charset="-78"/>
            <a:cs typeface="Simplified Arabic" panose="02020603050405020304" pitchFamily="18" charset="-78"/>
          </a:endParaRPr>
        </a:p>
      </dgm:t>
    </dgm:pt>
    <dgm:pt modelId="{769E007A-11A7-4AC4-A3EB-BD6595B7BD9E}" type="parTrans" cxnId="{0F1F7FF2-185D-4324-B601-DB8F394397FF}">
      <dgm:prSet/>
      <dgm:spPr/>
      <dgm:t>
        <a:bodyPr/>
        <a:lstStyle/>
        <a:p>
          <a:endParaRPr lang="en-US"/>
        </a:p>
      </dgm:t>
    </dgm:pt>
    <dgm:pt modelId="{A7A9F639-98B5-4158-940E-DCA013CCF2D8}" type="sibTrans" cxnId="{0F1F7FF2-185D-4324-B601-DB8F394397FF}">
      <dgm:prSet/>
      <dgm:spPr/>
      <dgm:t>
        <a:bodyPr/>
        <a:lstStyle/>
        <a:p>
          <a:endParaRPr lang="en-US"/>
        </a:p>
      </dgm:t>
    </dgm:pt>
    <dgm:pt modelId="{83BB7011-CA5C-419E-B008-679D644B0FBC}">
      <dgm:prSet/>
      <dgm:spPr/>
      <dgm:t>
        <a:bodyPr/>
        <a:lstStyle/>
        <a:p>
          <a:r>
            <a:rPr lang="ar-SA" b="1" dirty="0">
              <a:latin typeface="Simplified Arabic" panose="02020603050405020304" pitchFamily="18" charset="-78"/>
              <a:cs typeface="Simplified Arabic" panose="02020603050405020304" pitchFamily="18" charset="-78"/>
            </a:rPr>
            <a:t>مقدمة خطة البحث</a:t>
          </a:r>
          <a:endParaRPr lang="en-US" dirty="0">
            <a:latin typeface="Simplified Arabic" panose="02020603050405020304" pitchFamily="18" charset="-78"/>
            <a:cs typeface="Simplified Arabic" panose="02020603050405020304" pitchFamily="18" charset="-78"/>
          </a:endParaRPr>
        </a:p>
      </dgm:t>
    </dgm:pt>
    <dgm:pt modelId="{474E6B28-8C95-4791-B329-2B6F9CCCC7BC}" type="parTrans" cxnId="{D647E432-37C2-4143-BFE6-E7A725C9FDDC}">
      <dgm:prSet/>
      <dgm:spPr/>
      <dgm:t>
        <a:bodyPr/>
        <a:lstStyle/>
        <a:p>
          <a:endParaRPr lang="en-US"/>
        </a:p>
      </dgm:t>
    </dgm:pt>
    <dgm:pt modelId="{8C53C41C-E3E6-4017-A2CB-267F8739CCF4}" type="sibTrans" cxnId="{D647E432-37C2-4143-BFE6-E7A725C9FDDC}">
      <dgm:prSet/>
      <dgm:spPr/>
      <dgm:t>
        <a:bodyPr/>
        <a:lstStyle/>
        <a:p>
          <a:endParaRPr lang="en-US"/>
        </a:p>
      </dgm:t>
    </dgm:pt>
    <dgm:pt modelId="{01A1BC91-B97F-47B4-ABC3-42D0E705C42F}">
      <dgm:prSet/>
      <dgm:spPr/>
      <dgm:t>
        <a:bodyPr/>
        <a:lstStyle/>
        <a:p>
          <a:r>
            <a:rPr lang="ar-SA" b="1" dirty="0">
              <a:latin typeface="Simplified Arabic" panose="02020603050405020304" pitchFamily="18" charset="-78"/>
              <a:cs typeface="Simplified Arabic" panose="02020603050405020304" pitchFamily="18" charset="-78"/>
            </a:rPr>
            <a:t>مشكلة البحث</a:t>
          </a:r>
          <a:endParaRPr lang="en-US" dirty="0">
            <a:latin typeface="Simplified Arabic" panose="02020603050405020304" pitchFamily="18" charset="-78"/>
            <a:cs typeface="Simplified Arabic" panose="02020603050405020304" pitchFamily="18" charset="-78"/>
          </a:endParaRPr>
        </a:p>
      </dgm:t>
    </dgm:pt>
    <dgm:pt modelId="{82A709CB-D2F5-44AE-8D6D-E6B8217D2019}" type="parTrans" cxnId="{B3DFCD7F-C87F-4815-A0FA-D4296513DE9A}">
      <dgm:prSet/>
      <dgm:spPr/>
      <dgm:t>
        <a:bodyPr/>
        <a:lstStyle/>
        <a:p>
          <a:endParaRPr lang="en-US"/>
        </a:p>
      </dgm:t>
    </dgm:pt>
    <dgm:pt modelId="{0FFB2E8E-2E1C-4B3B-9D2B-434AB906C8AC}" type="sibTrans" cxnId="{B3DFCD7F-C87F-4815-A0FA-D4296513DE9A}">
      <dgm:prSet/>
      <dgm:spPr/>
      <dgm:t>
        <a:bodyPr/>
        <a:lstStyle/>
        <a:p>
          <a:endParaRPr lang="en-US"/>
        </a:p>
      </dgm:t>
    </dgm:pt>
    <dgm:pt modelId="{48989201-F5B1-4575-86A6-869591096EAC}">
      <dgm:prSet/>
      <dgm:spPr/>
      <dgm:t>
        <a:bodyPr/>
        <a:lstStyle/>
        <a:p>
          <a:r>
            <a:rPr lang="ar-SA" b="1" dirty="0">
              <a:latin typeface="Simplified Arabic" panose="02020603050405020304" pitchFamily="18" charset="-78"/>
              <a:cs typeface="Simplified Arabic" panose="02020603050405020304" pitchFamily="18" charset="-78"/>
            </a:rPr>
            <a:t>أسئلة البحث</a:t>
          </a:r>
          <a:endParaRPr lang="en-US" dirty="0">
            <a:latin typeface="Simplified Arabic" panose="02020603050405020304" pitchFamily="18" charset="-78"/>
            <a:cs typeface="Simplified Arabic" panose="02020603050405020304" pitchFamily="18" charset="-78"/>
          </a:endParaRPr>
        </a:p>
      </dgm:t>
    </dgm:pt>
    <dgm:pt modelId="{48700D26-6E8B-45D0-8CED-148F7BC5F94C}" type="parTrans" cxnId="{5BCD30C5-8B54-426A-9334-B124DA046445}">
      <dgm:prSet/>
      <dgm:spPr/>
      <dgm:t>
        <a:bodyPr/>
        <a:lstStyle/>
        <a:p>
          <a:endParaRPr lang="en-US"/>
        </a:p>
      </dgm:t>
    </dgm:pt>
    <dgm:pt modelId="{A905256F-79C5-4D73-965C-C5785ACEF206}" type="sibTrans" cxnId="{5BCD30C5-8B54-426A-9334-B124DA046445}">
      <dgm:prSet/>
      <dgm:spPr/>
      <dgm:t>
        <a:bodyPr/>
        <a:lstStyle/>
        <a:p>
          <a:endParaRPr lang="en-US"/>
        </a:p>
      </dgm:t>
    </dgm:pt>
    <dgm:pt modelId="{FF593C61-CD63-4CDD-93C6-585CA9FF80C0}">
      <dgm:prSet/>
      <dgm:spPr/>
      <dgm:t>
        <a:bodyPr/>
        <a:lstStyle/>
        <a:p>
          <a:r>
            <a:rPr lang="ar-SA" b="1" dirty="0">
              <a:latin typeface="Simplified Arabic" panose="02020603050405020304" pitchFamily="18" charset="-78"/>
              <a:cs typeface="Simplified Arabic" panose="02020603050405020304" pitchFamily="18" charset="-78"/>
            </a:rPr>
            <a:t>أهداف البحث</a:t>
          </a:r>
          <a:endParaRPr lang="en-US" dirty="0">
            <a:latin typeface="Simplified Arabic" panose="02020603050405020304" pitchFamily="18" charset="-78"/>
            <a:cs typeface="Simplified Arabic" panose="02020603050405020304" pitchFamily="18" charset="-78"/>
          </a:endParaRPr>
        </a:p>
      </dgm:t>
    </dgm:pt>
    <dgm:pt modelId="{C9665E4F-B723-4CE1-9757-F308D59F17B0}" type="parTrans" cxnId="{78019742-7155-49BA-BC0B-7F2C8C61C424}">
      <dgm:prSet/>
      <dgm:spPr/>
      <dgm:t>
        <a:bodyPr/>
        <a:lstStyle/>
        <a:p>
          <a:endParaRPr lang="en-US"/>
        </a:p>
      </dgm:t>
    </dgm:pt>
    <dgm:pt modelId="{1329C7C4-747A-456A-9AFC-1BEDE741C2A0}" type="sibTrans" cxnId="{78019742-7155-49BA-BC0B-7F2C8C61C424}">
      <dgm:prSet/>
      <dgm:spPr/>
      <dgm:t>
        <a:bodyPr/>
        <a:lstStyle/>
        <a:p>
          <a:endParaRPr lang="en-US"/>
        </a:p>
      </dgm:t>
    </dgm:pt>
    <dgm:pt modelId="{DDA89A8E-A25A-47AB-9F52-F0159ED140AA}">
      <dgm:prSet/>
      <dgm:spPr/>
      <dgm:t>
        <a:bodyPr/>
        <a:lstStyle/>
        <a:p>
          <a:r>
            <a:rPr lang="ar-SA" b="1" dirty="0">
              <a:latin typeface="Simplified Arabic" panose="02020603050405020304" pitchFamily="18" charset="-78"/>
              <a:cs typeface="Simplified Arabic" panose="02020603050405020304" pitchFamily="18" charset="-78"/>
            </a:rPr>
            <a:t>أهمية البحث</a:t>
          </a:r>
          <a:endParaRPr lang="en-US" dirty="0">
            <a:latin typeface="Simplified Arabic" panose="02020603050405020304" pitchFamily="18" charset="-78"/>
            <a:cs typeface="Simplified Arabic" panose="02020603050405020304" pitchFamily="18" charset="-78"/>
          </a:endParaRPr>
        </a:p>
      </dgm:t>
    </dgm:pt>
    <dgm:pt modelId="{30FE2106-03FC-470D-9E9C-066F8F894687}" type="parTrans" cxnId="{3ED63837-D8A6-42C9-B798-1F00F6EB0FC8}">
      <dgm:prSet/>
      <dgm:spPr/>
      <dgm:t>
        <a:bodyPr/>
        <a:lstStyle/>
        <a:p>
          <a:endParaRPr lang="en-US"/>
        </a:p>
      </dgm:t>
    </dgm:pt>
    <dgm:pt modelId="{3F8277E9-7EAD-4BAA-96CD-600097A20F43}" type="sibTrans" cxnId="{3ED63837-D8A6-42C9-B798-1F00F6EB0FC8}">
      <dgm:prSet/>
      <dgm:spPr/>
      <dgm:t>
        <a:bodyPr/>
        <a:lstStyle/>
        <a:p>
          <a:endParaRPr lang="en-US"/>
        </a:p>
      </dgm:t>
    </dgm:pt>
    <dgm:pt modelId="{E31672CD-87AF-48DF-AC60-0A4F6DA705E1}">
      <dgm:prSet/>
      <dgm:spPr/>
      <dgm:t>
        <a:bodyPr/>
        <a:lstStyle/>
        <a:p>
          <a:r>
            <a:rPr lang="ar-SA" b="1" dirty="0">
              <a:latin typeface="Simplified Arabic" panose="02020603050405020304" pitchFamily="18" charset="-78"/>
              <a:cs typeface="Simplified Arabic" panose="02020603050405020304" pitchFamily="18" charset="-78"/>
            </a:rPr>
            <a:t>أسباب اختيار الموضوع</a:t>
          </a:r>
          <a:endParaRPr lang="en-US" dirty="0">
            <a:latin typeface="Simplified Arabic" panose="02020603050405020304" pitchFamily="18" charset="-78"/>
            <a:cs typeface="Simplified Arabic" panose="02020603050405020304" pitchFamily="18" charset="-78"/>
          </a:endParaRPr>
        </a:p>
      </dgm:t>
    </dgm:pt>
    <dgm:pt modelId="{3503D1AF-F62C-4B05-ADE5-6A62E13F3D9F}" type="parTrans" cxnId="{C9365350-C423-47DF-9B23-59CBC613A44C}">
      <dgm:prSet/>
      <dgm:spPr/>
      <dgm:t>
        <a:bodyPr/>
        <a:lstStyle/>
        <a:p>
          <a:endParaRPr lang="en-US"/>
        </a:p>
      </dgm:t>
    </dgm:pt>
    <dgm:pt modelId="{32923FB6-71CB-4696-B1A5-77967EF2DD70}" type="sibTrans" cxnId="{C9365350-C423-47DF-9B23-59CBC613A44C}">
      <dgm:prSet/>
      <dgm:spPr/>
      <dgm:t>
        <a:bodyPr/>
        <a:lstStyle/>
        <a:p>
          <a:endParaRPr lang="en-US"/>
        </a:p>
      </dgm:t>
    </dgm:pt>
    <dgm:pt modelId="{4990AD82-CA6A-4C82-8757-6052E97CD7E4}">
      <dgm:prSet/>
      <dgm:spPr/>
      <dgm:t>
        <a:bodyPr/>
        <a:lstStyle/>
        <a:p>
          <a:r>
            <a:rPr lang="ar-SA" b="1" dirty="0">
              <a:latin typeface="Simplified Arabic" panose="02020603050405020304" pitchFamily="18" charset="-78"/>
              <a:cs typeface="Simplified Arabic" panose="02020603050405020304" pitchFamily="18" charset="-78"/>
            </a:rPr>
            <a:t>الدراسات السابقة</a:t>
          </a:r>
          <a:endParaRPr lang="en-US" dirty="0">
            <a:latin typeface="Simplified Arabic" panose="02020603050405020304" pitchFamily="18" charset="-78"/>
            <a:cs typeface="Simplified Arabic" panose="02020603050405020304" pitchFamily="18" charset="-78"/>
          </a:endParaRPr>
        </a:p>
      </dgm:t>
    </dgm:pt>
    <dgm:pt modelId="{D61B620B-78C9-4501-BEAE-0643573213B2}" type="parTrans" cxnId="{A86DAEF7-85BD-4B19-A830-DC3058F47A0B}">
      <dgm:prSet/>
      <dgm:spPr/>
      <dgm:t>
        <a:bodyPr/>
        <a:lstStyle/>
        <a:p>
          <a:endParaRPr lang="en-US"/>
        </a:p>
      </dgm:t>
    </dgm:pt>
    <dgm:pt modelId="{9CE30ABC-0C18-4556-B011-BE724ACC02CA}" type="sibTrans" cxnId="{A86DAEF7-85BD-4B19-A830-DC3058F47A0B}">
      <dgm:prSet/>
      <dgm:spPr/>
      <dgm:t>
        <a:bodyPr/>
        <a:lstStyle/>
        <a:p>
          <a:endParaRPr lang="en-US"/>
        </a:p>
      </dgm:t>
    </dgm:pt>
    <dgm:pt modelId="{8F97DA3C-4231-4A2B-AD6B-B55EF4D7B7C9}">
      <dgm:prSet/>
      <dgm:spPr/>
      <dgm:t>
        <a:bodyPr/>
        <a:lstStyle/>
        <a:p>
          <a:r>
            <a:rPr lang="ar-SA" b="1" dirty="0">
              <a:latin typeface="Simplified Arabic" panose="02020603050405020304" pitchFamily="18" charset="-78"/>
              <a:cs typeface="Simplified Arabic" panose="02020603050405020304" pitchFamily="18" charset="-78"/>
            </a:rPr>
            <a:t>منهج البحث</a:t>
          </a:r>
          <a:endParaRPr lang="en-US" dirty="0">
            <a:latin typeface="Simplified Arabic" panose="02020603050405020304" pitchFamily="18" charset="-78"/>
            <a:cs typeface="Simplified Arabic" panose="02020603050405020304" pitchFamily="18" charset="-78"/>
          </a:endParaRPr>
        </a:p>
      </dgm:t>
    </dgm:pt>
    <dgm:pt modelId="{BD85F1A9-32AA-41EF-9797-2C867BE6F3F2}" type="parTrans" cxnId="{ACEA6931-AE3E-4878-B27B-AA9FF409909A}">
      <dgm:prSet/>
      <dgm:spPr/>
      <dgm:t>
        <a:bodyPr/>
        <a:lstStyle/>
        <a:p>
          <a:endParaRPr lang="en-US"/>
        </a:p>
      </dgm:t>
    </dgm:pt>
    <dgm:pt modelId="{D75225BC-8B74-47CB-9443-8349ABAA9697}" type="sibTrans" cxnId="{ACEA6931-AE3E-4878-B27B-AA9FF409909A}">
      <dgm:prSet/>
      <dgm:spPr/>
      <dgm:t>
        <a:bodyPr/>
        <a:lstStyle/>
        <a:p>
          <a:endParaRPr lang="en-US"/>
        </a:p>
      </dgm:t>
    </dgm:pt>
    <dgm:pt modelId="{FC075A17-F195-446D-A85E-E348C8C7F152}">
      <dgm:prSet/>
      <dgm:spPr/>
      <dgm:t>
        <a:bodyPr/>
        <a:lstStyle/>
        <a:p>
          <a:r>
            <a:rPr lang="ar-SA" b="1" dirty="0">
              <a:latin typeface="Simplified Arabic" panose="02020603050405020304" pitchFamily="18" charset="-78"/>
              <a:cs typeface="Simplified Arabic" panose="02020603050405020304" pitchFamily="18" charset="-78"/>
            </a:rPr>
            <a:t>أدوات البحث</a:t>
          </a:r>
          <a:endParaRPr lang="en-US" dirty="0">
            <a:latin typeface="Simplified Arabic" panose="02020603050405020304" pitchFamily="18" charset="-78"/>
            <a:cs typeface="Simplified Arabic" panose="02020603050405020304" pitchFamily="18" charset="-78"/>
          </a:endParaRPr>
        </a:p>
      </dgm:t>
    </dgm:pt>
    <dgm:pt modelId="{EBEF74AC-C2F3-426E-B489-1AC5194AD0EA}" type="parTrans" cxnId="{410D3DD2-5C15-4F25-BA92-E8642486AC3F}">
      <dgm:prSet/>
      <dgm:spPr/>
      <dgm:t>
        <a:bodyPr/>
        <a:lstStyle/>
        <a:p>
          <a:endParaRPr lang="en-US"/>
        </a:p>
      </dgm:t>
    </dgm:pt>
    <dgm:pt modelId="{59BF734A-3B8D-462B-A791-730A57FDAF80}" type="sibTrans" cxnId="{410D3DD2-5C15-4F25-BA92-E8642486AC3F}">
      <dgm:prSet/>
      <dgm:spPr/>
      <dgm:t>
        <a:bodyPr/>
        <a:lstStyle/>
        <a:p>
          <a:endParaRPr lang="en-US"/>
        </a:p>
      </dgm:t>
    </dgm:pt>
    <dgm:pt modelId="{DEC0B5C3-CA14-4843-A153-E7BD5B1BC8FB}">
      <dgm:prSet/>
      <dgm:spPr/>
      <dgm:t>
        <a:bodyPr/>
        <a:lstStyle/>
        <a:p>
          <a:r>
            <a:rPr lang="ar-SA" b="1" dirty="0">
              <a:latin typeface="Simplified Arabic" panose="02020603050405020304" pitchFamily="18" charset="-78"/>
              <a:cs typeface="Simplified Arabic" panose="02020603050405020304" pitchFamily="18" charset="-78"/>
            </a:rPr>
            <a:t>حدود البحث</a:t>
          </a:r>
          <a:endParaRPr lang="en-US" dirty="0">
            <a:latin typeface="Simplified Arabic" panose="02020603050405020304" pitchFamily="18" charset="-78"/>
            <a:cs typeface="Simplified Arabic" panose="02020603050405020304" pitchFamily="18" charset="-78"/>
          </a:endParaRPr>
        </a:p>
      </dgm:t>
    </dgm:pt>
    <dgm:pt modelId="{B2AFE9E1-84C9-4034-B49B-5B38649B095F}" type="parTrans" cxnId="{831BA312-2744-4671-911F-7A45BC212C9D}">
      <dgm:prSet/>
      <dgm:spPr/>
      <dgm:t>
        <a:bodyPr/>
        <a:lstStyle/>
        <a:p>
          <a:endParaRPr lang="en-US"/>
        </a:p>
      </dgm:t>
    </dgm:pt>
    <dgm:pt modelId="{68BCC451-5B12-41FC-9C91-5CE9CC8FC420}" type="sibTrans" cxnId="{831BA312-2744-4671-911F-7A45BC212C9D}">
      <dgm:prSet/>
      <dgm:spPr/>
      <dgm:t>
        <a:bodyPr/>
        <a:lstStyle/>
        <a:p>
          <a:endParaRPr lang="en-US"/>
        </a:p>
      </dgm:t>
    </dgm:pt>
    <dgm:pt modelId="{22107817-7079-4463-BCA2-022D545B5A30}">
      <dgm:prSet/>
      <dgm:spPr/>
      <dgm:t>
        <a:bodyPr/>
        <a:lstStyle/>
        <a:p>
          <a:r>
            <a:rPr lang="ar-SA" b="1" dirty="0">
              <a:latin typeface="Simplified Arabic" panose="02020603050405020304" pitchFamily="18" charset="-78"/>
              <a:cs typeface="Simplified Arabic" panose="02020603050405020304" pitchFamily="18" charset="-78"/>
            </a:rPr>
            <a:t>مصطلحات البحث</a:t>
          </a:r>
          <a:endParaRPr lang="en-US" dirty="0">
            <a:latin typeface="Simplified Arabic" panose="02020603050405020304" pitchFamily="18" charset="-78"/>
            <a:cs typeface="Simplified Arabic" panose="02020603050405020304" pitchFamily="18" charset="-78"/>
          </a:endParaRPr>
        </a:p>
      </dgm:t>
    </dgm:pt>
    <dgm:pt modelId="{7649B1E4-C730-4322-8904-96078A8D4B10}" type="parTrans" cxnId="{C2AAC888-3815-4CCF-99E3-7C2847857186}">
      <dgm:prSet/>
      <dgm:spPr/>
      <dgm:t>
        <a:bodyPr/>
        <a:lstStyle/>
        <a:p>
          <a:endParaRPr lang="en-US"/>
        </a:p>
      </dgm:t>
    </dgm:pt>
    <dgm:pt modelId="{EE34333C-E66C-4C90-B513-FD6676D17D0C}" type="sibTrans" cxnId="{C2AAC888-3815-4CCF-99E3-7C2847857186}">
      <dgm:prSet/>
      <dgm:spPr/>
      <dgm:t>
        <a:bodyPr/>
        <a:lstStyle/>
        <a:p>
          <a:endParaRPr lang="en-US"/>
        </a:p>
      </dgm:t>
    </dgm:pt>
    <dgm:pt modelId="{045EB3E0-F845-44DB-9223-C084B22B4F36}">
      <dgm:prSet/>
      <dgm:spPr/>
      <dgm:t>
        <a:bodyPr/>
        <a:lstStyle/>
        <a:p>
          <a:r>
            <a:rPr lang="ar-SA" b="1" dirty="0">
              <a:latin typeface="Simplified Arabic" panose="02020603050405020304" pitchFamily="18" charset="-78"/>
              <a:cs typeface="Simplified Arabic" panose="02020603050405020304" pitchFamily="18" charset="-78"/>
            </a:rPr>
            <a:t>هيكل البحث المقترح</a:t>
          </a:r>
          <a:endParaRPr lang="en-US" dirty="0">
            <a:latin typeface="Simplified Arabic" panose="02020603050405020304" pitchFamily="18" charset="-78"/>
            <a:cs typeface="Simplified Arabic" panose="02020603050405020304" pitchFamily="18" charset="-78"/>
          </a:endParaRPr>
        </a:p>
      </dgm:t>
    </dgm:pt>
    <dgm:pt modelId="{081BE4AD-C998-4316-B2E9-A7BAD50C1F91}" type="parTrans" cxnId="{6C6E1FC3-8D55-464B-9A61-AB4DBC421664}">
      <dgm:prSet/>
      <dgm:spPr/>
      <dgm:t>
        <a:bodyPr/>
        <a:lstStyle/>
        <a:p>
          <a:endParaRPr lang="en-US"/>
        </a:p>
      </dgm:t>
    </dgm:pt>
    <dgm:pt modelId="{625805B9-E78F-4A48-B218-9B7A25687156}" type="sibTrans" cxnId="{6C6E1FC3-8D55-464B-9A61-AB4DBC421664}">
      <dgm:prSet/>
      <dgm:spPr/>
      <dgm:t>
        <a:bodyPr/>
        <a:lstStyle/>
        <a:p>
          <a:endParaRPr lang="en-US"/>
        </a:p>
      </dgm:t>
    </dgm:pt>
    <dgm:pt modelId="{54422D20-5B9C-4211-8FC6-49FFB37835A5}">
      <dgm:prSet/>
      <dgm:spPr/>
      <dgm:t>
        <a:bodyPr/>
        <a:lstStyle/>
        <a:p>
          <a:r>
            <a:rPr lang="ar-SA" b="1" dirty="0">
              <a:latin typeface="Simplified Arabic" panose="02020603050405020304" pitchFamily="18" charset="-78"/>
              <a:cs typeface="Simplified Arabic" panose="02020603050405020304" pitchFamily="18" charset="-78"/>
            </a:rPr>
            <a:t>النتائج المتوقعة</a:t>
          </a:r>
          <a:endParaRPr lang="en-US" dirty="0">
            <a:latin typeface="Simplified Arabic" panose="02020603050405020304" pitchFamily="18" charset="-78"/>
            <a:cs typeface="Simplified Arabic" panose="02020603050405020304" pitchFamily="18" charset="-78"/>
          </a:endParaRPr>
        </a:p>
      </dgm:t>
    </dgm:pt>
    <dgm:pt modelId="{6BD16A56-3F9E-46F8-8B79-9676DD1C65CA}" type="parTrans" cxnId="{BF0CDB62-5C3C-4087-819F-DD3AC88E0CFF}">
      <dgm:prSet/>
      <dgm:spPr/>
      <dgm:t>
        <a:bodyPr/>
        <a:lstStyle/>
        <a:p>
          <a:endParaRPr lang="en-US"/>
        </a:p>
      </dgm:t>
    </dgm:pt>
    <dgm:pt modelId="{97AAD566-F6FE-466F-9FA7-8C02ED993B3D}" type="sibTrans" cxnId="{BF0CDB62-5C3C-4087-819F-DD3AC88E0CFF}">
      <dgm:prSet/>
      <dgm:spPr/>
      <dgm:t>
        <a:bodyPr/>
        <a:lstStyle/>
        <a:p>
          <a:endParaRPr lang="en-US"/>
        </a:p>
      </dgm:t>
    </dgm:pt>
    <dgm:pt modelId="{C3085E5C-FDD8-441B-929C-1FE6BC50D3F5}">
      <dgm:prSet/>
      <dgm:spPr/>
      <dgm:t>
        <a:bodyPr/>
        <a:lstStyle/>
        <a:p>
          <a:r>
            <a:rPr lang="ar-SA" b="1" dirty="0">
              <a:latin typeface="Simplified Arabic" panose="02020603050405020304" pitchFamily="18" charset="-78"/>
              <a:cs typeface="Simplified Arabic" panose="02020603050405020304" pitchFamily="18" charset="-78"/>
            </a:rPr>
            <a:t>قائمة المراجع</a:t>
          </a:r>
          <a:endParaRPr lang="en-US" dirty="0">
            <a:latin typeface="Simplified Arabic" panose="02020603050405020304" pitchFamily="18" charset="-78"/>
            <a:cs typeface="Simplified Arabic" panose="02020603050405020304" pitchFamily="18" charset="-78"/>
          </a:endParaRPr>
        </a:p>
      </dgm:t>
    </dgm:pt>
    <dgm:pt modelId="{EBD4D511-286B-4882-BF21-038949FE89F9}" type="parTrans" cxnId="{AEAD7E3F-40FF-435A-8D4D-644B9AE8D681}">
      <dgm:prSet/>
      <dgm:spPr/>
      <dgm:t>
        <a:bodyPr/>
        <a:lstStyle/>
        <a:p>
          <a:endParaRPr lang="en-US"/>
        </a:p>
      </dgm:t>
    </dgm:pt>
    <dgm:pt modelId="{047BD470-627C-4ED6-B473-241C92871E32}" type="sibTrans" cxnId="{AEAD7E3F-40FF-435A-8D4D-644B9AE8D681}">
      <dgm:prSet/>
      <dgm:spPr/>
      <dgm:t>
        <a:bodyPr/>
        <a:lstStyle/>
        <a:p>
          <a:endParaRPr lang="en-US"/>
        </a:p>
      </dgm:t>
    </dgm:pt>
    <dgm:pt modelId="{77B2039F-B362-4977-BF80-2F15064C01BD}" type="pres">
      <dgm:prSet presAssocID="{5C10EA04-9DA9-4D31-9FE7-CA2E9FFCA9D1}" presName="Name0" presStyleCnt="0">
        <dgm:presLayoutVars>
          <dgm:dir/>
          <dgm:resizeHandles val="exact"/>
        </dgm:presLayoutVars>
      </dgm:prSet>
      <dgm:spPr/>
    </dgm:pt>
    <dgm:pt modelId="{4D51AB90-F3E3-4989-9370-414F4623FA5C}" type="pres">
      <dgm:prSet presAssocID="{BB8A561A-FA77-4E19-A858-4224FCD90A41}" presName="node" presStyleLbl="node1" presStyleIdx="0" presStyleCnt="15">
        <dgm:presLayoutVars>
          <dgm:bulletEnabled val="1"/>
        </dgm:presLayoutVars>
      </dgm:prSet>
      <dgm:spPr/>
    </dgm:pt>
    <dgm:pt modelId="{0F369064-5441-458A-8C01-D36C8245C1ED}" type="pres">
      <dgm:prSet presAssocID="{A7A9F639-98B5-4158-940E-DCA013CCF2D8}" presName="sibTrans" presStyleLbl="sibTrans1D1" presStyleIdx="0" presStyleCnt="14"/>
      <dgm:spPr/>
    </dgm:pt>
    <dgm:pt modelId="{933384FD-4ACD-404C-84FD-DD76EA46B1CA}" type="pres">
      <dgm:prSet presAssocID="{A7A9F639-98B5-4158-940E-DCA013CCF2D8}" presName="connectorText" presStyleLbl="sibTrans1D1" presStyleIdx="0" presStyleCnt="14"/>
      <dgm:spPr/>
    </dgm:pt>
    <dgm:pt modelId="{4EE04392-9E48-47DD-B5F3-912AF7D5F144}" type="pres">
      <dgm:prSet presAssocID="{83BB7011-CA5C-419E-B008-679D644B0FBC}" presName="node" presStyleLbl="node1" presStyleIdx="1" presStyleCnt="15">
        <dgm:presLayoutVars>
          <dgm:bulletEnabled val="1"/>
        </dgm:presLayoutVars>
      </dgm:prSet>
      <dgm:spPr/>
    </dgm:pt>
    <dgm:pt modelId="{8580FF73-BD7A-4000-A57F-BB3414D8C45B}" type="pres">
      <dgm:prSet presAssocID="{8C53C41C-E3E6-4017-A2CB-267F8739CCF4}" presName="sibTrans" presStyleLbl="sibTrans1D1" presStyleIdx="1" presStyleCnt="14"/>
      <dgm:spPr/>
    </dgm:pt>
    <dgm:pt modelId="{870A6645-96B5-464B-B2B0-14D4442D2AF6}" type="pres">
      <dgm:prSet presAssocID="{8C53C41C-E3E6-4017-A2CB-267F8739CCF4}" presName="connectorText" presStyleLbl="sibTrans1D1" presStyleIdx="1" presStyleCnt="14"/>
      <dgm:spPr/>
    </dgm:pt>
    <dgm:pt modelId="{4947A41C-99E1-499E-BE50-369BB7FF73DF}" type="pres">
      <dgm:prSet presAssocID="{01A1BC91-B97F-47B4-ABC3-42D0E705C42F}" presName="node" presStyleLbl="node1" presStyleIdx="2" presStyleCnt="15">
        <dgm:presLayoutVars>
          <dgm:bulletEnabled val="1"/>
        </dgm:presLayoutVars>
      </dgm:prSet>
      <dgm:spPr/>
    </dgm:pt>
    <dgm:pt modelId="{A39C5700-B822-461B-B1F9-AE65850467AE}" type="pres">
      <dgm:prSet presAssocID="{0FFB2E8E-2E1C-4B3B-9D2B-434AB906C8AC}" presName="sibTrans" presStyleLbl="sibTrans1D1" presStyleIdx="2" presStyleCnt="14"/>
      <dgm:spPr/>
    </dgm:pt>
    <dgm:pt modelId="{3058F101-ACA9-43EA-B4D7-C40514D5F96D}" type="pres">
      <dgm:prSet presAssocID="{0FFB2E8E-2E1C-4B3B-9D2B-434AB906C8AC}" presName="connectorText" presStyleLbl="sibTrans1D1" presStyleIdx="2" presStyleCnt="14"/>
      <dgm:spPr/>
    </dgm:pt>
    <dgm:pt modelId="{D0809CA3-4AFE-4B52-9C6F-E0D82FA1AC91}" type="pres">
      <dgm:prSet presAssocID="{48989201-F5B1-4575-86A6-869591096EAC}" presName="node" presStyleLbl="node1" presStyleIdx="3" presStyleCnt="15">
        <dgm:presLayoutVars>
          <dgm:bulletEnabled val="1"/>
        </dgm:presLayoutVars>
      </dgm:prSet>
      <dgm:spPr/>
    </dgm:pt>
    <dgm:pt modelId="{6C003497-5FFD-4EEB-93AE-395E4C0CE4F1}" type="pres">
      <dgm:prSet presAssocID="{A905256F-79C5-4D73-965C-C5785ACEF206}" presName="sibTrans" presStyleLbl="sibTrans1D1" presStyleIdx="3" presStyleCnt="14"/>
      <dgm:spPr/>
    </dgm:pt>
    <dgm:pt modelId="{B00B5806-B91B-48CE-A17C-0B79DC641A31}" type="pres">
      <dgm:prSet presAssocID="{A905256F-79C5-4D73-965C-C5785ACEF206}" presName="connectorText" presStyleLbl="sibTrans1D1" presStyleIdx="3" presStyleCnt="14"/>
      <dgm:spPr/>
    </dgm:pt>
    <dgm:pt modelId="{14AA2A61-902D-407A-A431-8F218708B07D}" type="pres">
      <dgm:prSet presAssocID="{FF593C61-CD63-4CDD-93C6-585CA9FF80C0}" presName="node" presStyleLbl="node1" presStyleIdx="4" presStyleCnt="15">
        <dgm:presLayoutVars>
          <dgm:bulletEnabled val="1"/>
        </dgm:presLayoutVars>
      </dgm:prSet>
      <dgm:spPr/>
    </dgm:pt>
    <dgm:pt modelId="{7108B3E8-2FF5-4DFD-A3B6-F46E2EC8C3A0}" type="pres">
      <dgm:prSet presAssocID="{1329C7C4-747A-456A-9AFC-1BEDE741C2A0}" presName="sibTrans" presStyleLbl="sibTrans1D1" presStyleIdx="4" presStyleCnt="14"/>
      <dgm:spPr/>
    </dgm:pt>
    <dgm:pt modelId="{B421201B-D78C-4ECF-9A5E-329005B24ECE}" type="pres">
      <dgm:prSet presAssocID="{1329C7C4-747A-456A-9AFC-1BEDE741C2A0}" presName="connectorText" presStyleLbl="sibTrans1D1" presStyleIdx="4" presStyleCnt="14"/>
      <dgm:spPr/>
    </dgm:pt>
    <dgm:pt modelId="{D8E66037-513B-4CFB-861C-B8C3BEE8B87B}" type="pres">
      <dgm:prSet presAssocID="{DDA89A8E-A25A-47AB-9F52-F0159ED140AA}" presName="node" presStyleLbl="node1" presStyleIdx="5" presStyleCnt="15">
        <dgm:presLayoutVars>
          <dgm:bulletEnabled val="1"/>
        </dgm:presLayoutVars>
      </dgm:prSet>
      <dgm:spPr/>
    </dgm:pt>
    <dgm:pt modelId="{DC229132-EA63-450D-A046-10D214A00341}" type="pres">
      <dgm:prSet presAssocID="{3F8277E9-7EAD-4BAA-96CD-600097A20F43}" presName="sibTrans" presStyleLbl="sibTrans1D1" presStyleIdx="5" presStyleCnt="14"/>
      <dgm:spPr/>
    </dgm:pt>
    <dgm:pt modelId="{9075D87C-0D8E-478B-B15F-D2FD5A1D775A}" type="pres">
      <dgm:prSet presAssocID="{3F8277E9-7EAD-4BAA-96CD-600097A20F43}" presName="connectorText" presStyleLbl="sibTrans1D1" presStyleIdx="5" presStyleCnt="14"/>
      <dgm:spPr/>
    </dgm:pt>
    <dgm:pt modelId="{F33CD029-9119-4B4C-8B94-8FE0B569A531}" type="pres">
      <dgm:prSet presAssocID="{E31672CD-87AF-48DF-AC60-0A4F6DA705E1}" presName="node" presStyleLbl="node1" presStyleIdx="6" presStyleCnt="15">
        <dgm:presLayoutVars>
          <dgm:bulletEnabled val="1"/>
        </dgm:presLayoutVars>
      </dgm:prSet>
      <dgm:spPr/>
    </dgm:pt>
    <dgm:pt modelId="{18303C17-0971-4921-B072-69D89CE62010}" type="pres">
      <dgm:prSet presAssocID="{32923FB6-71CB-4696-B1A5-77967EF2DD70}" presName="sibTrans" presStyleLbl="sibTrans1D1" presStyleIdx="6" presStyleCnt="14"/>
      <dgm:spPr/>
    </dgm:pt>
    <dgm:pt modelId="{BE9EE9DE-6003-42BE-9309-3A441B3A29B2}" type="pres">
      <dgm:prSet presAssocID="{32923FB6-71CB-4696-B1A5-77967EF2DD70}" presName="connectorText" presStyleLbl="sibTrans1D1" presStyleIdx="6" presStyleCnt="14"/>
      <dgm:spPr/>
    </dgm:pt>
    <dgm:pt modelId="{63827DC6-6C69-49DE-95C9-D6405395CF19}" type="pres">
      <dgm:prSet presAssocID="{4990AD82-CA6A-4C82-8757-6052E97CD7E4}" presName="node" presStyleLbl="node1" presStyleIdx="7" presStyleCnt="15">
        <dgm:presLayoutVars>
          <dgm:bulletEnabled val="1"/>
        </dgm:presLayoutVars>
      </dgm:prSet>
      <dgm:spPr/>
    </dgm:pt>
    <dgm:pt modelId="{E7266799-4CA3-425B-B4BB-21A4F0F5AEB9}" type="pres">
      <dgm:prSet presAssocID="{9CE30ABC-0C18-4556-B011-BE724ACC02CA}" presName="sibTrans" presStyleLbl="sibTrans1D1" presStyleIdx="7" presStyleCnt="14"/>
      <dgm:spPr/>
    </dgm:pt>
    <dgm:pt modelId="{777D130F-9D09-4325-94D1-0CDFC3D2A18C}" type="pres">
      <dgm:prSet presAssocID="{9CE30ABC-0C18-4556-B011-BE724ACC02CA}" presName="connectorText" presStyleLbl="sibTrans1D1" presStyleIdx="7" presStyleCnt="14"/>
      <dgm:spPr/>
    </dgm:pt>
    <dgm:pt modelId="{3CFB7EDF-F532-4710-A511-701541FDDD11}" type="pres">
      <dgm:prSet presAssocID="{8F97DA3C-4231-4A2B-AD6B-B55EF4D7B7C9}" presName="node" presStyleLbl="node1" presStyleIdx="8" presStyleCnt="15">
        <dgm:presLayoutVars>
          <dgm:bulletEnabled val="1"/>
        </dgm:presLayoutVars>
      </dgm:prSet>
      <dgm:spPr/>
    </dgm:pt>
    <dgm:pt modelId="{FC59EA0A-F498-4DB6-8940-7AB47941E1EC}" type="pres">
      <dgm:prSet presAssocID="{D75225BC-8B74-47CB-9443-8349ABAA9697}" presName="sibTrans" presStyleLbl="sibTrans1D1" presStyleIdx="8" presStyleCnt="14"/>
      <dgm:spPr/>
    </dgm:pt>
    <dgm:pt modelId="{42E26DB0-71DD-4A65-BE5C-95031CE2891E}" type="pres">
      <dgm:prSet presAssocID="{D75225BC-8B74-47CB-9443-8349ABAA9697}" presName="connectorText" presStyleLbl="sibTrans1D1" presStyleIdx="8" presStyleCnt="14"/>
      <dgm:spPr/>
    </dgm:pt>
    <dgm:pt modelId="{BA78B029-37BC-49C5-AF66-0FC02C926D19}" type="pres">
      <dgm:prSet presAssocID="{FC075A17-F195-446D-A85E-E348C8C7F152}" presName="node" presStyleLbl="node1" presStyleIdx="9" presStyleCnt="15">
        <dgm:presLayoutVars>
          <dgm:bulletEnabled val="1"/>
        </dgm:presLayoutVars>
      </dgm:prSet>
      <dgm:spPr/>
    </dgm:pt>
    <dgm:pt modelId="{75A5F48F-9110-457C-AF27-D82F8F171A12}" type="pres">
      <dgm:prSet presAssocID="{59BF734A-3B8D-462B-A791-730A57FDAF80}" presName="sibTrans" presStyleLbl="sibTrans1D1" presStyleIdx="9" presStyleCnt="14"/>
      <dgm:spPr/>
    </dgm:pt>
    <dgm:pt modelId="{E82FC91C-C8C7-4D9E-B014-D1802A1D3341}" type="pres">
      <dgm:prSet presAssocID="{59BF734A-3B8D-462B-A791-730A57FDAF80}" presName="connectorText" presStyleLbl="sibTrans1D1" presStyleIdx="9" presStyleCnt="14"/>
      <dgm:spPr/>
    </dgm:pt>
    <dgm:pt modelId="{0DB8D201-F304-46FC-B875-BA0633798DC8}" type="pres">
      <dgm:prSet presAssocID="{DEC0B5C3-CA14-4843-A153-E7BD5B1BC8FB}" presName="node" presStyleLbl="node1" presStyleIdx="10" presStyleCnt="15">
        <dgm:presLayoutVars>
          <dgm:bulletEnabled val="1"/>
        </dgm:presLayoutVars>
      </dgm:prSet>
      <dgm:spPr/>
    </dgm:pt>
    <dgm:pt modelId="{F91EB1D5-9DB3-41AD-B0D1-A1CC79FF67C7}" type="pres">
      <dgm:prSet presAssocID="{68BCC451-5B12-41FC-9C91-5CE9CC8FC420}" presName="sibTrans" presStyleLbl="sibTrans1D1" presStyleIdx="10" presStyleCnt="14"/>
      <dgm:spPr/>
    </dgm:pt>
    <dgm:pt modelId="{BB115CA2-B694-43D3-BB2D-61048DB410A2}" type="pres">
      <dgm:prSet presAssocID="{68BCC451-5B12-41FC-9C91-5CE9CC8FC420}" presName="connectorText" presStyleLbl="sibTrans1D1" presStyleIdx="10" presStyleCnt="14"/>
      <dgm:spPr/>
    </dgm:pt>
    <dgm:pt modelId="{65821D53-5A3A-47E0-B2AE-8769E7B91897}" type="pres">
      <dgm:prSet presAssocID="{22107817-7079-4463-BCA2-022D545B5A30}" presName="node" presStyleLbl="node1" presStyleIdx="11" presStyleCnt="15">
        <dgm:presLayoutVars>
          <dgm:bulletEnabled val="1"/>
        </dgm:presLayoutVars>
      </dgm:prSet>
      <dgm:spPr/>
    </dgm:pt>
    <dgm:pt modelId="{87FAC0DA-300C-4004-8438-5379B5B43FA1}" type="pres">
      <dgm:prSet presAssocID="{EE34333C-E66C-4C90-B513-FD6676D17D0C}" presName="sibTrans" presStyleLbl="sibTrans1D1" presStyleIdx="11" presStyleCnt="14"/>
      <dgm:spPr/>
    </dgm:pt>
    <dgm:pt modelId="{0623A1CF-E337-46F2-AC9D-1C67344F5CF1}" type="pres">
      <dgm:prSet presAssocID="{EE34333C-E66C-4C90-B513-FD6676D17D0C}" presName="connectorText" presStyleLbl="sibTrans1D1" presStyleIdx="11" presStyleCnt="14"/>
      <dgm:spPr/>
    </dgm:pt>
    <dgm:pt modelId="{0073B6AE-5FEA-4DD4-8CB6-CC57F13399A3}" type="pres">
      <dgm:prSet presAssocID="{045EB3E0-F845-44DB-9223-C084B22B4F36}" presName="node" presStyleLbl="node1" presStyleIdx="12" presStyleCnt="15">
        <dgm:presLayoutVars>
          <dgm:bulletEnabled val="1"/>
        </dgm:presLayoutVars>
      </dgm:prSet>
      <dgm:spPr/>
    </dgm:pt>
    <dgm:pt modelId="{CCBAD9E2-896E-4DEA-990D-F2555008377E}" type="pres">
      <dgm:prSet presAssocID="{625805B9-E78F-4A48-B218-9B7A25687156}" presName="sibTrans" presStyleLbl="sibTrans1D1" presStyleIdx="12" presStyleCnt="14"/>
      <dgm:spPr/>
    </dgm:pt>
    <dgm:pt modelId="{0EE39B40-A09B-4BD8-8731-F14BC50DCD28}" type="pres">
      <dgm:prSet presAssocID="{625805B9-E78F-4A48-B218-9B7A25687156}" presName="connectorText" presStyleLbl="sibTrans1D1" presStyleIdx="12" presStyleCnt="14"/>
      <dgm:spPr/>
    </dgm:pt>
    <dgm:pt modelId="{E1AFAFC8-9A6D-49C9-B265-1529EB861BE6}" type="pres">
      <dgm:prSet presAssocID="{54422D20-5B9C-4211-8FC6-49FFB37835A5}" presName="node" presStyleLbl="node1" presStyleIdx="13" presStyleCnt="15">
        <dgm:presLayoutVars>
          <dgm:bulletEnabled val="1"/>
        </dgm:presLayoutVars>
      </dgm:prSet>
      <dgm:spPr/>
    </dgm:pt>
    <dgm:pt modelId="{84D50275-4E2F-4171-BA30-28F23FE7996D}" type="pres">
      <dgm:prSet presAssocID="{97AAD566-F6FE-466F-9FA7-8C02ED993B3D}" presName="sibTrans" presStyleLbl="sibTrans1D1" presStyleIdx="13" presStyleCnt="14"/>
      <dgm:spPr/>
    </dgm:pt>
    <dgm:pt modelId="{5EFF992A-D6FF-4F7C-ACD5-BD1C1BC342D9}" type="pres">
      <dgm:prSet presAssocID="{97AAD566-F6FE-466F-9FA7-8C02ED993B3D}" presName="connectorText" presStyleLbl="sibTrans1D1" presStyleIdx="13" presStyleCnt="14"/>
      <dgm:spPr/>
    </dgm:pt>
    <dgm:pt modelId="{55C2CF8D-A82A-4D26-847A-0520636A078D}" type="pres">
      <dgm:prSet presAssocID="{C3085E5C-FDD8-441B-929C-1FE6BC50D3F5}" presName="node" presStyleLbl="node1" presStyleIdx="14" presStyleCnt="15">
        <dgm:presLayoutVars>
          <dgm:bulletEnabled val="1"/>
        </dgm:presLayoutVars>
      </dgm:prSet>
      <dgm:spPr/>
    </dgm:pt>
  </dgm:ptLst>
  <dgm:cxnLst>
    <dgm:cxn modelId="{343D6F04-733B-4DFD-B874-57B22A980127}" type="presOf" srcId="{68BCC451-5B12-41FC-9C91-5CE9CC8FC420}" destId="{BB115CA2-B694-43D3-BB2D-61048DB410A2}" srcOrd="1" destOrd="0" presId="urn:microsoft.com/office/officeart/2016/7/layout/RepeatingBendingProcessNew"/>
    <dgm:cxn modelId="{4E15250F-A0A6-4F9B-B3D5-940E4FE279E5}" type="presOf" srcId="{1329C7C4-747A-456A-9AFC-1BEDE741C2A0}" destId="{7108B3E8-2FF5-4DFD-A3B6-F46E2EC8C3A0}" srcOrd="0" destOrd="0" presId="urn:microsoft.com/office/officeart/2016/7/layout/RepeatingBendingProcessNew"/>
    <dgm:cxn modelId="{831BA312-2744-4671-911F-7A45BC212C9D}" srcId="{5C10EA04-9DA9-4D31-9FE7-CA2E9FFCA9D1}" destId="{DEC0B5C3-CA14-4843-A153-E7BD5B1BC8FB}" srcOrd="10" destOrd="0" parTransId="{B2AFE9E1-84C9-4034-B49B-5B38649B095F}" sibTransId="{68BCC451-5B12-41FC-9C91-5CE9CC8FC420}"/>
    <dgm:cxn modelId="{15F3A31C-850F-43EA-A198-B7799A17E3FE}" type="presOf" srcId="{5C10EA04-9DA9-4D31-9FE7-CA2E9FFCA9D1}" destId="{77B2039F-B362-4977-BF80-2F15064C01BD}" srcOrd="0" destOrd="0" presId="urn:microsoft.com/office/officeart/2016/7/layout/RepeatingBendingProcessNew"/>
    <dgm:cxn modelId="{22CDC420-658A-4E56-B093-56DB5BA29474}" type="presOf" srcId="{A7A9F639-98B5-4158-940E-DCA013CCF2D8}" destId="{0F369064-5441-458A-8C01-D36C8245C1ED}" srcOrd="0" destOrd="0" presId="urn:microsoft.com/office/officeart/2016/7/layout/RepeatingBendingProcessNew"/>
    <dgm:cxn modelId="{A9052521-1ECC-424A-A254-743835A1CDA0}" type="presOf" srcId="{9CE30ABC-0C18-4556-B011-BE724ACC02CA}" destId="{777D130F-9D09-4325-94D1-0CDFC3D2A18C}" srcOrd="1" destOrd="0" presId="urn:microsoft.com/office/officeart/2016/7/layout/RepeatingBendingProcessNew"/>
    <dgm:cxn modelId="{3AEF0425-CE00-491F-AF62-8F12ADAA83F7}" type="presOf" srcId="{FF593C61-CD63-4CDD-93C6-585CA9FF80C0}" destId="{14AA2A61-902D-407A-A431-8F218708B07D}" srcOrd="0" destOrd="0" presId="urn:microsoft.com/office/officeart/2016/7/layout/RepeatingBendingProcessNew"/>
    <dgm:cxn modelId="{BA3EEC27-5BC8-4002-876C-08C312D0E3C6}" type="presOf" srcId="{97AAD566-F6FE-466F-9FA7-8C02ED993B3D}" destId="{84D50275-4E2F-4171-BA30-28F23FE7996D}" srcOrd="0" destOrd="0" presId="urn:microsoft.com/office/officeart/2016/7/layout/RepeatingBendingProcessNew"/>
    <dgm:cxn modelId="{B384032A-2211-4B65-ADCA-45716AC89C98}" type="presOf" srcId="{48989201-F5B1-4575-86A6-869591096EAC}" destId="{D0809CA3-4AFE-4B52-9C6F-E0D82FA1AC91}" srcOrd="0" destOrd="0" presId="urn:microsoft.com/office/officeart/2016/7/layout/RepeatingBendingProcessNew"/>
    <dgm:cxn modelId="{ACEA6931-AE3E-4878-B27B-AA9FF409909A}" srcId="{5C10EA04-9DA9-4D31-9FE7-CA2E9FFCA9D1}" destId="{8F97DA3C-4231-4A2B-AD6B-B55EF4D7B7C9}" srcOrd="8" destOrd="0" parTransId="{BD85F1A9-32AA-41EF-9797-2C867BE6F3F2}" sibTransId="{D75225BC-8B74-47CB-9443-8349ABAA9697}"/>
    <dgm:cxn modelId="{D647E432-37C2-4143-BFE6-E7A725C9FDDC}" srcId="{5C10EA04-9DA9-4D31-9FE7-CA2E9FFCA9D1}" destId="{83BB7011-CA5C-419E-B008-679D644B0FBC}" srcOrd="1" destOrd="0" parTransId="{474E6B28-8C95-4791-B329-2B6F9CCCC7BC}" sibTransId="{8C53C41C-E3E6-4017-A2CB-267F8739CCF4}"/>
    <dgm:cxn modelId="{3ED63837-D8A6-42C9-B798-1F00F6EB0FC8}" srcId="{5C10EA04-9DA9-4D31-9FE7-CA2E9FFCA9D1}" destId="{DDA89A8E-A25A-47AB-9F52-F0159ED140AA}" srcOrd="5" destOrd="0" parTransId="{30FE2106-03FC-470D-9E9C-066F8F894687}" sibTransId="{3F8277E9-7EAD-4BAA-96CD-600097A20F43}"/>
    <dgm:cxn modelId="{AEAD7E3F-40FF-435A-8D4D-644B9AE8D681}" srcId="{5C10EA04-9DA9-4D31-9FE7-CA2E9FFCA9D1}" destId="{C3085E5C-FDD8-441B-929C-1FE6BC50D3F5}" srcOrd="14" destOrd="0" parTransId="{EBD4D511-286B-4882-BF21-038949FE89F9}" sibTransId="{047BD470-627C-4ED6-B473-241C92871E32}"/>
    <dgm:cxn modelId="{78019742-7155-49BA-BC0B-7F2C8C61C424}" srcId="{5C10EA04-9DA9-4D31-9FE7-CA2E9FFCA9D1}" destId="{FF593C61-CD63-4CDD-93C6-585CA9FF80C0}" srcOrd="4" destOrd="0" parTransId="{C9665E4F-B723-4CE1-9757-F308D59F17B0}" sibTransId="{1329C7C4-747A-456A-9AFC-1BEDE741C2A0}"/>
    <dgm:cxn modelId="{BF0CDB62-5C3C-4087-819F-DD3AC88E0CFF}" srcId="{5C10EA04-9DA9-4D31-9FE7-CA2E9FFCA9D1}" destId="{54422D20-5B9C-4211-8FC6-49FFB37835A5}" srcOrd="13" destOrd="0" parTransId="{6BD16A56-3F9E-46F8-8B79-9676DD1C65CA}" sibTransId="{97AAD566-F6FE-466F-9FA7-8C02ED993B3D}"/>
    <dgm:cxn modelId="{F7265345-9CBF-4F84-A389-BD28D3CF7366}" type="presOf" srcId="{01A1BC91-B97F-47B4-ABC3-42D0E705C42F}" destId="{4947A41C-99E1-499E-BE50-369BB7FF73DF}" srcOrd="0" destOrd="0" presId="urn:microsoft.com/office/officeart/2016/7/layout/RepeatingBendingProcessNew"/>
    <dgm:cxn modelId="{D23F5B6A-D25F-47DD-B7FB-15AFE24A7D81}" type="presOf" srcId="{FC075A17-F195-446D-A85E-E348C8C7F152}" destId="{BA78B029-37BC-49C5-AF66-0FC02C926D19}" srcOrd="0" destOrd="0" presId="urn:microsoft.com/office/officeart/2016/7/layout/RepeatingBendingProcessNew"/>
    <dgm:cxn modelId="{663E5C6A-C6A0-4EC8-9D75-9E22472F8C89}" type="presOf" srcId="{DDA89A8E-A25A-47AB-9F52-F0159ED140AA}" destId="{D8E66037-513B-4CFB-861C-B8C3BEE8B87B}" srcOrd="0" destOrd="0" presId="urn:microsoft.com/office/officeart/2016/7/layout/RepeatingBendingProcessNew"/>
    <dgm:cxn modelId="{EB70216B-27BB-4A51-91F4-95DA289D7C09}" type="presOf" srcId="{8C53C41C-E3E6-4017-A2CB-267F8739CCF4}" destId="{870A6645-96B5-464B-B2B0-14D4442D2AF6}" srcOrd="1" destOrd="0" presId="urn:microsoft.com/office/officeart/2016/7/layout/RepeatingBendingProcessNew"/>
    <dgm:cxn modelId="{A9C7A24C-F135-4383-ADA7-23446B0E3787}" type="presOf" srcId="{C3085E5C-FDD8-441B-929C-1FE6BC50D3F5}" destId="{55C2CF8D-A82A-4D26-847A-0520636A078D}" srcOrd="0" destOrd="0" presId="urn:microsoft.com/office/officeart/2016/7/layout/RepeatingBendingProcessNew"/>
    <dgm:cxn modelId="{89EF866E-F84E-4194-88C9-D022265C49F4}" type="presOf" srcId="{A905256F-79C5-4D73-965C-C5785ACEF206}" destId="{6C003497-5FFD-4EEB-93AE-395E4C0CE4F1}" srcOrd="0" destOrd="0" presId="urn:microsoft.com/office/officeart/2016/7/layout/RepeatingBendingProcessNew"/>
    <dgm:cxn modelId="{63DCC34E-0031-452B-BA97-B10653306183}" type="presOf" srcId="{045EB3E0-F845-44DB-9223-C084B22B4F36}" destId="{0073B6AE-5FEA-4DD4-8CB6-CC57F13399A3}" srcOrd="0" destOrd="0" presId="urn:microsoft.com/office/officeart/2016/7/layout/RepeatingBendingProcessNew"/>
    <dgm:cxn modelId="{C9365350-C423-47DF-9B23-59CBC613A44C}" srcId="{5C10EA04-9DA9-4D31-9FE7-CA2E9FFCA9D1}" destId="{E31672CD-87AF-48DF-AC60-0A4F6DA705E1}" srcOrd="6" destOrd="0" parTransId="{3503D1AF-F62C-4B05-ADE5-6A62E13F3D9F}" sibTransId="{32923FB6-71CB-4696-B1A5-77967EF2DD70}"/>
    <dgm:cxn modelId="{E9BB247E-21F7-4B6C-AF63-9CF5F2E64483}" type="presOf" srcId="{625805B9-E78F-4A48-B218-9B7A25687156}" destId="{0EE39B40-A09B-4BD8-8731-F14BC50DCD28}" srcOrd="1" destOrd="0" presId="urn:microsoft.com/office/officeart/2016/7/layout/RepeatingBendingProcessNew"/>
    <dgm:cxn modelId="{4DD3E07E-AAE4-45FE-8382-43C2A9604137}" type="presOf" srcId="{EE34333C-E66C-4C90-B513-FD6676D17D0C}" destId="{87FAC0DA-300C-4004-8438-5379B5B43FA1}" srcOrd="0" destOrd="0" presId="urn:microsoft.com/office/officeart/2016/7/layout/RepeatingBendingProcessNew"/>
    <dgm:cxn modelId="{B3DFCD7F-C87F-4815-A0FA-D4296513DE9A}" srcId="{5C10EA04-9DA9-4D31-9FE7-CA2E9FFCA9D1}" destId="{01A1BC91-B97F-47B4-ABC3-42D0E705C42F}" srcOrd="2" destOrd="0" parTransId="{82A709CB-D2F5-44AE-8D6D-E6B8217D2019}" sibTransId="{0FFB2E8E-2E1C-4B3B-9D2B-434AB906C8AC}"/>
    <dgm:cxn modelId="{74D3D885-330F-46F1-B897-69AE5A8C01BF}" type="presOf" srcId="{97AAD566-F6FE-466F-9FA7-8C02ED993B3D}" destId="{5EFF992A-D6FF-4F7C-ACD5-BD1C1BC342D9}" srcOrd="1" destOrd="0" presId="urn:microsoft.com/office/officeart/2016/7/layout/RepeatingBendingProcessNew"/>
    <dgm:cxn modelId="{6DDCF186-F91D-4033-BC76-8A5F5F26A1C0}" type="presOf" srcId="{32923FB6-71CB-4696-B1A5-77967EF2DD70}" destId="{18303C17-0971-4921-B072-69D89CE62010}" srcOrd="0" destOrd="0" presId="urn:microsoft.com/office/officeart/2016/7/layout/RepeatingBendingProcessNew"/>
    <dgm:cxn modelId="{C2AAC888-3815-4CCF-99E3-7C2847857186}" srcId="{5C10EA04-9DA9-4D31-9FE7-CA2E9FFCA9D1}" destId="{22107817-7079-4463-BCA2-022D545B5A30}" srcOrd="11" destOrd="0" parTransId="{7649B1E4-C730-4322-8904-96078A8D4B10}" sibTransId="{EE34333C-E66C-4C90-B513-FD6676D17D0C}"/>
    <dgm:cxn modelId="{F0AD6B8A-B254-4817-ADD1-A1D6FD87F6D7}" type="presOf" srcId="{EE34333C-E66C-4C90-B513-FD6676D17D0C}" destId="{0623A1CF-E337-46F2-AC9D-1C67344F5CF1}" srcOrd="1" destOrd="0" presId="urn:microsoft.com/office/officeart/2016/7/layout/RepeatingBendingProcessNew"/>
    <dgm:cxn modelId="{8AFB038F-CE73-49E3-B626-D60BA1EF0BCB}" type="presOf" srcId="{D75225BC-8B74-47CB-9443-8349ABAA9697}" destId="{42E26DB0-71DD-4A65-BE5C-95031CE2891E}" srcOrd="1" destOrd="0" presId="urn:microsoft.com/office/officeart/2016/7/layout/RepeatingBendingProcessNew"/>
    <dgm:cxn modelId="{5CAAD791-EB4F-435F-9178-9274FE41BF3F}" type="presOf" srcId="{9CE30ABC-0C18-4556-B011-BE724ACC02CA}" destId="{E7266799-4CA3-425B-B4BB-21A4F0F5AEB9}" srcOrd="0" destOrd="0" presId="urn:microsoft.com/office/officeart/2016/7/layout/RepeatingBendingProcessNew"/>
    <dgm:cxn modelId="{4FC82498-43F3-45D2-AE8B-B51EE054330A}" type="presOf" srcId="{83BB7011-CA5C-419E-B008-679D644B0FBC}" destId="{4EE04392-9E48-47DD-B5F3-912AF7D5F144}" srcOrd="0" destOrd="0" presId="urn:microsoft.com/office/officeart/2016/7/layout/RepeatingBendingProcessNew"/>
    <dgm:cxn modelId="{81671499-A2EC-494E-8FD8-3334A756585E}" type="presOf" srcId="{8C53C41C-E3E6-4017-A2CB-267F8739CCF4}" destId="{8580FF73-BD7A-4000-A57F-BB3414D8C45B}" srcOrd="0" destOrd="0" presId="urn:microsoft.com/office/officeart/2016/7/layout/RepeatingBendingProcessNew"/>
    <dgm:cxn modelId="{B85C5899-21A7-42D1-9F4D-AFD41B739189}" type="presOf" srcId="{E31672CD-87AF-48DF-AC60-0A4F6DA705E1}" destId="{F33CD029-9119-4B4C-8B94-8FE0B569A531}" srcOrd="0" destOrd="0" presId="urn:microsoft.com/office/officeart/2016/7/layout/RepeatingBendingProcessNew"/>
    <dgm:cxn modelId="{1131DF9C-A43D-436A-A7EF-85258B68D856}" type="presOf" srcId="{A905256F-79C5-4D73-965C-C5785ACEF206}" destId="{B00B5806-B91B-48CE-A17C-0B79DC641A31}" srcOrd="1" destOrd="0" presId="urn:microsoft.com/office/officeart/2016/7/layout/RepeatingBendingProcessNew"/>
    <dgm:cxn modelId="{177261A5-DA4B-4FEA-85A0-751021FA6D1E}" type="presOf" srcId="{625805B9-E78F-4A48-B218-9B7A25687156}" destId="{CCBAD9E2-896E-4DEA-990D-F2555008377E}" srcOrd="0" destOrd="0" presId="urn:microsoft.com/office/officeart/2016/7/layout/RepeatingBendingProcessNew"/>
    <dgm:cxn modelId="{40EA92A6-F46C-47C4-8743-8C89C7CC03B1}" type="presOf" srcId="{8F97DA3C-4231-4A2B-AD6B-B55EF4D7B7C9}" destId="{3CFB7EDF-F532-4710-A511-701541FDDD11}" srcOrd="0" destOrd="0" presId="urn:microsoft.com/office/officeart/2016/7/layout/RepeatingBendingProcessNew"/>
    <dgm:cxn modelId="{67B09AA6-806A-4859-A8CA-3D995DEA291E}" type="presOf" srcId="{A7A9F639-98B5-4158-940E-DCA013CCF2D8}" destId="{933384FD-4ACD-404C-84FD-DD76EA46B1CA}" srcOrd="1" destOrd="0" presId="urn:microsoft.com/office/officeart/2016/7/layout/RepeatingBendingProcessNew"/>
    <dgm:cxn modelId="{8D801DAB-6C49-4E37-B384-02BF2F8B6B06}" type="presOf" srcId="{3F8277E9-7EAD-4BAA-96CD-600097A20F43}" destId="{DC229132-EA63-450D-A046-10D214A00341}" srcOrd="0" destOrd="0" presId="urn:microsoft.com/office/officeart/2016/7/layout/RepeatingBendingProcessNew"/>
    <dgm:cxn modelId="{EAC409AE-FF86-4702-9308-2BD059B69767}" type="presOf" srcId="{59BF734A-3B8D-462B-A791-730A57FDAF80}" destId="{E82FC91C-C8C7-4D9E-B014-D1802A1D3341}" srcOrd="1" destOrd="0" presId="urn:microsoft.com/office/officeart/2016/7/layout/RepeatingBendingProcessNew"/>
    <dgm:cxn modelId="{A69DE6B4-850D-4C02-BD01-CBC986FAE5EC}" type="presOf" srcId="{3F8277E9-7EAD-4BAA-96CD-600097A20F43}" destId="{9075D87C-0D8E-478B-B15F-D2FD5A1D775A}" srcOrd="1" destOrd="0" presId="urn:microsoft.com/office/officeart/2016/7/layout/RepeatingBendingProcessNew"/>
    <dgm:cxn modelId="{DC75ABC2-333C-4229-89D6-615F30EDEAD0}" type="presOf" srcId="{D75225BC-8B74-47CB-9443-8349ABAA9697}" destId="{FC59EA0A-F498-4DB6-8940-7AB47941E1EC}" srcOrd="0" destOrd="0" presId="urn:microsoft.com/office/officeart/2016/7/layout/RepeatingBendingProcessNew"/>
    <dgm:cxn modelId="{6C6E1FC3-8D55-464B-9A61-AB4DBC421664}" srcId="{5C10EA04-9DA9-4D31-9FE7-CA2E9FFCA9D1}" destId="{045EB3E0-F845-44DB-9223-C084B22B4F36}" srcOrd="12" destOrd="0" parTransId="{081BE4AD-C998-4316-B2E9-A7BAD50C1F91}" sibTransId="{625805B9-E78F-4A48-B218-9B7A25687156}"/>
    <dgm:cxn modelId="{5BCD30C5-8B54-426A-9334-B124DA046445}" srcId="{5C10EA04-9DA9-4D31-9FE7-CA2E9FFCA9D1}" destId="{48989201-F5B1-4575-86A6-869591096EAC}" srcOrd="3" destOrd="0" parTransId="{48700D26-6E8B-45D0-8CED-148F7BC5F94C}" sibTransId="{A905256F-79C5-4D73-965C-C5785ACEF206}"/>
    <dgm:cxn modelId="{D60003CC-25DA-42ED-9758-2F30F01661B8}" type="presOf" srcId="{68BCC451-5B12-41FC-9C91-5CE9CC8FC420}" destId="{F91EB1D5-9DB3-41AD-B0D1-A1CC79FF67C7}" srcOrd="0" destOrd="0" presId="urn:microsoft.com/office/officeart/2016/7/layout/RepeatingBendingProcessNew"/>
    <dgm:cxn modelId="{20F0F2CF-60CD-4829-B5A7-2E566046A337}" type="presOf" srcId="{4990AD82-CA6A-4C82-8757-6052E97CD7E4}" destId="{63827DC6-6C69-49DE-95C9-D6405395CF19}" srcOrd="0" destOrd="0" presId="urn:microsoft.com/office/officeart/2016/7/layout/RepeatingBendingProcessNew"/>
    <dgm:cxn modelId="{410D3DD2-5C15-4F25-BA92-E8642486AC3F}" srcId="{5C10EA04-9DA9-4D31-9FE7-CA2E9FFCA9D1}" destId="{FC075A17-F195-446D-A85E-E348C8C7F152}" srcOrd="9" destOrd="0" parTransId="{EBEF74AC-C2F3-426E-B489-1AC5194AD0EA}" sibTransId="{59BF734A-3B8D-462B-A791-730A57FDAF80}"/>
    <dgm:cxn modelId="{22CEB8D4-2087-4E20-B66A-A0B52C7AD451}" type="presOf" srcId="{0FFB2E8E-2E1C-4B3B-9D2B-434AB906C8AC}" destId="{3058F101-ACA9-43EA-B4D7-C40514D5F96D}" srcOrd="1" destOrd="0" presId="urn:microsoft.com/office/officeart/2016/7/layout/RepeatingBendingProcessNew"/>
    <dgm:cxn modelId="{3BBFF0D9-AB70-40E0-A36B-A12382DF2EE6}" type="presOf" srcId="{32923FB6-71CB-4696-B1A5-77967EF2DD70}" destId="{BE9EE9DE-6003-42BE-9309-3A441B3A29B2}" srcOrd="1" destOrd="0" presId="urn:microsoft.com/office/officeart/2016/7/layout/RepeatingBendingProcessNew"/>
    <dgm:cxn modelId="{C39B0CDD-E178-4E9E-A332-4173697E73C8}" type="presOf" srcId="{0FFB2E8E-2E1C-4B3B-9D2B-434AB906C8AC}" destId="{A39C5700-B822-461B-B1F9-AE65850467AE}" srcOrd="0" destOrd="0" presId="urn:microsoft.com/office/officeart/2016/7/layout/RepeatingBendingProcessNew"/>
    <dgm:cxn modelId="{15E5A6E3-704C-4B4B-8CAA-D3F3A169E30C}" type="presOf" srcId="{DEC0B5C3-CA14-4843-A153-E7BD5B1BC8FB}" destId="{0DB8D201-F304-46FC-B875-BA0633798DC8}" srcOrd="0" destOrd="0" presId="urn:microsoft.com/office/officeart/2016/7/layout/RepeatingBendingProcessNew"/>
    <dgm:cxn modelId="{AA799BE9-44F1-48F6-8D29-9899D88BC24C}" type="presOf" srcId="{54422D20-5B9C-4211-8FC6-49FFB37835A5}" destId="{E1AFAFC8-9A6D-49C9-B265-1529EB861BE6}" srcOrd="0" destOrd="0" presId="urn:microsoft.com/office/officeart/2016/7/layout/RepeatingBendingProcessNew"/>
    <dgm:cxn modelId="{9C0CB2EB-365A-4C1B-B05A-C92F78788615}" type="presOf" srcId="{59BF734A-3B8D-462B-A791-730A57FDAF80}" destId="{75A5F48F-9110-457C-AF27-D82F8F171A12}" srcOrd="0" destOrd="0" presId="urn:microsoft.com/office/officeart/2016/7/layout/RepeatingBendingProcessNew"/>
    <dgm:cxn modelId="{0F1F7FF2-185D-4324-B601-DB8F394397FF}" srcId="{5C10EA04-9DA9-4D31-9FE7-CA2E9FFCA9D1}" destId="{BB8A561A-FA77-4E19-A858-4224FCD90A41}" srcOrd="0" destOrd="0" parTransId="{769E007A-11A7-4AC4-A3EB-BD6595B7BD9E}" sibTransId="{A7A9F639-98B5-4158-940E-DCA013CCF2D8}"/>
    <dgm:cxn modelId="{A86DAEF7-85BD-4B19-A830-DC3058F47A0B}" srcId="{5C10EA04-9DA9-4D31-9FE7-CA2E9FFCA9D1}" destId="{4990AD82-CA6A-4C82-8757-6052E97CD7E4}" srcOrd="7" destOrd="0" parTransId="{D61B620B-78C9-4501-BEAE-0643573213B2}" sibTransId="{9CE30ABC-0C18-4556-B011-BE724ACC02CA}"/>
    <dgm:cxn modelId="{B1F24EFE-A9CD-4CD5-8327-776DA6588D00}" type="presOf" srcId="{22107817-7079-4463-BCA2-022D545B5A30}" destId="{65821D53-5A3A-47E0-B2AE-8769E7B91897}" srcOrd="0" destOrd="0" presId="urn:microsoft.com/office/officeart/2016/7/layout/RepeatingBendingProcessNew"/>
    <dgm:cxn modelId="{1C4D5AFE-36BF-428B-A93C-5AA90E5D6A99}" type="presOf" srcId="{1329C7C4-747A-456A-9AFC-1BEDE741C2A0}" destId="{B421201B-D78C-4ECF-9A5E-329005B24ECE}" srcOrd="1" destOrd="0" presId="urn:microsoft.com/office/officeart/2016/7/layout/RepeatingBendingProcessNew"/>
    <dgm:cxn modelId="{D5FED4FF-CBE5-49D8-A936-1C85CCDDF885}" type="presOf" srcId="{BB8A561A-FA77-4E19-A858-4224FCD90A41}" destId="{4D51AB90-F3E3-4989-9370-414F4623FA5C}" srcOrd="0" destOrd="0" presId="urn:microsoft.com/office/officeart/2016/7/layout/RepeatingBendingProcessNew"/>
    <dgm:cxn modelId="{5C15499A-D812-460D-B689-74496E7A18E4}" type="presParOf" srcId="{77B2039F-B362-4977-BF80-2F15064C01BD}" destId="{4D51AB90-F3E3-4989-9370-414F4623FA5C}" srcOrd="0" destOrd="0" presId="urn:microsoft.com/office/officeart/2016/7/layout/RepeatingBendingProcessNew"/>
    <dgm:cxn modelId="{6B5CE750-0475-419A-AB47-76FC7460A580}" type="presParOf" srcId="{77B2039F-B362-4977-BF80-2F15064C01BD}" destId="{0F369064-5441-458A-8C01-D36C8245C1ED}" srcOrd="1" destOrd="0" presId="urn:microsoft.com/office/officeart/2016/7/layout/RepeatingBendingProcessNew"/>
    <dgm:cxn modelId="{CB56F039-69B2-45A6-94FA-8AAAAD05C3F6}" type="presParOf" srcId="{0F369064-5441-458A-8C01-D36C8245C1ED}" destId="{933384FD-4ACD-404C-84FD-DD76EA46B1CA}" srcOrd="0" destOrd="0" presId="urn:microsoft.com/office/officeart/2016/7/layout/RepeatingBendingProcessNew"/>
    <dgm:cxn modelId="{5B652909-F95B-4DC0-A94D-DCAE71C5DA27}" type="presParOf" srcId="{77B2039F-B362-4977-BF80-2F15064C01BD}" destId="{4EE04392-9E48-47DD-B5F3-912AF7D5F144}" srcOrd="2" destOrd="0" presId="urn:microsoft.com/office/officeart/2016/7/layout/RepeatingBendingProcessNew"/>
    <dgm:cxn modelId="{C8555F4D-9465-4A67-A210-B2B33F0BBD06}" type="presParOf" srcId="{77B2039F-B362-4977-BF80-2F15064C01BD}" destId="{8580FF73-BD7A-4000-A57F-BB3414D8C45B}" srcOrd="3" destOrd="0" presId="urn:microsoft.com/office/officeart/2016/7/layout/RepeatingBendingProcessNew"/>
    <dgm:cxn modelId="{AD7E6D87-2AB0-4CED-A197-F77C99B736F4}" type="presParOf" srcId="{8580FF73-BD7A-4000-A57F-BB3414D8C45B}" destId="{870A6645-96B5-464B-B2B0-14D4442D2AF6}" srcOrd="0" destOrd="0" presId="urn:microsoft.com/office/officeart/2016/7/layout/RepeatingBendingProcessNew"/>
    <dgm:cxn modelId="{48A633EA-1A21-4F70-9490-36E23B4CBBA5}" type="presParOf" srcId="{77B2039F-B362-4977-BF80-2F15064C01BD}" destId="{4947A41C-99E1-499E-BE50-369BB7FF73DF}" srcOrd="4" destOrd="0" presId="urn:microsoft.com/office/officeart/2016/7/layout/RepeatingBendingProcessNew"/>
    <dgm:cxn modelId="{B0EC1F38-CFC9-464F-8191-1F89698A94D5}" type="presParOf" srcId="{77B2039F-B362-4977-BF80-2F15064C01BD}" destId="{A39C5700-B822-461B-B1F9-AE65850467AE}" srcOrd="5" destOrd="0" presId="urn:microsoft.com/office/officeart/2016/7/layout/RepeatingBendingProcessNew"/>
    <dgm:cxn modelId="{280D6A92-A79C-47D5-A373-E8814BDD501A}" type="presParOf" srcId="{A39C5700-B822-461B-B1F9-AE65850467AE}" destId="{3058F101-ACA9-43EA-B4D7-C40514D5F96D}" srcOrd="0" destOrd="0" presId="urn:microsoft.com/office/officeart/2016/7/layout/RepeatingBendingProcessNew"/>
    <dgm:cxn modelId="{D0305D8A-36D7-41B5-97AD-9E76E8C1A7FA}" type="presParOf" srcId="{77B2039F-B362-4977-BF80-2F15064C01BD}" destId="{D0809CA3-4AFE-4B52-9C6F-E0D82FA1AC91}" srcOrd="6" destOrd="0" presId="urn:microsoft.com/office/officeart/2016/7/layout/RepeatingBendingProcessNew"/>
    <dgm:cxn modelId="{0D9EAD3D-7208-401D-873A-7A39F366CF10}" type="presParOf" srcId="{77B2039F-B362-4977-BF80-2F15064C01BD}" destId="{6C003497-5FFD-4EEB-93AE-395E4C0CE4F1}" srcOrd="7" destOrd="0" presId="urn:microsoft.com/office/officeart/2016/7/layout/RepeatingBendingProcessNew"/>
    <dgm:cxn modelId="{B025C2BB-7CFF-4318-B3D6-3A9A22DD3AAC}" type="presParOf" srcId="{6C003497-5FFD-4EEB-93AE-395E4C0CE4F1}" destId="{B00B5806-B91B-48CE-A17C-0B79DC641A31}" srcOrd="0" destOrd="0" presId="urn:microsoft.com/office/officeart/2016/7/layout/RepeatingBendingProcessNew"/>
    <dgm:cxn modelId="{CCAB7CC1-2866-4175-9505-35276C912AF6}" type="presParOf" srcId="{77B2039F-B362-4977-BF80-2F15064C01BD}" destId="{14AA2A61-902D-407A-A431-8F218708B07D}" srcOrd="8" destOrd="0" presId="urn:microsoft.com/office/officeart/2016/7/layout/RepeatingBendingProcessNew"/>
    <dgm:cxn modelId="{743D2E1A-FFA1-4CF9-BA1F-EE1FBFD64BC3}" type="presParOf" srcId="{77B2039F-B362-4977-BF80-2F15064C01BD}" destId="{7108B3E8-2FF5-4DFD-A3B6-F46E2EC8C3A0}" srcOrd="9" destOrd="0" presId="urn:microsoft.com/office/officeart/2016/7/layout/RepeatingBendingProcessNew"/>
    <dgm:cxn modelId="{F750E9C0-6C27-4CB8-ADA5-F2EFCFF0B430}" type="presParOf" srcId="{7108B3E8-2FF5-4DFD-A3B6-F46E2EC8C3A0}" destId="{B421201B-D78C-4ECF-9A5E-329005B24ECE}" srcOrd="0" destOrd="0" presId="urn:microsoft.com/office/officeart/2016/7/layout/RepeatingBendingProcessNew"/>
    <dgm:cxn modelId="{D9D1784F-6892-4127-B021-6C5FA6FCAA87}" type="presParOf" srcId="{77B2039F-B362-4977-BF80-2F15064C01BD}" destId="{D8E66037-513B-4CFB-861C-B8C3BEE8B87B}" srcOrd="10" destOrd="0" presId="urn:microsoft.com/office/officeart/2016/7/layout/RepeatingBendingProcessNew"/>
    <dgm:cxn modelId="{E15E2436-66F5-408B-B81A-A2A01454D62D}" type="presParOf" srcId="{77B2039F-B362-4977-BF80-2F15064C01BD}" destId="{DC229132-EA63-450D-A046-10D214A00341}" srcOrd="11" destOrd="0" presId="urn:microsoft.com/office/officeart/2016/7/layout/RepeatingBendingProcessNew"/>
    <dgm:cxn modelId="{2CAF636F-092E-4646-98F6-7495017EB92C}" type="presParOf" srcId="{DC229132-EA63-450D-A046-10D214A00341}" destId="{9075D87C-0D8E-478B-B15F-D2FD5A1D775A}" srcOrd="0" destOrd="0" presId="urn:microsoft.com/office/officeart/2016/7/layout/RepeatingBendingProcessNew"/>
    <dgm:cxn modelId="{C6346E91-044D-4B03-8758-FFBDBE01B261}" type="presParOf" srcId="{77B2039F-B362-4977-BF80-2F15064C01BD}" destId="{F33CD029-9119-4B4C-8B94-8FE0B569A531}" srcOrd="12" destOrd="0" presId="urn:microsoft.com/office/officeart/2016/7/layout/RepeatingBendingProcessNew"/>
    <dgm:cxn modelId="{AB96C70D-11B6-4F20-A367-D7826DC98BED}" type="presParOf" srcId="{77B2039F-B362-4977-BF80-2F15064C01BD}" destId="{18303C17-0971-4921-B072-69D89CE62010}" srcOrd="13" destOrd="0" presId="urn:microsoft.com/office/officeart/2016/7/layout/RepeatingBendingProcessNew"/>
    <dgm:cxn modelId="{B4CBBEBA-4C07-4804-8E6F-CEA67402464C}" type="presParOf" srcId="{18303C17-0971-4921-B072-69D89CE62010}" destId="{BE9EE9DE-6003-42BE-9309-3A441B3A29B2}" srcOrd="0" destOrd="0" presId="urn:microsoft.com/office/officeart/2016/7/layout/RepeatingBendingProcessNew"/>
    <dgm:cxn modelId="{D56DF9B8-DB69-49FA-8358-D4AF4C5486BA}" type="presParOf" srcId="{77B2039F-B362-4977-BF80-2F15064C01BD}" destId="{63827DC6-6C69-49DE-95C9-D6405395CF19}" srcOrd="14" destOrd="0" presId="urn:microsoft.com/office/officeart/2016/7/layout/RepeatingBendingProcessNew"/>
    <dgm:cxn modelId="{241BD24D-035C-49E1-BE28-85256B0E658C}" type="presParOf" srcId="{77B2039F-B362-4977-BF80-2F15064C01BD}" destId="{E7266799-4CA3-425B-B4BB-21A4F0F5AEB9}" srcOrd="15" destOrd="0" presId="urn:microsoft.com/office/officeart/2016/7/layout/RepeatingBendingProcessNew"/>
    <dgm:cxn modelId="{ECA1A6CF-D073-42C5-8CAE-733BF5BCE4FF}" type="presParOf" srcId="{E7266799-4CA3-425B-B4BB-21A4F0F5AEB9}" destId="{777D130F-9D09-4325-94D1-0CDFC3D2A18C}" srcOrd="0" destOrd="0" presId="urn:microsoft.com/office/officeart/2016/7/layout/RepeatingBendingProcessNew"/>
    <dgm:cxn modelId="{8548A7CA-1197-435F-967F-1C0A229C0155}" type="presParOf" srcId="{77B2039F-B362-4977-BF80-2F15064C01BD}" destId="{3CFB7EDF-F532-4710-A511-701541FDDD11}" srcOrd="16" destOrd="0" presId="urn:microsoft.com/office/officeart/2016/7/layout/RepeatingBendingProcessNew"/>
    <dgm:cxn modelId="{DBA7495B-B889-4B62-8902-36A8EF116144}" type="presParOf" srcId="{77B2039F-B362-4977-BF80-2F15064C01BD}" destId="{FC59EA0A-F498-4DB6-8940-7AB47941E1EC}" srcOrd="17" destOrd="0" presId="urn:microsoft.com/office/officeart/2016/7/layout/RepeatingBendingProcessNew"/>
    <dgm:cxn modelId="{AD5DA3BC-B29E-4EBC-BE89-8B63AAF4C9CC}" type="presParOf" srcId="{FC59EA0A-F498-4DB6-8940-7AB47941E1EC}" destId="{42E26DB0-71DD-4A65-BE5C-95031CE2891E}" srcOrd="0" destOrd="0" presId="urn:microsoft.com/office/officeart/2016/7/layout/RepeatingBendingProcessNew"/>
    <dgm:cxn modelId="{F586B259-EC26-4E7B-BF19-3663EE54F88E}" type="presParOf" srcId="{77B2039F-B362-4977-BF80-2F15064C01BD}" destId="{BA78B029-37BC-49C5-AF66-0FC02C926D19}" srcOrd="18" destOrd="0" presId="urn:microsoft.com/office/officeart/2016/7/layout/RepeatingBendingProcessNew"/>
    <dgm:cxn modelId="{65E0794E-CCEA-459A-8A19-0DDB34741BDA}" type="presParOf" srcId="{77B2039F-B362-4977-BF80-2F15064C01BD}" destId="{75A5F48F-9110-457C-AF27-D82F8F171A12}" srcOrd="19" destOrd="0" presId="urn:microsoft.com/office/officeart/2016/7/layout/RepeatingBendingProcessNew"/>
    <dgm:cxn modelId="{3D127844-C0C9-49DF-8A80-9A7BF7D77C11}" type="presParOf" srcId="{75A5F48F-9110-457C-AF27-D82F8F171A12}" destId="{E82FC91C-C8C7-4D9E-B014-D1802A1D3341}" srcOrd="0" destOrd="0" presId="urn:microsoft.com/office/officeart/2016/7/layout/RepeatingBendingProcessNew"/>
    <dgm:cxn modelId="{16BB4587-3C74-4E0F-989C-09BA1169DE05}" type="presParOf" srcId="{77B2039F-B362-4977-BF80-2F15064C01BD}" destId="{0DB8D201-F304-46FC-B875-BA0633798DC8}" srcOrd="20" destOrd="0" presId="urn:microsoft.com/office/officeart/2016/7/layout/RepeatingBendingProcessNew"/>
    <dgm:cxn modelId="{56BCEDD1-A0C6-4347-831C-466E24C1CC5B}" type="presParOf" srcId="{77B2039F-B362-4977-BF80-2F15064C01BD}" destId="{F91EB1D5-9DB3-41AD-B0D1-A1CC79FF67C7}" srcOrd="21" destOrd="0" presId="urn:microsoft.com/office/officeart/2016/7/layout/RepeatingBendingProcessNew"/>
    <dgm:cxn modelId="{197C9AAB-3472-49A8-8C35-3899321A0C92}" type="presParOf" srcId="{F91EB1D5-9DB3-41AD-B0D1-A1CC79FF67C7}" destId="{BB115CA2-B694-43D3-BB2D-61048DB410A2}" srcOrd="0" destOrd="0" presId="urn:microsoft.com/office/officeart/2016/7/layout/RepeatingBendingProcessNew"/>
    <dgm:cxn modelId="{6E7635F1-CF36-45E7-9A48-CD4CC874D15C}" type="presParOf" srcId="{77B2039F-B362-4977-BF80-2F15064C01BD}" destId="{65821D53-5A3A-47E0-B2AE-8769E7B91897}" srcOrd="22" destOrd="0" presId="urn:microsoft.com/office/officeart/2016/7/layout/RepeatingBendingProcessNew"/>
    <dgm:cxn modelId="{7EED7454-D947-4A8F-AECA-A1B0D42B13E5}" type="presParOf" srcId="{77B2039F-B362-4977-BF80-2F15064C01BD}" destId="{87FAC0DA-300C-4004-8438-5379B5B43FA1}" srcOrd="23" destOrd="0" presId="urn:microsoft.com/office/officeart/2016/7/layout/RepeatingBendingProcessNew"/>
    <dgm:cxn modelId="{5C60AF66-2CB3-4EBD-B86A-84D7F696E4CD}" type="presParOf" srcId="{87FAC0DA-300C-4004-8438-5379B5B43FA1}" destId="{0623A1CF-E337-46F2-AC9D-1C67344F5CF1}" srcOrd="0" destOrd="0" presId="urn:microsoft.com/office/officeart/2016/7/layout/RepeatingBendingProcessNew"/>
    <dgm:cxn modelId="{9014B52D-E1E8-4373-AB91-95DEA726752D}" type="presParOf" srcId="{77B2039F-B362-4977-BF80-2F15064C01BD}" destId="{0073B6AE-5FEA-4DD4-8CB6-CC57F13399A3}" srcOrd="24" destOrd="0" presId="urn:microsoft.com/office/officeart/2016/7/layout/RepeatingBendingProcessNew"/>
    <dgm:cxn modelId="{68B52565-1E3E-4040-966B-C05CC1471C5F}" type="presParOf" srcId="{77B2039F-B362-4977-BF80-2F15064C01BD}" destId="{CCBAD9E2-896E-4DEA-990D-F2555008377E}" srcOrd="25" destOrd="0" presId="urn:microsoft.com/office/officeart/2016/7/layout/RepeatingBendingProcessNew"/>
    <dgm:cxn modelId="{71F96891-D536-4FC7-A8EA-9C47223B3DBA}" type="presParOf" srcId="{CCBAD9E2-896E-4DEA-990D-F2555008377E}" destId="{0EE39B40-A09B-4BD8-8731-F14BC50DCD28}" srcOrd="0" destOrd="0" presId="urn:microsoft.com/office/officeart/2016/7/layout/RepeatingBendingProcessNew"/>
    <dgm:cxn modelId="{ED870DFA-9078-47D9-8302-7DE5F68B6C85}" type="presParOf" srcId="{77B2039F-B362-4977-BF80-2F15064C01BD}" destId="{E1AFAFC8-9A6D-49C9-B265-1529EB861BE6}" srcOrd="26" destOrd="0" presId="urn:microsoft.com/office/officeart/2016/7/layout/RepeatingBendingProcessNew"/>
    <dgm:cxn modelId="{1439326B-E11F-45E8-9F8C-0C43C59795FC}" type="presParOf" srcId="{77B2039F-B362-4977-BF80-2F15064C01BD}" destId="{84D50275-4E2F-4171-BA30-28F23FE7996D}" srcOrd="27" destOrd="0" presId="urn:microsoft.com/office/officeart/2016/7/layout/RepeatingBendingProcessNew"/>
    <dgm:cxn modelId="{4F2145AF-A9B2-4483-B2AC-182BE0C3F61C}" type="presParOf" srcId="{84D50275-4E2F-4171-BA30-28F23FE7996D}" destId="{5EFF992A-D6FF-4F7C-ACD5-BD1C1BC342D9}" srcOrd="0" destOrd="0" presId="urn:microsoft.com/office/officeart/2016/7/layout/RepeatingBendingProcessNew"/>
    <dgm:cxn modelId="{77EDC3CE-CEB2-4FBE-99AD-1FF7B12A0BE8}" type="presParOf" srcId="{77B2039F-B362-4977-BF80-2F15064C01BD}" destId="{55C2CF8D-A82A-4D26-847A-0520636A078D}" srcOrd="28" destOrd="0" presId="urn:microsoft.com/office/officeart/2016/7/layout/RepeatingBendingProcessNew"/>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618ABE-BC1F-437D-8D51-75D240C2870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50B4877-7AAA-4E08-A557-CE0DFB56345B}">
      <dgm:prSet/>
      <dgm:spPr/>
      <dgm:t>
        <a:bodyPr/>
        <a:lstStyle/>
        <a:p>
          <a:r>
            <a:rPr lang="ar-SA" b="1" dirty="0">
              <a:latin typeface="Simplified Arabic" panose="02020603050405020304" pitchFamily="18" charset="-78"/>
              <a:cs typeface="Simplified Arabic" panose="02020603050405020304" pitchFamily="18" charset="-78"/>
            </a:rPr>
            <a:t>عنوان الدراسة</a:t>
          </a:r>
          <a:endParaRPr lang="en-US" dirty="0">
            <a:latin typeface="Simplified Arabic" panose="02020603050405020304" pitchFamily="18" charset="-78"/>
            <a:cs typeface="Simplified Arabic" panose="02020603050405020304" pitchFamily="18" charset="-78"/>
          </a:endParaRPr>
        </a:p>
      </dgm:t>
    </dgm:pt>
    <dgm:pt modelId="{222F8E1F-53B6-4CDA-B2BA-A16222DD2170}" type="parTrans" cxnId="{33820DC9-61C6-422E-9812-01033B7488FA}">
      <dgm:prSet/>
      <dgm:spPr/>
      <dgm:t>
        <a:bodyPr/>
        <a:lstStyle/>
        <a:p>
          <a:endParaRPr lang="en-US"/>
        </a:p>
      </dgm:t>
    </dgm:pt>
    <dgm:pt modelId="{7CF067D3-4DD6-4384-8E08-D38B035FD2AC}" type="sibTrans" cxnId="{33820DC9-61C6-422E-9812-01033B7488FA}">
      <dgm:prSet/>
      <dgm:spPr/>
      <dgm:t>
        <a:bodyPr/>
        <a:lstStyle/>
        <a:p>
          <a:endParaRPr lang="en-US"/>
        </a:p>
      </dgm:t>
    </dgm:pt>
    <dgm:pt modelId="{1726F3C1-0CDF-4AA6-B720-EF7D6DD5FC9B}">
      <dgm:prSet/>
      <dgm:spPr/>
      <dgm:t>
        <a:bodyPr/>
        <a:lstStyle/>
        <a:p>
          <a:r>
            <a:rPr lang="ar-SA" b="1" dirty="0">
              <a:latin typeface="Simplified Arabic" panose="02020603050405020304" pitchFamily="18" charset="-78"/>
              <a:cs typeface="Simplified Arabic" panose="02020603050405020304" pitchFamily="18" charset="-78"/>
            </a:rPr>
            <a:t>المقدمة</a:t>
          </a:r>
          <a:endParaRPr lang="en-US" dirty="0">
            <a:latin typeface="Simplified Arabic" panose="02020603050405020304" pitchFamily="18" charset="-78"/>
            <a:cs typeface="Simplified Arabic" panose="02020603050405020304" pitchFamily="18" charset="-78"/>
          </a:endParaRPr>
        </a:p>
      </dgm:t>
    </dgm:pt>
    <dgm:pt modelId="{1F664FAC-9E13-4EF1-B8F0-22EB59FDFF72}" type="parTrans" cxnId="{CAA6714C-5C8B-408B-97AD-D8FA9CC58655}">
      <dgm:prSet/>
      <dgm:spPr/>
      <dgm:t>
        <a:bodyPr/>
        <a:lstStyle/>
        <a:p>
          <a:endParaRPr lang="en-US"/>
        </a:p>
      </dgm:t>
    </dgm:pt>
    <dgm:pt modelId="{5E5D75F4-6C14-441F-815B-2F3CAF9F2B56}" type="sibTrans" cxnId="{CAA6714C-5C8B-408B-97AD-D8FA9CC58655}">
      <dgm:prSet/>
      <dgm:spPr/>
      <dgm:t>
        <a:bodyPr/>
        <a:lstStyle/>
        <a:p>
          <a:endParaRPr lang="en-US"/>
        </a:p>
      </dgm:t>
    </dgm:pt>
    <dgm:pt modelId="{17AC9B6F-35CA-400E-ACAA-AEB271BF1C56}">
      <dgm:prSet/>
      <dgm:spPr/>
      <dgm:t>
        <a:bodyPr/>
        <a:lstStyle/>
        <a:p>
          <a:r>
            <a:rPr lang="ar-SA" b="1" dirty="0">
              <a:latin typeface="Simplified Arabic" panose="02020603050405020304" pitchFamily="18" charset="-78"/>
              <a:cs typeface="Simplified Arabic" panose="02020603050405020304" pitchFamily="18" charset="-78"/>
            </a:rPr>
            <a:t>مشكلة الدراسة</a:t>
          </a:r>
          <a:endParaRPr lang="en-US" dirty="0">
            <a:latin typeface="Simplified Arabic" panose="02020603050405020304" pitchFamily="18" charset="-78"/>
            <a:cs typeface="Simplified Arabic" panose="02020603050405020304" pitchFamily="18" charset="-78"/>
          </a:endParaRPr>
        </a:p>
      </dgm:t>
    </dgm:pt>
    <dgm:pt modelId="{FF3BB4B6-2B53-4A03-9A1D-ACA3557BBEC6}" type="parTrans" cxnId="{A9F7663D-C9DF-4033-883A-4D6F7287AEC2}">
      <dgm:prSet/>
      <dgm:spPr/>
      <dgm:t>
        <a:bodyPr/>
        <a:lstStyle/>
        <a:p>
          <a:endParaRPr lang="en-US"/>
        </a:p>
      </dgm:t>
    </dgm:pt>
    <dgm:pt modelId="{A2860DB6-36FC-4BAE-8EC8-A0F862F50F31}" type="sibTrans" cxnId="{A9F7663D-C9DF-4033-883A-4D6F7287AEC2}">
      <dgm:prSet/>
      <dgm:spPr/>
      <dgm:t>
        <a:bodyPr/>
        <a:lstStyle/>
        <a:p>
          <a:endParaRPr lang="en-US"/>
        </a:p>
      </dgm:t>
    </dgm:pt>
    <dgm:pt modelId="{8BE3F02C-0E4D-43C4-9D37-1A118260A0C7}">
      <dgm:prSet/>
      <dgm:spPr/>
      <dgm:t>
        <a:bodyPr/>
        <a:lstStyle/>
        <a:p>
          <a:r>
            <a:rPr lang="ar-SA" b="1" dirty="0">
              <a:latin typeface="Simplified Arabic" panose="02020603050405020304" pitchFamily="18" charset="-78"/>
              <a:cs typeface="Simplified Arabic" panose="02020603050405020304" pitchFamily="18" charset="-78"/>
            </a:rPr>
            <a:t>أهداف الدراسة</a:t>
          </a:r>
          <a:endParaRPr lang="en-US" dirty="0">
            <a:latin typeface="Simplified Arabic" panose="02020603050405020304" pitchFamily="18" charset="-78"/>
            <a:cs typeface="Simplified Arabic" panose="02020603050405020304" pitchFamily="18" charset="-78"/>
          </a:endParaRPr>
        </a:p>
      </dgm:t>
    </dgm:pt>
    <dgm:pt modelId="{3C62519C-75A8-4B0A-9401-A48604B01858}" type="parTrans" cxnId="{961A2A36-1EBC-43FA-A37A-B0983922FECF}">
      <dgm:prSet/>
      <dgm:spPr/>
      <dgm:t>
        <a:bodyPr/>
        <a:lstStyle/>
        <a:p>
          <a:endParaRPr lang="en-US"/>
        </a:p>
      </dgm:t>
    </dgm:pt>
    <dgm:pt modelId="{AD3F0FBB-2AAE-49D0-907F-96019E42BBF9}" type="sibTrans" cxnId="{961A2A36-1EBC-43FA-A37A-B0983922FECF}">
      <dgm:prSet/>
      <dgm:spPr/>
      <dgm:t>
        <a:bodyPr/>
        <a:lstStyle/>
        <a:p>
          <a:endParaRPr lang="en-US"/>
        </a:p>
      </dgm:t>
    </dgm:pt>
    <dgm:pt modelId="{1B256A16-5757-4CEA-AF8C-239323A11F1D}">
      <dgm:prSet/>
      <dgm:spPr/>
      <dgm:t>
        <a:bodyPr/>
        <a:lstStyle/>
        <a:p>
          <a:r>
            <a:rPr lang="ar-SA" b="1" dirty="0">
              <a:latin typeface="Simplified Arabic" panose="02020603050405020304" pitchFamily="18" charset="-78"/>
              <a:cs typeface="Simplified Arabic" panose="02020603050405020304" pitchFamily="18" charset="-78"/>
            </a:rPr>
            <a:t>أسئلة الدراسة</a:t>
          </a:r>
          <a:endParaRPr lang="en-US" dirty="0">
            <a:latin typeface="Simplified Arabic" panose="02020603050405020304" pitchFamily="18" charset="-78"/>
            <a:cs typeface="Simplified Arabic" panose="02020603050405020304" pitchFamily="18" charset="-78"/>
          </a:endParaRPr>
        </a:p>
      </dgm:t>
    </dgm:pt>
    <dgm:pt modelId="{97F34B71-3312-4674-A99D-C333043002E5}" type="parTrans" cxnId="{E5CF650F-0440-4561-B45E-CBE8CF7EFC48}">
      <dgm:prSet/>
      <dgm:spPr/>
      <dgm:t>
        <a:bodyPr/>
        <a:lstStyle/>
        <a:p>
          <a:endParaRPr lang="en-US"/>
        </a:p>
      </dgm:t>
    </dgm:pt>
    <dgm:pt modelId="{F2365C93-9117-41EB-9777-8FBCCB2FE807}" type="sibTrans" cxnId="{E5CF650F-0440-4561-B45E-CBE8CF7EFC48}">
      <dgm:prSet/>
      <dgm:spPr/>
      <dgm:t>
        <a:bodyPr/>
        <a:lstStyle/>
        <a:p>
          <a:endParaRPr lang="en-US"/>
        </a:p>
      </dgm:t>
    </dgm:pt>
    <dgm:pt modelId="{D1E64031-FF5A-4894-A818-5C5BA07EC862}">
      <dgm:prSet/>
      <dgm:spPr/>
      <dgm:t>
        <a:bodyPr/>
        <a:lstStyle/>
        <a:p>
          <a:r>
            <a:rPr lang="ar-SA" b="1" dirty="0">
              <a:latin typeface="Simplified Arabic" panose="02020603050405020304" pitchFamily="18" charset="-78"/>
              <a:cs typeface="Simplified Arabic" panose="02020603050405020304" pitchFamily="18" charset="-78"/>
            </a:rPr>
            <a:t>المنهج</a:t>
          </a:r>
          <a:endParaRPr lang="en-US" dirty="0">
            <a:latin typeface="Simplified Arabic" panose="02020603050405020304" pitchFamily="18" charset="-78"/>
            <a:cs typeface="Simplified Arabic" panose="02020603050405020304" pitchFamily="18" charset="-78"/>
          </a:endParaRPr>
        </a:p>
      </dgm:t>
    </dgm:pt>
    <dgm:pt modelId="{9B724D95-345E-44D5-B9CD-F26B426AA12A}" type="parTrans" cxnId="{93C5EE8A-D557-41FF-A3E0-E5F2010BA823}">
      <dgm:prSet/>
      <dgm:spPr/>
      <dgm:t>
        <a:bodyPr/>
        <a:lstStyle/>
        <a:p>
          <a:endParaRPr lang="en-US"/>
        </a:p>
      </dgm:t>
    </dgm:pt>
    <dgm:pt modelId="{3DC11FCA-7678-49D1-87C3-5289C1A1E047}" type="sibTrans" cxnId="{93C5EE8A-D557-41FF-A3E0-E5F2010BA823}">
      <dgm:prSet/>
      <dgm:spPr/>
      <dgm:t>
        <a:bodyPr/>
        <a:lstStyle/>
        <a:p>
          <a:endParaRPr lang="en-US"/>
        </a:p>
      </dgm:t>
    </dgm:pt>
    <dgm:pt modelId="{4F7DD69D-1E87-4C57-BCA3-C50A4F7196FB}">
      <dgm:prSet/>
      <dgm:spPr/>
      <dgm:t>
        <a:bodyPr/>
        <a:lstStyle/>
        <a:p>
          <a:r>
            <a:rPr lang="ar-SA" b="1" dirty="0">
              <a:latin typeface="Simplified Arabic" panose="02020603050405020304" pitchFamily="18" charset="-78"/>
              <a:cs typeface="Simplified Arabic" panose="02020603050405020304" pitchFamily="18" charset="-78"/>
            </a:rPr>
            <a:t>أدوات الدراسة</a:t>
          </a:r>
          <a:endParaRPr lang="en-US" dirty="0">
            <a:latin typeface="Simplified Arabic" panose="02020603050405020304" pitchFamily="18" charset="-78"/>
            <a:cs typeface="Simplified Arabic" panose="02020603050405020304" pitchFamily="18" charset="-78"/>
          </a:endParaRPr>
        </a:p>
      </dgm:t>
    </dgm:pt>
    <dgm:pt modelId="{247E9C9D-EBAA-428B-81FD-3631CD6673B2}" type="parTrans" cxnId="{6A6A8924-23CA-48AD-A546-DC40C61DCBDC}">
      <dgm:prSet/>
      <dgm:spPr/>
      <dgm:t>
        <a:bodyPr/>
        <a:lstStyle/>
        <a:p>
          <a:endParaRPr lang="en-US"/>
        </a:p>
      </dgm:t>
    </dgm:pt>
    <dgm:pt modelId="{C5C9F5C2-B6B6-404F-A978-9980DF83A0A6}" type="sibTrans" cxnId="{6A6A8924-23CA-48AD-A546-DC40C61DCBDC}">
      <dgm:prSet/>
      <dgm:spPr/>
      <dgm:t>
        <a:bodyPr/>
        <a:lstStyle/>
        <a:p>
          <a:endParaRPr lang="en-US"/>
        </a:p>
      </dgm:t>
    </dgm:pt>
    <dgm:pt modelId="{AB658407-F675-4A12-9CA8-4147658E046A}">
      <dgm:prSet/>
      <dgm:spPr/>
      <dgm:t>
        <a:bodyPr/>
        <a:lstStyle/>
        <a:p>
          <a:r>
            <a:rPr lang="ar-SA" b="1" dirty="0">
              <a:latin typeface="Simplified Arabic" panose="02020603050405020304" pitchFamily="18" charset="-78"/>
              <a:cs typeface="Simplified Arabic" panose="02020603050405020304" pitchFamily="18" charset="-78"/>
            </a:rPr>
            <a:t>حدود الدراسة</a:t>
          </a:r>
          <a:endParaRPr lang="en-US" dirty="0">
            <a:latin typeface="Simplified Arabic" panose="02020603050405020304" pitchFamily="18" charset="-78"/>
            <a:cs typeface="Simplified Arabic" panose="02020603050405020304" pitchFamily="18" charset="-78"/>
          </a:endParaRPr>
        </a:p>
      </dgm:t>
    </dgm:pt>
    <dgm:pt modelId="{DBB7DB91-062D-4015-B392-A7B4BCE2BD7D}" type="parTrans" cxnId="{5D14F22C-C8B7-4DBB-9E4C-3752FAAB4497}">
      <dgm:prSet/>
      <dgm:spPr/>
      <dgm:t>
        <a:bodyPr/>
        <a:lstStyle/>
        <a:p>
          <a:endParaRPr lang="en-US"/>
        </a:p>
      </dgm:t>
    </dgm:pt>
    <dgm:pt modelId="{E3C35F83-0F77-46BE-9BBC-F63B532D7BFA}" type="sibTrans" cxnId="{5D14F22C-C8B7-4DBB-9E4C-3752FAAB4497}">
      <dgm:prSet/>
      <dgm:spPr/>
      <dgm:t>
        <a:bodyPr/>
        <a:lstStyle/>
        <a:p>
          <a:endParaRPr lang="en-US"/>
        </a:p>
      </dgm:t>
    </dgm:pt>
    <dgm:pt modelId="{34C239DF-11B5-4517-93A2-F4965CB449C8}" type="pres">
      <dgm:prSet presAssocID="{E7618ABE-BC1F-437D-8D51-75D240C2870E}" presName="diagram" presStyleCnt="0">
        <dgm:presLayoutVars>
          <dgm:dir/>
          <dgm:resizeHandles val="exact"/>
        </dgm:presLayoutVars>
      </dgm:prSet>
      <dgm:spPr/>
    </dgm:pt>
    <dgm:pt modelId="{BE33B918-16DA-419A-908F-FA60DBE27D90}" type="pres">
      <dgm:prSet presAssocID="{650B4877-7AAA-4E08-A557-CE0DFB56345B}" presName="node" presStyleLbl="node1" presStyleIdx="0" presStyleCnt="8">
        <dgm:presLayoutVars>
          <dgm:bulletEnabled val="1"/>
        </dgm:presLayoutVars>
      </dgm:prSet>
      <dgm:spPr/>
    </dgm:pt>
    <dgm:pt modelId="{C73E0EBB-9752-47ED-BE83-47D00EC0BE9A}" type="pres">
      <dgm:prSet presAssocID="{7CF067D3-4DD6-4384-8E08-D38B035FD2AC}" presName="sibTrans" presStyleCnt="0"/>
      <dgm:spPr/>
    </dgm:pt>
    <dgm:pt modelId="{CBCE885A-1053-49E0-A3C9-240CCF1D91A6}" type="pres">
      <dgm:prSet presAssocID="{1726F3C1-0CDF-4AA6-B720-EF7D6DD5FC9B}" presName="node" presStyleLbl="node1" presStyleIdx="1" presStyleCnt="8">
        <dgm:presLayoutVars>
          <dgm:bulletEnabled val="1"/>
        </dgm:presLayoutVars>
      </dgm:prSet>
      <dgm:spPr/>
    </dgm:pt>
    <dgm:pt modelId="{F4A4ABF1-FCFE-4B3E-9877-78BADEC6321C}" type="pres">
      <dgm:prSet presAssocID="{5E5D75F4-6C14-441F-815B-2F3CAF9F2B56}" presName="sibTrans" presStyleCnt="0"/>
      <dgm:spPr/>
    </dgm:pt>
    <dgm:pt modelId="{B8C441B2-C837-4247-9A5D-825879B985D7}" type="pres">
      <dgm:prSet presAssocID="{17AC9B6F-35CA-400E-ACAA-AEB271BF1C56}" presName="node" presStyleLbl="node1" presStyleIdx="2" presStyleCnt="8">
        <dgm:presLayoutVars>
          <dgm:bulletEnabled val="1"/>
        </dgm:presLayoutVars>
      </dgm:prSet>
      <dgm:spPr/>
    </dgm:pt>
    <dgm:pt modelId="{2E5084F2-48C4-439C-9159-CB8DE67FD616}" type="pres">
      <dgm:prSet presAssocID="{A2860DB6-36FC-4BAE-8EC8-A0F862F50F31}" presName="sibTrans" presStyleCnt="0"/>
      <dgm:spPr/>
    </dgm:pt>
    <dgm:pt modelId="{D71FC227-EB9E-473A-BD34-205B16386DF3}" type="pres">
      <dgm:prSet presAssocID="{8BE3F02C-0E4D-43C4-9D37-1A118260A0C7}" presName="node" presStyleLbl="node1" presStyleIdx="3" presStyleCnt="8">
        <dgm:presLayoutVars>
          <dgm:bulletEnabled val="1"/>
        </dgm:presLayoutVars>
      </dgm:prSet>
      <dgm:spPr/>
    </dgm:pt>
    <dgm:pt modelId="{68A33DF0-C4D5-4956-98C4-1895C7C10864}" type="pres">
      <dgm:prSet presAssocID="{AD3F0FBB-2AAE-49D0-907F-96019E42BBF9}" presName="sibTrans" presStyleCnt="0"/>
      <dgm:spPr/>
    </dgm:pt>
    <dgm:pt modelId="{40502057-5E8D-4670-AF7C-9E359A1B9DB3}" type="pres">
      <dgm:prSet presAssocID="{1B256A16-5757-4CEA-AF8C-239323A11F1D}" presName="node" presStyleLbl="node1" presStyleIdx="4" presStyleCnt="8">
        <dgm:presLayoutVars>
          <dgm:bulletEnabled val="1"/>
        </dgm:presLayoutVars>
      </dgm:prSet>
      <dgm:spPr/>
    </dgm:pt>
    <dgm:pt modelId="{FFA45FEE-FC30-49C9-AEBA-38B1CB2A4595}" type="pres">
      <dgm:prSet presAssocID="{F2365C93-9117-41EB-9777-8FBCCB2FE807}" presName="sibTrans" presStyleCnt="0"/>
      <dgm:spPr/>
    </dgm:pt>
    <dgm:pt modelId="{94B46BCB-C825-44D5-9CA6-7BDABE56C99C}" type="pres">
      <dgm:prSet presAssocID="{D1E64031-FF5A-4894-A818-5C5BA07EC862}" presName="node" presStyleLbl="node1" presStyleIdx="5" presStyleCnt="8">
        <dgm:presLayoutVars>
          <dgm:bulletEnabled val="1"/>
        </dgm:presLayoutVars>
      </dgm:prSet>
      <dgm:spPr/>
    </dgm:pt>
    <dgm:pt modelId="{FEAC09FC-D8AB-4017-B15E-55DE0F1CEA7B}" type="pres">
      <dgm:prSet presAssocID="{3DC11FCA-7678-49D1-87C3-5289C1A1E047}" presName="sibTrans" presStyleCnt="0"/>
      <dgm:spPr/>
    </dgm:pt>
    <dgm:pt modelId="{640A94A0-36FB-469F-AE8E-C36C822D93AE}" type="pres">
      <dgm:prSet presAssocID="{4F7DD69D-1E87-4C57-BCA3-C50A4F7196FB}" presName="node" presStyleLbl="node1" presStyleIdx="6" presStyleCnt="8">
        <dgm:presLayoutVars>
          <dgm:bulletEnabled val="1"/>
        </dgm:presLayoutVars>
      </dgm:prSet>
      <dgm:spPr/>
    </dgm:pt>
    <dgm:pt modelId="{F5997ADB-B6B0-4827-B756-56C9EBD4F1A7}" type="pres">
      <dgm:prSet presAssocID="{C5C9F5C2-B6B6-404F-A978-9980DF83A0A6}" presName="sibTrans" presStyleCnt="0"/>
      <dgm:spPr/>
    </dgm:pt>
    <dgm:pt modelId="{EDD21328-D321-4E58-BBC3-EAE5837DA3C6}" type="pres">
      <dgm:prSet presAssocID="{AB658407-F675-4A12-9CA8-4147658E046A}" presName="node" presStyleLbl="node1" presStyleIdx="7" presStyleCnt="8">
        <dgm:presLayoutVars>
          <dgm:bulletEnabled val="1"/>
        </dgm:presLayoutVars>
      </dgm:prSet>
      <dgm:spPr/>
    </dgm:pt>
  </dgm:ptLst>
  <dgm:cxnLst>
    <dgm:cxn modelId="{E5CF650F-0440-4561-B45E-CBE8CF7EFC48}" srcId="{E7618ABE-BC1F-437D-8D51-75D240C2870E}" destId="{1B256A16-5757-4CEA-AF8C-239323A11F1D}" srcOrd="4" destOrd="0" parTransId="{97F34B71-3312-4674-A99D-C333043002E5}" sibTransId="{F2365C93-9117-41EB-9777-8FBCCB2FE807}"/>
    <dgm:cxn modelId="{6A6A8924-23CA-48AD-A546-DC40C61DCBDC}" srcId="{E7618ABE-BC1F-437D-8D51-75D240C2870E}" destId="{4F7DD69D-1E87-4C57-BCA3-C50A4F7196FB}" srcOrd="6" destOrd="0" parTransId="{247E9C9D-EBAA-428B-81FD-3631CD6673B2}" sibTransId="{C5C9F5C2-B6B6-404F-A978-9980DF83A0A6}"/>
    <dgm:cxn modelId="{5D14F22C-C8B7-4DBB-9E4C-3752FAAB4497}" srcId="{E7618ABE-BC1F-437D-8D51-75D240C2870E}" destId="{AB658407-F675-4A12-9CA8-4147658E046A}" srcOrd="7" destOrd="0" parTransId="{DBB7DB91-062D-4015-B392-A7B4BCE2BD7D}" sibTransId="{E3C35F83-0F77-46BE-9BBC-F63B532D7BFA}"/>
    <dgm:cxn modelId="{961A2A36-1EBC-43FA-A37A-B0983922FECF}" srcId="{E7618ABE-BC1F-437D-8D51-75D240C2870E}" destId="{8BE3F02C-0E4D-43C4-9D37-1A118260A0C7}" srcOrd="3" destOrd="0" parTransId="{3C62519C-75A8-4B0A-9401-A48604B01858}" sibTransId="{AD3F0FBB-2AAE-49D0-907F-96019E42BBF9}"/>
    <dgm:cxn modelId="{A9F7663D-C9DF-4033-883A-4D6F7287AEC2}" srcId="{E7618ABE-BC1F-437D-8D51-75D240C2870E}" destId="{17AC9B6F-35CA-400E-ACAA-AEB271BF1C56}" srcOrd="2" destOrd="0" parTransId="{FF3BB4B6-2B53-4A03-9A1D-ACA3557BBEC6}" sibTransId="{A2860DB6-36FC-4BAE-8EC8-A0F862F50F31}"/>
    <dgm:cxn modelId="{CAA6714C-5C8B-408B-97AD-D8FA9CC58655}" srcId="{E7618ABE-BC1F-437D-8D51-75D240C2870E}" destId="{1726F3C1-0CDF-4AA6-B720-EF7D6DD5FC9B}" srcOrd="1" destOrd="0" parTransId="{1F664FAC-9E13-4EF1-B8F0-22EB59FDFF72}" sibTransId="{5E5D75F4-6C14-441F-815B-2F3CAF9F2B56}"/>
    <dgm:cxn modelId="{223D8855-798E-482B-AF7A-995D2D124ED8}" type="presOf" srcId="{D1E64031-FF5A-4894-A818-5C5BA07EC862}" destId="{94B46BCB-C825-44D5-9CA6-7BDABE56C99C}" srcOrd="0" destOrd="0" presId="urn:microsoft.com/office/officeart/2005/8/layout/default"/>
    <dgm:cxn modelId="{9A3F1684-E538-4665-A63B-33FAAC7BCE53}" type="presOf" srcId="{1B256A16-5757-4CEA-AF8C-239323A11F1D}" destId="{40502057-5E8D-4670-AF7C-9E359A1B9DB3}" srcOrd="0" destOrd="0" presId="urn:microsoft.com/office/officeart/2005/8/layout/default"/>
    <dgm:cxn modelId="{5D8CEA87-2D06-4FA4-85E6-452274E90B97}" type="presOf" srcId="{AB658407-F675-4A12-9CA8-4147658E046A}" destId="{EDD21328-D321-4E58-BBC3-EAE5837DA3C6}" srcOrd="0" destOrd="0" presId="urn:microsoft.com/office/officeart/2005/8/layout/default"/>
    <dgm:cxn modelId="{93C5EE8A-D557-41FF-A3E0-E5F2010BA823}" srcId="{E7618ABE-BC1F-437D-8D51-75D240C2870E}" destId="{D1E64031-FF5A-4894-A818-5C5BA07EC862}" srcOrd="5" destOrd="0" parTransId="{9B724D95-345E-44D5-B9CD-F26B426AA12A}" sibTransId="{3DC11FCA-7678-49D1-87C3-5289C1A1E047}"/>
    <dgm:cxn modelId="{3B48D993-8946-4F4E-B561-20346E3BE065}" type="presOf" srcId="{4F7DD69D-1E87-4C57-BCA3-C50A4F7196FB}" destId="{640A94A0-36FB-469F-AE8E-C36C822D93AE}" srcOrd="0" destOrd="0" presId="urn:microsoft.com/office/officeart/2005/8/layout/default"/>
    <dgm:cxn modelId="{017495C5-AAA7-4A53-9CE6-0655E33A73BB}" type="presOf" srcId="{650B4877-7AAA-4E08-A557-CE0DFB56345B}" destId="{BE33B918-16DA-419A-908F-FA60DBE27D90}" srcOrd="0" destOrd="0" presId="urn:microsoft.com/office/officeart/2005/8/layout/default"/>
    <dgm:cxn modelId="{33820DC9-61C6-422E-9812-01033B7488FA}" srcId="{E7618ABE-BC1F-437D-8D51-75D240C2870E}" destId="{650B4877-7AAA-4E08-A557-CE0DFB56345B}" srcOrd="0" destOrd="0" parTransId="{222F8E1F-53B6-4CDA-B2BA-A16222DD2170}" sibTransId="{7CF067D3-4DD6-4384-8E08-D38B035FD2AC}"/>
    <dgm:cxn modelId="{A75FA3E4-4461-47C8-B986-DF37B16D80AC}" type="presOf" srcId="{8BE3F02C-0E4D-43C4-9D37-1A118260A0C7}" destId="{D71FC227-EB9E-473A-BD34-205B16386DF3}" srcOrd="0" destOrd="0" presId="urn:microsoft.com/office/officeart/2005/8/layout/default"/>
    <dgm:cxn modelId="{319F54E7-DAC7-490C-AE9B-FB9C8A82199A}" type="presOf" srcId="{17AC9B6F-35CA-400E-ACAA-AEB271BF1C56}" destId="{B8C441B2-C837-4247-9A5D-825879B985D7}" srcOrd="0" destOrd="0" presId="urn:microsoft.com/office/officeart/2005/8/layout/default"/>
    <dgm:cxn modelId="{741607E8-85C5-4A8A-92F9-9FE3C088BF03}" type="presOf" srcId="{E7618ABE-BC1F-437D-8D51-75D240C2870E}" destId="{34C239DF-11B5-4517-93A2-F4965CB449C8}" srcOrd="0" destOrd="0" presId="urn:microsoft.com/office/officeart/2005/8/layout/default"/>
    <dgm:cxn modelId="{4A1BCAF9-0BC6-41AD-B92A-B2911B7AE286}" type="presOf" srcId="{1726F3C1-0CDF-4AA6-B720-EF7D6DD5FC9B}" destId="{CBCE885A-1053-49E0-A3C9-240CCF1D91A6}" srcOrd="0" destOrd="0" presId="urn:microsoft.com/office/officeart/2005/8/layout/default"/>
    <dgm:cxn modelId="{205E4242-41C0-4743-AEDE-9F2DBC84800A}" type="presParOf" srcId="{34C239DF-11B5-4517-93A2-F4965CB449C8}" destId="{BE33B918-16DA-419A-908F-FA60DBE27D90}" srcOrd="0" destOrd="0" presId="urn:microsoft.com/office/officeart/2005/8/layout/default"/>
    <dgm:cxn modelId="{CBE9BD45-13FD-42A6-AF21-D7326054D777}" type="presParOf" srcId="{34C239DF-11B5-4517-93A2-F4965CB449C8}" destId="{C73E0EBB-9752-47ED-BE83-47D00EC0BE9A}" srcOrd="1" destOrd="0" presId="urn:microsoft.com/office/officeart/2005/8/layout/default"/>
    <dgm:cxn modelId="{FE3AA4F9-EDB2-4976-B813-F3FBE33E1B98}" type="presParOf" srcId="{34C239DF-11B5-4517-93A2-F4965CB449C8}" destId="{CBCE885A-1053-49E0-A3C9-240CCF1D91A6}" srcOrd="2" destOrd="0" presId="urn:microsoft.com/office/officeart/2005/8/layout/default"/>
    <dgm:cxn modelId="{8477858D-2D46-4E1B-B8CE-CEAEB6362EB6}" type="presParOf" srcId="{34C239DF-11B5-4517-93A2-F4965CB449C8}" destId="{F4A4ABF1-FCFE-4B3E-9877-78BADEC6321C}" srcOrd="3" destOrd="0" presId="urn:microsoft.com/office/officeart/2005/8/layout/default"/>
    <dgm:cxn modelId="{4A2E821A-FFA4-44DF-B4F5-F13E44945F6A}" type="presParOf" srcId="{34C239DF-11B5-4517-93A2-F4965CB449C8}" destId="{B8C441B2-C837-4247-9A5D-825879B985D7}" srcOrd="4" destOrd="0" presId="urn:microsoft.com/office/officeart/2005/8/layout/default"/>
    <dgm:cxn modelId="{BABE149F-E74B-4E1F-A9E7-F4DC8C251CE7}" type="presParOf" srcId="{34C239DF-11B5-4517-93A2-F4965CB449C8}" destId="{2E5084F2-48C4-439C-9159-CB8DE67FD616}" srcOrd="5" destOrd="0" presId="urn:microsoft.com/office/officeart/2005/8/layout/default"/>
    <dgm:cxn modelId="{6EC14690-FEDC-49E3-A16F-E4788463E6D6}" type="presParOf" srcId="{34C239DF-11B5-4517-93A2-F4965CB449C8}" destId="{D71FC227-EB9E-473A-BD34-205B16386DF3}" srcOrd="6" destOrd="0" presId="urn:microsoft.com/office/officeart/2005/8/layout/default"/>
    <dgm:cxn modelId="{9A3752FA-3E92-4B71-96CB-6B24B9178A7A}" type="presParOf" srcId="{34C239DF-11B5-4517-93A2-F4965CB449C8}" destId="{68A33DF0-C4D5-4956-98C4-1895C7C10864}" srcOrd="7" destOrd="0" presId="urn:microsoft.com/office/officeart/2005/8/layout/default"/>
    <dgm:cxn modelId="{5D6054C9-2FA9-4403-B771-F7DC7B887798}" type="presParOf" srcId="{34C239DF-11B5-4517-93A2-F4965CB449C8}" destId="{40502057-5E8D-4670-AF7C-9E359A1B9DB3}" srcOrd="8" destOrd="0" presId="urn:microsoft.com/office/officeart/2005/8/layout/default"/>
    <dgm:cxn modelId="{C6B4589C-7F0A-4F84-AF33-0C83BB0813BC}" type="presParOf" srcId="{34C239DF-11B5-4517-93A2-F4965CB449C8}" destId="{FFA45FEE-FC30-49C9-AEBA-38B1CB2A4595}" srcOrd="9" destOrd="0" presId="urn:microsoft.com/office/officeart/2005/8/layout/default"/>
    <dgm:cxn modelId="{CEAD49D8-CAA0-48A0-A7D8-77F9050A5075}" type="presParOf" srcId="{34C239DF-11B5-4517-93A2-F4965CB449C8}" destId="{94B46BCB-C825-44D5-9CA6-7BDABE56C99C}" srcOrd="10" destOrd="0" presId="urn:microsoft.com/office/officeart/2005/8/layout/default"/>
    <dgm:cxn modelId="{40090821-C8CF-42D3-8630-561E9C214CE3}" type="presParOf" srcId="{34C239DF-11B5-4517-93A2-F4965CB449C8}" destId="{FEAC09FC-D8AB-4017-B15E-55DE0F1CEA7B}" srcOrd="11" destOrd="0" presId="urn:microsoft.com/office/officeart/2005/8/layout/default"/>
    <dgm:cxn modelId="{71B4EB32-A35B-4AAF-A02E-DB4E6A3F6A7E}" type="presParOf" srcId="{34C239DF-11B5-4517-93A2-F4965CB449C8}" destId="{640A94A0-36FB-469F-AE8E-C36C822D93AE}" srcOrd="12" destOrd="0" presId="urn:microsoft.com/office/officeart/2005/8/layout/default"/>
    <dgm:cxn modelId="{6EDE39FB-208B-489A-9381-701472B0BD48}" type="presParOf" srcId="{34C239DF-11B5-4517-93A2-F4965CB449C8}" destId="{F5997ADB-B6B0-4827-B756-56C9EBD4F1A7}" srcOrd="13" destOrd="0" presId="urn:microsoft.com/office/officeart/2005/8/layout/default"/>
    <dgm:cxn modelId="{604422AC-687C-4C31-B2AB-EBCB4438B3D9}" type="presParOf" srcId="{34C239DF-11B5-4517-93A2-F4965CB449C8}" destId="{EDD21328-D321-4E58-BBC3-EAE5837DA3C6}" srcOrd="14"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A2A40F-A0EC-459A-8498-8C851A47BC6D}"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en-US"/>
        </a:p>
      </dgm:t>
    </dgm:pt>
    <dgm:pt modelId="{AF96AFBB-DF54-47CF-96C0-376D095132C5}">
      <dgm:prSet custT="1"/>
      <dgm:spPr/>
      <dgm:t>
        <a:bodyPr/>
        <a:lstStyle/>
        <a:p>
          <a:r>
            <a:rPr lang="ar-SA" sz="2400" b="1" dirty="0">
              <a:latin typeface="Simplified Arabic" panose="02020603050405020304" pitchFamily="18" charset="-78"/>
              <a:cs typeface="Simplified Arabic" panose="02020603050405020304" pitchFamily="18" charset="-78"/>
            </a:rPr>
            <a:t>اختيار موضوع واسع جدًا</a:t>
          </a:r>
          <a:endParaRPr lang="en-US" sz="2400" dirty="0">
            <a:latin typeface="Simplified Arabic" panose="02020603050405020304" pitchFamily="18" charset="-78"/>
            <a:cs typeface="Simplified Arabic" panose="02020603050405020304" pitchFamily="18" charset="-78"/>
          </a:endParaRPr>
        </a:p>
      </dgm:t>
    </dgm:pt>
    <dgm:pt modelId="{424B11D0-0B5D-46F6-BA0D-7217CEE79C5F}" type="parTrans" cxnId="{D61DF3A2-E54C-4CEC-A699-6A749A9B68C4}">
      <dgm:prSet/>
      <dgm:spPr/>
      <dgm:t>
        <a:bodyPr/>
        <a:lstStyle/>
        <a:p>
          <a:endParaRPr lang="en-US"/>
        </a:p>
      </dgm:t>
    </dgm:pt>
    <dgm:pt modelId="{4D774020-FEB6-4E54-A45E-F5F816422A8C}" type="sibTrans" cxnId="{D61DF3A2-E54C-4CEC-A699-6A749A9B68C4}">
      <dgm:prSet/>
      <dgm:spPr/>
      <dgm:t>
        <a:bodyPr/>
        <a:lstStyle/>
        <a:p>
          <a:endParaRPr lang="en-US"/>
        </a:p>
      </dgm:t>
    </dgm:pt>
    <dgm:pt modelId="{223971D3-B9AE-4CEC-A439-EF198DA2EB53}">
      <dgm:prSet custT="1"/>
      <dgm:spPr/>
      <dgm:t>
        <a:bodyPr/>
        <a:lstStyle/>
        <a:p>
          <a:r>
            <a:rPr lang="ar-SA" sz="2000" b="1" dirty="0">
              <a:latin typeface="Simplified Arabic" panose="02020603050405020304" pitchFamily="18" charset="-78"/>
              <a:cs typeface="Simplified Arabic" panose="02020603050405020304" pitchFamily="18" charset="-78"/>
            </a:rPr>
            <a:t>غموض المشكلة</a:t>
          </a:r>
          <a:endParaRPr lang="en-US" sz="2000" dirty="0">
            <a:latin typeface="Simplified Arabic" panose="02020603050405020304" pitchFamily="18" charset="-78"/>
            <a:cs typeface="Simplified Arabic" panose="02020603050405020304" pitchFamily="18" charset="-78"/>
          </a:endParaRPr>
        </a:p>
      </dgm:t>
    </dgm:pt>
    <dgm:pt modelId="{D137F5F0-F5C4-42FC-ADDB-94CFADC3D078}" type="parTrans" cxnId="{3D551DFB-D466-4B9A-AB6F-4925DA7EE889}">
      <dgm:prSet/>
      <dgm:spPr/>
      <dgm:t>
        <a:bodyPr/>
        <a:lstStyle/>
        <a:p>
          <a:endParaRPr lang="en-US"/>
        </a:p>
      </dgm:t>
    </dgm:pt>
    <dgm:pt modelId="{BD532D24-11C7-44AD-98BC-B7A8C5A410DA}" type="sibTrans" cxnId="{3D551DFB-D466-4B9A-AB6F-4925DA7EE889}">
      <dgm:prSet/>
      <dgm:spPr/>
      <dgm:t>
        <a:bodyPr/>
        <a:lstStyle/>
        <a:p>
          <a:endParaRPr lang="en-US"/>
        </a:p>
      </dgm:t>
    </dgm:pt>
    <dgm:pt modelId="{DF7EF478-FF8C-448E-A705-6281CC8E84C5}">
      <dgm:prSet custT="1"/>
      <dgm:spPr/>
      <dgm:t>
        <a:bodyPr/>
        <a:lstStyle/>
        <a:p>
          <a:r>
            <a:rPr lang="ar-SA" sz="1800" b="1" dirty="0">
              <a:latin typeface="Simplified Arabic" panose="02020603050405020304" pitchFamily="18" charset="-78"/>
              <a:cs typeface="Simplified Arabic" panose="02020603050405020304" pitchFamily="18" charset="-78"/>
            </a:rPr>
            <a:t>ضعف الدراسات السابقة</a:t>
          </a:r>
          <a:endParaRPr lang="en-US" sz="1800" dirty="0">
            <a:latin typeface="Simplified Arabic" panose="02020603050405020304" pitchFamily="18" charset="-78"/>
            <a:cs typeface="Simplified Arabic" panose="02020603050405020304" pitchFamily="18" charset="-78"/>
          </a:endParaRPr>
        </a:p>
      </dgm:t>
    </dgm:pt>
    <dgm:pt modelId="{8661FF75-D102-44DA-B06B-BE778E3FA9AA}" type="parTrans" cxnId="{B7CF4FB5-9798-4D7C-8F81-007B5B5E1D5A}">
      <dgm:prSet/>
      <dgm:spPr/>
      <dgm:t>
        <a:bodyPr/>
        <a:lstStyle/>
        <a:p>
          <a:endParaRPr lang="en-US"/>
        </a:p>
      </dgm:t>
    </dgm:pt>
    <dgm:pt modelId="{87C0CF2A-C8F2-4547-861D-676B0572BF71}" type="sibTrans" cxnId="{B7CF4FB5-9798-4D7C-8F81-007B5B5E1D5A}">
      <dgm:prSet/>
      <dgm:spPr/>
      <dgm:t>
        <a:bodyPr/>
        <a:lstStyle/>
        <a:p>
          <a:endParaRPr lang="en-US"/>
        </a:p>
      </dgm:t>
    </dgm:pt>
    <dgm:pt modelId="{A932804D-61DB-4C8B-862C-1B8B8E41554F}">
      <dgm:prSet custT="1"/>
      <dgm:spPr/>
      <dgm:t>
        <a:bodyPr/>
        <a:lstStyle/>
        <a:p>
          <a:r>
            <a:rPr lang="ar-SA" sz="2800" b="1" dirty="0">
              <a:latin typeface="Simplified Arabic" panose="02020603050405020304" pitchFamily="18" charset="-78"/>
              <a:cs typeface="Simplified Arabic" panose="02020603050405020304" pitchFamily="18" charset="-78"/>
            </a:rPr>
            <a:t>عدم توافق المنهج</a:t>
          </a:r>
          <a:endParaRPr lang="en-US" sz="2800" dirty="0">
            <a:latin typeface="Simplified Arabic" panose="02020603050405020304" pitchFamily="18" charset="-78"/>
            <a:cs typeface="Simplified Arabic" panose="02020603050405020304" pitchFamily="18" charset="-78"/>
          </a:endParaRPr>
        </a:p>
      </dgm:t>
    </dgm:pt>
    <dgm:pt modelId="{BC7FD116-C76C-40CD-9CA9-18C60CD8528C}" type="parTrans" cxnId="{87149DA1-6BA4-4823-838E-0D8B2F75C879}">
      <dgm:prSet/>
      <dgm:spPr/>
      <dgm:t>
        <a:bodyPr/>
        <a:lstStyle/>
        <a:p>
          <a:endParaRPr lang="en-US"/>
        </a:p>
      </dgm:t>
    </dgm:pt>
    <dgm:pt modelId="{3253E9DD-CB43-4FEC-B600-B7BCCA59A5EA}" type="sibTrans" cxnId="{87149DA1-6BA4-4823-838E-0D8B2F75C879}">
      <dgm:prSet/>
      <dgm:spPr/>
      <dgm:t>
        <a:bodyPr/>
        <a:lstStyle/>
        <a:p>
          <a:endParaRPr lang="en-US"/>
        </a:p>
      </dgm:t>
    </dgm:pt>
    <dgm:pt modelId="{D6A0FE09-9A84-471C-B439-50CC7F4AA482}">
      <dgm:prSet custT="1"/>
      <dgm:spPr/>
      <dgm:t>
        <a:bodyPr/>
        <a:lstStyle/>
        <a:p>
          <a:r>
            <a:rPr lang="ar-SA" sz="2400" b="1" dirty="0">
              <a:latin typeface="Simplified Arabic" panose="02020603050405020304" pitchFamily="18" charset="-78"/>
              <a:cs typeface="Simplified Arabic" panose="02020603050405020304" pitchFamily="18" charset="-78"/>
            </a:rPr>
            <a:t>ضعف اللغة الأكاديمية</a:t>
          </a:r>
          <a:endParaRPr lang="en-US" sz="2400" dirty="0">
            <a:latin typeface="Simplified Arabic" panose="02020603050405020304" pitchFamily="18" charset="-78"/>
            <a:cs typeface="Simplified Arabic" panose="02020603050405020304" pitchFamily="18" charset="-78"/>
          </a:endParaRPr>
        </a:p>
      </dgm:t>
    </dgm:pt>
    <dgm:pt modelId="{D1A94958-CB6A-470A-945B-9BF5FF7A9549}" type="parTrans" cxnId="{E5467ED1-33D9-4438-8358-FFAE17DE07FD}">
      <dgm:prSet/>
      <dgm:spPr/>
      <dgm:t>
        <a:bodyPr/>
        <a:lstStyle/>
        <a:p>
          <a:endParaRPr lang="en-US"/>
        </a:p>
      </dgm:t>
    </dgm:pt>
    <dgm:pt modelId="{E876AA74-3503-4961-A639-F747A8323D67}" type="sibTrans" cxnId="{E5467ED1-33D9-4438-8358-FFAE17DE07FD}">
      <dgm:prSet/>
      <dgm:spPr/>
      <dgm:t>
        <a:bodyPr/>
        <a:lstStyle/>
        <a:p>
          <a:endParaRPr lang="en-US"/>
        </a:p>
      </dgm:t>
    </dgm:pt>
    <dgm:pt modelId="{C3BCFDEE-8E51-429A-8E29-27B300FE4F5C}" type="pres">
      <dgm:prSet presAssocID="{FEA2A40F-A0EC-459A-8498-8C851A47BC6D}" presName="diagram" presStyleCnt="0">
        <dgm:presLayoutVars>
          <dgm:dir/>
          <dgm:resizeHandles/>
        </dgm:presLayoutVars>
      </dgm:prSet>
      <dgm:spPr/>
    </dgm:pt>
    <dgm:pt modelId="{63DB6AF0-5977-40DE-BF50-813F19FFEC71}" type="pres">
      <dgm:prSet presAssocID="{AF96AFBB-DF54-47CF-96C0-376D095132C5}" presName="firstNode" presStyleLbl="node1" presStyleIdx="0" presStyleCnt="5">
        <dgm:presLayoutVars>
          <dgm:bulletEnabled val="1"/>
        </dgm:presLayoutVars>
      </dgm:prSet>
      <dgm:spPr/>
    </dgm:pt>
    <dgm:pt modelId="{55682296-8773-4896-B487-A1BF792F8CD5}" type="pres">
      <dgm:prSet presAssocID="{4D774020-FEB6-4E54-A45E-F5F816422A8C}" presName="sibTrans" presStyleLbl="sibTrans2D1" presStyleIdx="0" presStyleCnt="4"/>
      <dgm:spPr/>
    </dgm:pt>
    <dgm:pt modelId="{8C79E608-1E74-4C19-A660-7BAC62B702EB}" type="pres">
      <dgm:prSet presAssocID="{223971D3-B9AE-4CEC-A439-EF198DA2EB53}" presName="middleNode" presStyleCnt="0"/>
      <dgm:spPr/>
    </dgm:pt>
    <dgm:pt modelId="{136B50B2-7926-41A2-A79B-4DFB6E3EAC18}" type="pres">
      <dgm:prSet presAssocID="{223971D3-B9AE-4CEC-A439-EF198DA2EB53}" presName="padding" presStyleLbl="node1" presStyleIdx="0" presStyleCnt="5"/>
      <dgm:spPr/>
    </dgm:pt>
    <dgm:pt modelId="{AB245198-BA89-4375-95DE-24956CCBAAC9}" type="pres">
      <dgm:prSet presAssocID="{223971D3-B9AE-4CEC-A439-EF198DA2EB53}" presName="shape" presStyleLbl="node1" presStyleIdx="1" presStyleCnt="5">
        <dgm:presLayoutVars>
          <dgm:bulletEnabled val="1"/>
        </dgm:presLayoutVars>
      </dgm:prSet>
      <dgm:spPr/>
    </dgm:pt>
    <dgm:pt modelId="{8BB1AB62-4559-4962-AC86-A7FC2783E57A}" type="pres">
      <dgm:prSet presAssocID="{BD532D24-11C7-44AD-98BC-B7A8C5A410DA}" presName="sibTrans" presStyleLbl="sibTrans2D1" presStyleIdx="1" presStyleCnt="4"/>
      <dgm:spPr/>
    </dgm:pt>
    <dgm:pt modelId="{6E827175-0173-4FCB-BF9E-AE178D0BE767}" type="pres">
      <dgm:prSet presAssocID="{DF7EF478-FF8C-448E-A705-6281CC8E84C5}" presName="middleNode" presStyleCnt="0"/>
      <dgm:spPr/>
    </dgm:pt>
    <dgm:pt modelId="{B3848168-8AAD-4384-B982-16B728175732}" type="pres">
      <dgm:prSet presAssocID="{DF7EF478-FF8C-448E-A705-6281CC8E84C5}" presName="padding" presStyleLbl="node1" presStyleIdx="1" presStyleCnt="5"/>
      <dgm:spPr/>
    </dgm:pt>
    <dgm:pt modelId="{B2BF85EE-9ABB-44E2-98EE-DF268225C4E7}" type="pres">
      <dgm:prSet presAssocID="{DF7EF478-FF8C-448E-A705-6281CC8E84C5}" presName="shape" presStyleLbl="node1" presStyleIdx="2" presStyleCnt="5">
        <dgm:presLayoutVars>
          <dgm:bulletEnabled val="1"/>
        </dgm:presLayoutVars>
      </dgm:prSet>
      <dgm:spPr/>
    </dgm:pt>
    <dgm:pt modelId="{3051A25F-4D00-4235-A99D-50862E4C21B6}" type="pres">
      <dgm:prSet presAssocID="{87C0CF2A-C8F2-4547-861D-676B0572BF71}" presName="sibTrans" presStyleLbl="sibTrans2D1" presStyleIdx="2" presStyleCnt="4"/>
      <dgm:spPr/>
    </dgm:pt>
    <dgm:pt modelId="{41A49A55-B962-446B-B509-D0DF1CED8666}" type="pres">
      <dgm:prSet presAssocID="{A932804D-61DB-4C8B-862C-1B8B8E41554F}" presName="middleNode" presStyleCnt="0"/>
      <dgm:spPr/>
    </dgm:pt>
    <dgm:pt modelId="{E8DBFDCE-7981-4C1D-9FC0-CFF25AA3A415}" type="pres">
      <dgm:prSet presAssocID="{A932804D-61DB-4C8B-862C-1B8B8E41554F}" presName="padding" presStyleLbl="node1" presStyleIdx="2" presStyleCnt="5"/>
      <dgm:spPr/>
    </dgm:pt>
    <dgm:pt modelId="{0FBC54F1-5525-4570-A09B-5B576D1AFD61}" type="pres">
      <dgm:prSet presAssocID="{A932804D-61DB-4C8B-862C-1B8B8E41554F}" presName="shape" presStyleLbl="node1" presStyleIdx="3" presStyleCnt="5">
        <dgm:presLayoutVars>
          <dgm:bulletEnabled val="1"/>
        </dgm:presLayoutVars>
      </dgm:prSet>
      <dgm:spPr/>
    </dgm:pt>
    <dgm:pt modelId="{2F6A5A65-3301-4C9E-AE06-C806E35C1FA8}" type="pres">
      <dgm:prSet presAssocID="{3253E9DD-CB43-4FEC-B600-B7BCCA59A5EA}" presName="sibTrans" presStyleLbl="sibTrans2D1" presStyleIdx="3" presStyleCnt="4"/>
      <dgm:spPr/>
    </dgm:pt>
    <dgm:pt modelId="{6F05DD25-7254-4F86-85A5-0EB3DD1CFA7B}" type="pres">
      <dgm:prSet presAssocID="{D6A0FE09-9A84-471C-B439-50CC7F4AA482}" presName="lastNode" presStyleLbl="node1" presStyleIdx="4" presStyleCnt="5">
        <dgm:presLayoutVars>
          <dgm:bulletEnabled val="1"/>
        </dgm:presLayoutVars>
      </dgm:prSet>
      <dgm:spPr/>
    </dgm:pt>
  </dgm:ptLst>
  <dgm:cxnLst>
    <dgm:cxn modelId="{2DA7D504-FE91-4AF0-9000-05F72BBFAC75}" type="presOf" srcId="{BD532D24-11C7-44AD-98BC-B7A8C5A410DA}" destId="{8BB1AB62-4559-4962-AC86-A7FC2783E57A}" srcOrd="0" destOrd="0" presId="urn:microsoft.com/office/officeart/2005/8/layout/bProcess2"/>
    <dgm:cxn modelId="{FC29D04D-D23A-4D66-ADE7-7E6693BF6D01}" type="presOf" srcId="{DF7EF478-FF8C-448E-A705-6281CC8E84C5}" destId="{B2BF85EE-9ABB-44E2-98EE-DF268225C4E7}" srcOrd="0" destOrd="0" presId="urn:microsoft.com/office/officeart/2005/8/layout/bProcess2"/>
    <dgm:cxn modelId="{46B53A50-753B-4B68-98C2-6E89682103CD}" type="presOf" srcId="{D6A0FE09-9A84-471C-B439-50CC7F4AA482}" destId="{6F05DD25-7254-4F86-85A5-0EB3DD1CFA7B}" srcOrd="0" destOrd="0" presId="urn:microsoft.com/office/officeart/2005/8/layout/bProcess2"/>
    <dgm:cxn modelId="{2A1FD888-7326-461B-ADFA-851FEB0250D1}" type="presOf" srcId="{223971D3-B9AE-4CEC-A439-EF198DA2EB53}" destId="{AB245198-BA89-4375-95DE-24956CCBAAC9}" srcOrd="0" destOrd="0" presId="urn:microsoft.com/office/officeart/2005/8/layout/bProcess2"/>
    <dgm:cxn modelId="{87149DA1-6BA4-4823-838E-0D8B2F75C879}" srcId="{FEA2A40F-A0EC-459A-8498-8C851A47BC6D}" destId="{A932804D-61DB-4C8B-862C-1B8B8E41554F}" srcOrd="3" destOrd="0" parTransId="{BC7FD116-C76C-40CD-9CA9-18C60CD8528C}" sibTransId="{3253E9DD-CB43-4FEC-B600-B7BCCA59A5EA}"/>
    <dgm:cxn modelId="{D61DF3A2-E54C-4CEC-A699-6A749A9B68C4}" srcId="{FEA2A40F-A0EC-459A-8498-8C851A47BC6D}" destId="{AF96AFBB-DF54-47CF-96C0-376D095132C5}" srcOrd="0" destOrd="0" parTransId="{424B11D0-0B5D-46F6-BA0D-7217CEE79C5F}" sibTransId="{4D774020-FEB6-4E54-A45E-F5F816422A8C}"/>
    <dgm:cxn modelId="{D10135A5-53A8-4B29-B2FB-12E508C0FDCB}" type="presOf" srcId="{FEA2A40F-A0EC-459A-8498-8C851A47BC6D}" destId="{C3BCFDEE-8E51-429A-8E29-27B300FE4F5C}" srcOrd="0" destOrd="0" presId="urn:microsoft.com/office/officeart/2005/8/layout/bProcess2"/>
    <dgm:cxn modelId="{B7CF4FB5-9798-4D7C-8F81-007B5B5E1D5A}" srcId="{FEA2A40F-A0EC-459A-8498-8C851A47BC6D}" destId="{DF7EF478-FF8C-448E-A705-6281CC8E84C5}" srcOrd="2" destOrd="0" parTransId="{8661FF75-D102-44DA-B06B-BE778E3FA9AA}" sibTransId="{87C0CF2A-C8F2-4547-861D-676B0572BF71}"/>
    <dgm:cxn modelId="{1AE7BBB5-BA68-4DFB-ACCC-37296734284A}" type="presOf" srcId="{AF96AFBB-DF54-47CF-96C0-376D095132C5}" destId="{63DB6AF0-5977-40DE-BF50-813F19FFEC71}" srcOrd="0" destOrd="0" presId="urn:microsoft.com/office/officeart/2005/8/layout/bProcess2"/>
    <dgm:cxn modelId="{E5467ED1-33D9-4438-8358-FFAE17DE07FD}" srcId="{FEA2A40F-A0EC-459A-8498-8C851A47BC6D}" destId="{D6A0FE09-9A84-471C-B439-50CC7F4AA482}" srcOrd="4" destOrd="0" parTransId="{D1A94958-CB6A-470A-945B-9BF5FF7A9549}" sibTransId="{E876AA74-3503-4961-A639-F747A8323D67}"/>
    <dgm:cxn modelId="{1772CCD3-5B68-478B-8C2F-B5B77FB75EF3}" type="presOf" srcId="{3253E9DD-CB43-4FEC-B600-B7BCCA59A5EA}" destId="{2F6A5A65-3301-4C9E-AE06-C806E35C1FA8}" srcOrd="0" destOrd="0" presId="urn:microsoft.com/office/officeart/2005/8/layout/bProcess2"/>
    <dgm:cxn modelId="{1A307CF7-0999-4863-941E-D341FDFEBECD}" type="presOf" srcId="{87C0CF2A-C8F2-4547-861D-676B0572BF71}" destId="{3051A25F-4D00-4235-A99D-50862E4C21B6}" srcOrd="0" destOrd="0" presId="urn:microsoft.com/office/officeart/2005/8/layout/bProcess2"/>
    <dgm:cxn modelId="{5488DEF8-3D35-457A-8460-BA94BA7A85EB}" type="presOf" srcId="{A932804D-61DB-4C8B-862C-1B8B8E41554F}" destId="{0FBC54F1-5525-4570-A09B-5B576D1AFD61}" srcOrd="0" destOrd="0" presId="urn:microsoft.com/office/officeart/2005/8/layout/bProcess2"/>
    <dgm:cxn modelId="{629F76FA-AED4-49D8-9F95-AE2A5CC35018}" type="presOf" srcId="{4D774020-FEB6-4E54-A45E-F5F816422A8C}" destId="{55682296-8773-4896-B487-A1BF792F8CD5}" srcOrd="0" destOrd="0" presId="urn:microsoft.com/office/officeart/2005/8/layout/bProcess2"/>
    <dgm:cxn modelId="{3D551DFB-D466-4B9A-AB6F-4925DA7EE889}" srcId="{FEA2A40F-A0EC-459A-8498-8C851A47BC6D}" destId="{223971D3-B9AE-4CEC-A439-EF198DA2EB53}" srcOrd="1" destOrd="0" parTransId="{D137F5F0-F5C4-42FC-ADDB-94CFADC3D078}" sibTransId="{BD532D24-11C7-44AD-98BC-B7A8C5A410DA}"/>
    <dgm:cxn modelId="{7F08465B-E960-42FC-BB6E-168D511814AC}" type="presParOf" srcId="{C3BCFDEE-8E51-429A-8E29-27B300FE4F5C}" destId="{63DB6AF0-5977-40DE-BF50-813F19FFEC71}" srcOrd="0" destOrd="0" presId="urn:microsoft.com/office/officeart/2005/8/layout/bProcess2"/>
    <dgm:cxn modelId="{6089F43A-EF62-4C29-8F83-725E49E980E7}" type="presParOf" srcId="{C3BCFDEE-8E51-429A-8E29-27B300FE4F5C}" destId="{55682296-8773-4896-B487-A1BF792F8CD5}" srcOrd="1" destOrd="0" presId="urn:microsoft.com/office/officeart/2005/8/layout/bProcess2"/>
    <dgm:cxn modelId="{3E0BA75D-2B36-4249-B1BE-DA165B9C82C1}" type="presParOf" srcId="{C3BCFDEE-8E51-429A-8E29-27B300FE4F5C}" destId="{8C79E608-1E74-4C19-A660-7BAC62B702EB}" srcOrd="2" destOrd="0" presId="urn:microsoft.com/office/officeart/2005/8/layout/bProcess2"/>
    <dgm:cxn modelId="{7E51FF19-4979-4A45-BD27-41BC9F395974}" type="presParOf" srcId="{8C79E608-1E74-4C19-A660-7BAC62B702EB}" destId="{136B50B2-7926-41A2-A79B-4DFB6E3EAC18}" srcOrd="0" destOrd="0" presId="urn:microsoft.com/office/officeart/2005/8/layout/bProcess2"/>
    <dgm:cxn modelId="{BFFB6E5A-B0FC-4D06-9192-98F85E5FC8B0}" type="presParOf" srcId="{8C79E608-1E74-4C19-A660-7BAC62B702EB}" destId="{AB245198-BA89-4375-95DE-24956CCBAAC9}" srcOrd="1" destOrd="0" presId="urn:microsoft.com/office/officeart/2005/8/layout/bProcess2"/>
    <dgm:cxn modelId="{E6FA5915-6921-43F9-82CD-FD588741D19F}" type="presParOf" srcId="{C3BCFDEE-8E51-429A-8E29-27B300FE4F5C}" destId="{8BB1AB62-4559-4962-AC86-A7FC2783E57A}" srcOrd="3" destOrd="0" presId="urn:microsoft.com/office/officeart/2005/8/layout/bProcess2"/>
    <dgm:cxn modelId="{CDB997B2-37CA-427E-A37B-DF3EB7C72EBD}" type="presParOf" srcId="{C3BCFDEE-8E51-429A-8E29-27B300FE4F5C}" destId="{6E827175-0173-4FCB-BF9E-AE178D0BE767}" srcOrd="4" destOrd="0" presId="urn:microsoft.com/office/officeart/2005/8/layout/bProcess2"/>
    <dgm:cxn modelId="{D2A9903C-7C48-4838-8F36-6F2187C7F70E}" type="presParOf" srcId="{6E827175-0173-4FCB-BF9E-AE178D0BE767}" destId="{B3848168-8AAD-4384-B982-16B728175732}" srcOrd="0" destOrd="0" presId="urn:microsoft.com/office/officeart/2005/8/layout/bProcess2"/>
    <dgm:cxn modelId="{4F355A25-84FF-426A-BDC9-08F01A34681A}" type="presParOf" srcId="{6E827175-0173-4FCB-BF9E-AE178D0BE767}" destId="{B2BF85EE-9ABB-44E2-98EE-DF268225C4E7}" srcOrd="1" destOrd="0" presId="urn:microsoft.com/office/officeart/2005/8/layout/bProcess2"/>
    <dgm:cxn modelId="{F5780449-EA05-4168-A7AE-4983796C229A}" type="presParOf" srcId="{C3BCFDEE-8E51-429A-8E29-27B300FE4F5C}" destId="{3051A25F-4D00-4235-A99D-50862E4C21B6}" srcOrd="5" destOrd="0" presId="urn:microsoft.com/office/officeart/2005/8/layout/bProcess2"/>
    <dgm:cxn modelId="{5E8646A1-A5B9-4415-90A2-03A02EE5148D}" type="presParOf" srcId="{C3BCFDEE-8E51-429A-8E29-27B300FE4F5C}" destId="{41A49A55-B962-446B-B509-D0DF1CED8666}" srcOrd="6" destOrd="0" presId="urn:microsoft.com/office/officeart/2005/8/layout/bProcess2"/>
    <dgm:cxn modelId="{6AF16956-F55F-4B42-A1D4-87C0F586F028}" type="presParOf" srcId="{41A49A55-B962-446B-B509-D0DF1CED8666}" destId="{E8DBFDCE-7981-4C1D-9FC0-CFF25AA3A415}" srcOrd="0" destOrd="0" presId="urn:microsoft.com/office/officeart/2005/8/layout/bProcess2"/>
    <dgm:cxn modelId="{CC6A5B9F-0EA1-487F-A0F8-0955E89A728F}" type="presParOf" srcId="{41A49A55-B962-446B-B509-D0DF1CED8666}" destId="{0FBC54F1-5525-4570-A09B-5B576D1AFD61}" srcOrd="1" destOrd="0" presId="urn:microsoft.com/office/officeart/2005/8/layout/bProcess2"/>
    <dgm:cxn modelId="{9FDBC240-CBD6-4D94-B457-2A0EB39CF3D8}" type="presParOf" srcId="{C3BCFDEE-8E51-429A-8E29-27B300FE4F5C}" destId="{2F6A5A65-3301-4C9E-AE06-C806E35C1FA8}" srcOrd="7" destOrd="0" presId="urn:microsoft.com/office/officeart/2005/8/layout/bProcess2"/>
    <dgm:cxn modelId="{C1CE6206-D56A-4A94-8F66-8A294581D1CA}" type="presParOf" srcId="{C3BCFDEE-8E51-429A-8E29-27B300FE4F5C}" destId="{6F05DD25-7254-4F86-85A5-0EB3DD1CFA7B}" srcOrd="8" destOrd="0" presId="urn:microsoft.com/office/officeart/2005/8/layout/bProcess2"/>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115E57-1065-4B70-965E-2C220F95858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B071BF2-50B2-439C-B1AF-5F65123E79CD}">
      <dgm:prSet custT="1"/>
      <dgm:spPr/>
      <dgm:t>
        <a:bodyPr/>
        <a:lstStyle/>
        <a:p>
          <a:r>
            <a:rPr lang="ar-SA" sz="2800" dirty="0">
              <a:latin typeface="Simplified Arabic" panose="02020603050405020304" pitchFamily="18" charset="-78"/>
              <a:cs typeface="Simplified Arabic" panose="02020603050405020304" pitchFamily="18" charset="-78"/>
            </a:rPr>
            <a:t>اختر موضوعًا دقيقًا</a:t>
          </a:r>
          <a:r>
            <a:rPr lang="en-US" sz="2800" dirty="0">
              <a:latin typeface="Simplified Arabic" panose="02020603050405020304" pitchFamily="18" charset="-78"/>
              <a:cs typeface="Simplified Arabic" panose="02020603050405020304" pitchFamily="18" charset="-78"/>
            </a:rPr>
            <a:t>. </a:t>
          </a:r>
        </a:p>
      </dgm:t>
    </dgm:pt>
    <dgm:pt modelId="{CB11AFF8-92A2-4A6B-B03D-4CEB65384763}" type="parTrans" cxnId="{AF71DC4E-E2DF-4D9B-93E7-0E497E5BD2B1}">
      <dgm:prSet/>
      <dgm:spPr/>
      <dgm:t>
        <a:bodyPr/>
        <a:lstStyle/>
        <a:p>
          <a:endParaRPr lang="en-US"/>
        </a:p>
      </dgm:t>
    </dgm:pt>
    <dgm:pt modelId="{A2990B63-7290-45A7-8F34-C5C21D5BBC0B}" type="sibTrans" cxnId="{AF71DC4E-E2DF-4D9B-93E7-0E497E5BD2B1}">
      <dgm:prSet/>
      <dgm:spPr/>
      <dgm:t>
        <a:bodyPr/>
        <a:lstStyle/>
        <a:p>
          <a:endParaRPr lang="en-US"/>
        </a:p>
      </dgm:t>
    </dgm:pt>
    <dgm:pt modelId="{FC62FD2C-77D1-4C38-919C-11B9E5862694}">
      <dgm:prSet custT="1"/>
      <dgm:spPr/>
      <dgm:t>
        <a:bodyPr/>
        <a:lstStyle/>
        <a:p>
          <a:r>
            <a:rPr lang="ar-SA" sz="2800" dirty="0">
              <a:latin typeface="Simplified Arabic" panose="02020603050405020304" pitchFamily="18" charset="-78"/>
              <a:cs typeface="Simplified Arabic" panose="02020603050405020304" pitchFamily="18" charset="-78"/>
            </a:rPr>
            <a:t>اقرأ كثيرًا قبل تحديد المشكلة</a:t>
          </a:r>
          <a:r>
            <a:rPr lang="en-US" sz="2800" dirty="0">
              <a:latin typeface="Simplified Arabic" panose="02020603050405020304" pitchFamily="18" charset="-78"/>
              <a:cs typeface="Simplified Arabic" panose="02020603050405020304" pitchFamily="18" charset="-78"/>
            </a:rPr>
            <a:t>. </a:t>
          </a:r>
        </a:p>
      </dgm:t>
    </dgm:pt>
    <dgm:pt modelId="{070D1552-A435-4F40-8584-8EA293CCBB88}" type="parTrans" cxnId="{213458D5-09E0-4A96-B134-D7FA21AD1790}">
      <dgm:prSet/>
      <dgm:spPr/>
      <dgm:t>
        <a:bodyPr/>
        <a:lstStyle/>
        <a:p>
          <a:endParaRPr lang="en-US"/>
        </a:p>
      </dgm:t>
    </dgm:pt>
    <dgm:pt modelId="{A678E5AC-C424-47D8-9E55-439B03C9DE33}" type="sibTrans" cxnId="{213458D5-09E0-4A96-B134-D7FA21AD1790}">
      <dgm:prSet/>
      <dgm:spPr/>
      <dgm:t>
        <a:bodyPr/>
        <a:lstStyle/>
        <a:p>
          <a:endParaRPr lang="en-US"/>
        </a:p>
      </dgm:t>
    </dgm:pt>
    <dgm:pt modelId="{59D72F99-D9DF-4224-8904-09387813F7A8}">
      <dgm:prSet custT="1"/>
      <dgm:spPr/>
      <dgm:t>
        <a:bodyPr/>
        <a:lstStyle/>
        <a:p>
          <a:r>
            <a:rPr lang="ar-SA" sz="2800" dirty="0">
              <a:latin typeface="Simplified Arabic" panose="02020603050405020304" pitchFamily="18" charset="-78"/>
              <a:cs typeface="Simplified Arabic" panose="02020603050405020304" pitchFamily="18" charset="-78"/>
            </a:rPr>
            <a:t>استخدم مصادر موثوقة</a:t>
          </a:r>
          <a:r>
            <a:rPr lang="en-US" sz="2800" dirty="0">
              <a:latin typeface="Simplified Arabic" panose="02020603050405020304" pitchFamily="18" charset="-78"/>
              <a:cs typeface="Simplified Arabic" panose="02020603050405020304" pitchFamily="18" charset="-78"/>
            </a:rPr>
            <a:t>. </a:t>
          </a:r>
        </a:p>
      </dgm:t>
    </dgm:pt>
    <dgm:pt modelId="{0C679BE8-215D-4279-8C8B-6624C052E623}" type="parTrans" cxnId="{BBE2963A-E600-4647-8CFD-5D28EEB24D4E}">
      <dgm:prSet/>
      <dgm:spPr/>
      <dgm:t>
        <a:bodyPr/>
        <a:lstStyle/>
        <a:p>
          <a:endParaRPr lang="en-US"/>
        </a:p>
      </dgm:t>
    </dgm:pt>
    <dgm:pt modelId="{714D8896-9E35-4BD7-8DDF-991F378F8F58}" type="sibTrans" cxnId="{BBE2963A-E600-4647-8CFD-5D28EEB24D4E}">
      <dgm:prSet/>
      <dgm:spPr/>
      <dgm:t>
        <a:bodyPr/>
        <a:lstStyle/>
        <a:p>
          <a:endParaRPr lang="en-US"/>
        </a:p>
      </dgm:t>
    </dgm:pt>
    <dgm:pt modelId="{5EE21FD5-0D3F-4BC1-9AEF-970320C9E48E}">
      <dgm:prSet custT="1"/>
      <dgm:spPr/>
      <dgm:t>
        <a:bodyPr/>
        <a:lstStyle/>
        <a:p>
          <a:r>
            <a:rPr lang="ar-SA" sz="2800" dirty="0">
              <a:latin typeface="Simplified Arabic" panose="02020603050405020304" pitchFamily="18" charset="-78"/>
              <a:cs typeface="Simplified Arabic" panose="02020603050405020304" pitchFamily="18" charset="-78"/>
            </a:rPr>
            <a:t>راعِ التسلسل المنطقي</a:t>
          </a:r>
          <a:r>
            <a:rPr lang="en-US" sz="2800" dirty="0">
              <a:latin typeface="Simplified Arabic" panose="02020603050405020304" pitchFamily="18" charset="-78"/>
              <a:cs typeface="Simplified Arabic" panose="02020603050405020304" pitchFamily="18" charset="-78"/>
            </a:rPr>
            <a:t>. </a:t>
          </a:r>
        </a:p>
      </dgm:t>
    </dgm:pt>
    <dgm:pt modelId="{2079171C-5D93-42B6-8E61-FEF8E7F920AB}" type="parTrans" cxnId="{7B699B23-47FF-4E55-9430-A84AE5DF5A18}">
      <dgm:prSet/>
      <dgm:spPr/>
      <dgm:t>
        <a:bodyPr/>
        <a:lstStyle/>
        <a:p>
          <a:endParaRPr lang="en-US"/>
        </a:p>
      </dgm:t>
    </dgm:pt>
    <dgm:pt modelId="{2D0602C7-32E9-49E0-9268-851C21DD4D8C}" type="sibTrans" cxnId="{7B699B23-47FF-4E55-9430-A84AE5DF5A18}">
      <dgm:prSet/>
      <dgm:spPr/>
      <dgm:t>
        <a:bodyPr/>
        <a:lstStyle/>
        <a:p>
          <a:endParaRPr lang="en-US"/>
        </a:p>
      </dgm:t>
    </dgm:pt>
    <dgm:pt modelId="{CB445B1B-1DC8-4AA3-A3E7-1B45EECD5F91}">
      <dgm:prSet custT="1"/>
      <dgm:spPr/>
      <dgm:t>
        <a:bodyPr/>
        <a:lstStyle/>
        <a:p>
          <a:r>
            <a:rPr lang="ar-SA" sz="2800" dirty="0">
              <a:latin typeface="Simplified Arabic" panose="02020603050405020304" pitchFamily="18" charset="-78"/>
              <a:cs typeface="Simplified Arabic" panose="02020603050405020304" pitchFamily="18" charset="-78"/>
            </a:rPr>
            <a:t>اكتب بلغة أكاديمية واضحة</a:t>
          </a:r>
          <a:r>
            <a:rPr lang="en-US" sz="2800" dirty="0">
              <a:latin typeface="Simplified Arabic" panose="02020603050405020304" pitchFamily="18" charset="-78"/>
              <a:cs typeface="Simplified Arabic" panose="02020603050405020304" pitchFamily="18" charset="-78"/>
            </a:rPr>
            <a:t>. </a:t>
          </a:r>
        </a:p>
      </dgm:t>
    </dgm:pt>
    <dgm:pt modelId="{C779EA70-9C7F-46B6-A5AA-A083AC686AA6}" type="parTrans" cxnId="{220DD788-913C-45A5-8B7C-429996BC04C9}">
      <dgm:prSet/>
      <dgm:spPr/>
      <dgm:t>
        <a:bodyPr/>
        <a:lstStyle/>
        <a:p>
          <a:endParaRPr lang="en-US"/>
        </a:p>
      </dgm:t>
    </dgm:pt>
    <dgm:pt modelId="{29819906-92A7-4F44-B65F-A578711410DE}" type="sibTrans" cxnId="{220DD788-913C-45A5-8B7C-429996BC04C9}">
      <dgm:prSet/>
      <dgm:spPr/>
      <dgm:t>
        <a:bodyPr/>
        <a:lstStyle/>
        <a:p>
          <a:endParaRPr lang="en-US"/>
        </a:p>
      </dgm:t>
    </dgm:pt>
    <dgm:pt modelId="{B29C9DE0-8C7F-4806-AA8B-C290A39578C6}">
      <dgm:prSet custT="1"/>
      <dgm:spPr/>
      <dgm:t>
        <a:bodyPr/>
        <a:lstStyle/>
        <a:p>
          <a:r>
            <a:rPr lang="ar-SA" sz="2800" dirty="0">
              <a:latin typeface="Simplified Arabic" panose="02020603050405020304" pitchFamily="18" charset="-78"/>
              <a:cs typeface="Simplified Arabic" panose="02020603050405020304" pitchFamily="18" charset="-78"/>
            </a:rPr>
            <a:t>راجع الخطة لغويًا</a:t>
          </a:r>
          <a:r>
            <a:rPr lang="en-US" sz="2800" dirty="0">
              <a:latin typeface="Simplified Arabic" panose="02020603050405020304" pitchFamily="18" charset="-78"/>
              <a:cs typeface="Simplified Arabic" panose="02020603050405020304" pitchFamily="18" charset="-78"/>
            </a:rPr>
            <a:t>. </a:t>
          </a:r>
        </a:p>
      </dgm:t>
    </dgm:pt>
    <dgm:pt modelId="{AAD8F37C-1019-490D-84AE-42135268907B}" type="parTrans" cxnId="{8752535A-2737-4E2D-B77B-8BB2BB75C669}">
      <dgm:prSet/>
      <dgm:spPr/>
      <dgm:t>
        <a:bodyPr/>
        <a:lstStyle/>
        <a:p>
          <a:endParaRPr lang="en-US"/>
        </a:p>
      </dgm:t>
    </dgm:pt>
    <dgm:pt modelId="{5A88C33D-C2C3-4B95-8C52-2629CC81580C}" type="sibTrans" cxnId="{8752535A-2737-4E2D-B77B-8BB2BB75C669}">
      <dgm:prSet/>
      <dgm:spPr/>
      <dgm:t>
        <a:bodyPr/>
        <a:lstStyle/>
        <a:p>
          <a:endParaRPr lang="en-US"/>
        </a:p>
      </dgm:t>
    </dgm:pt>
    <dgm:pt modelId="{96B7BEFB-8453-4748-82BD-910EB6ABE760}">
      <dgm:prSet custT="1"/>
      <dgm:spPr/>
      <dgm:t>
        <a:bodyPr/>
        <a:lstStyle/>
        <a:p>
          <a:r>
            <a:rPr lang="ar-SA" sz="2800" dirty="0">
              <a:latin typeface="Simplified Arabic" panose="02020603050405020304" pitchFamily="18" charset="-78"/>
              <a:cs typeface="Simplified Arabic" panose="02020603050405020304" pitchFamily="18" charset="-78"/>
            </a:rPr>
            <a:t>استشر المشرف العلمي</a:t>
          </a:r>
          <a:r>
            <a:rPr lang="en-US" sz="2800" dirty="0">
              <a:latin typeface="Simplified Arabic" panose="02020603050405020304" pitchFamily="18" charset="-78"/>
              <a:cs typeface="Simplified Arabic" panose="02020603050405020304" pitchFamily="18" charset="-78"/>
            </a:rPr>
            <a:t>. </a:t>
          </a:r>
        </a:p>
      </dgm:t>
    </dgm:pt>
    <dgm:pt modelId="{DC838FA7-E815-46EB-B209-119CE348606A}" type="parTrans" cxnId="{4AA153EB-955B-44A6-BB62-8F47F9496C69}">
      <dgm:prSet/>
      <dgm:spPr/>
      <dgm:t>
        <a:bodyPr/>
        <a:lstStyle/>
        <a:p>
          <a:endParaRPr lang="en-US"/>
        </a:p>
      </dgm:t>
    </dgm:pt>
    <dgm:pt modelId="{A20E23E7-3224-42CF-B232-82F080AEF0CD}" type="sibTrans" cxnId="{4AA153EB-955B-44A6-BB62-8F47F9496C69}">
      <dgm:prSet/>
      <dgm:spPr/>
      <dgm:t>
        <a:bodyPr/>
        <a:lstStyle/>
        <a:p>
          <a:endParaRPr lang="en-US"/>
        </a:p>
      </dgm:t>
    </dgm:pt>
    <dgm:pt modelId="{42273FBE-3ED3-41A0-93A7-812DF9235B21}" type="pres">
      <dgm:prSet presAssocID="{A0115E57-1065-4B70-965E-2C220F95858E}" presName="diagram" presStyleCnt="0">
        <dgm:presLayoutVars>
          <dgm:dir/>
          <dgm:resizeHandles val="exact"/>
        </dgm:presLayoutVars>
      </dgm:prSet>
      <dgm:spPr/>
    </dgm:pt>
    <dgm:pt modelId="{71C00473-D00F-4BD0-8FCA-2A3C4A459802}" type="pres">
      <dgm:prSet presAssocID="{CB071BF2-50B2-439C-B1AF-5F65123E79CD}" presName="node" presStyleLbl="node1" presStyleIdx="0" presStyleCnt="7">
        <dgm:presLayoutVars>
          <dgm:bulletEnabled val="1"/>
        </dgm:presLayoutVars>
      </dgm:prSet>
      <dgm:spPr/>
    </dgm:pt>
    <dgm:pt modelId="{C7D2B945-3A7D-4C61-893F-618425C552B8}" type="pres">
      <dgm:prSet presAssocID="{A2990B63-7290-45A7-8F34-C5C21D5BBC0B}" presName="sibTrans" presStyleCnt="0"/>
      <dgm:spPr/>
    </dgm:pt>
    <dgm:pt modelId="{F00F429B-4491-4C16-AA6D-8D06EBCF9150}" type="pres">
      <dgm:prSet presAssocID="{FC62FD2C-77D1-4C38-919C-11B9E5862694}" presName="node" presStyleLbl="node1" presStyleIdx="1" presStyleCnt="7">
        <dgm:presLayoutVars>
          <dgm:bulletEnabled val="1"/>
        </dgm:presLayoutVars>
      </dgm:prSet>
      <dgm:spPr/>
    </dgm:pt>
    <dgm:pt modelId="{25D0211B-2247-4429-9854-8DAD40740396}" type="pres">
      <dgm:prSet presAssocID="{A678E5AC-C424-47D8-9E55-439B03C9DE33}" presName="sibTrans" presStyleCnt="0"/>
      <dgm:spPr/>
    </dgm:pt>
    <dgm:pt modelId="{7CE70DC1-A894-44FD-B298-EEB51E55FA2A}" type="pres">
      <dgm:prSet presAssocID="{59D72F99-D9DF-4224-8904-09387813F7A8}" presName="node" presStyleLbl="node1" presStyleIdx="2" presStyleCnt="7">
        <dgm:presLayoutVars>
          <dgm:bulletEnabled val="1"/>
        </dgm:presLayoutVars>
      </dgm:prSet>
      <dgm:spPr/>
    </dgm:pt>
    <dgm:pt modelId="{91D1ACBE-1F8A-4933-BF19-CB4078DD3BD8}" type="pres">
      <dgm:prSet presAssocID="{714D8896-9E35-4BD7-8DDF-991F378F8F58}" presName="sibTrans" presStyleCnt="0"/>
      <dgm:spPr/>
    </dgm:pt>
    <dgm:pt modelId="{7CFFBDF6-C657-4F25-B5EA-434B2BF00D65}" type="pres">
      <dgm:prSet presAssocID="{5EE21FD5-0D3F-4BC1-9AEF-970320C9E48E}" presName="node" presStyleLbl="node1" presStyleIdx="3" presStyleCnt="7">
        <dgm:presLayoutVars>
          <dgm:bulletEnabled val="1"/>
        </dgm:presLayoutVars>
      </dgm:prSet>
      <dgm:spPr/>
    </dgm:pt>
    <dgm:pt modelId="{7D67B4AA-233D-4EEA-B856-CAEB68DE6F6C}" type="pres">
      <dgm:prSet presAssocID="{2D0602C7-32E9-49E0-9268-851C21DD4D8C}" presName="sibTrans" presStyleCnt="0"/>
      <dgm:spPr/>
    </dgm:pt>
    <dgm:pt modelId="{026B5044-AC2A-4D5F-A609-C2CEEEB495B7}" type="pres">
      <dgm:prSet presAssocID="{CB445B1B-1DC8-4AA3-A3E7-1B45EECD5F91}" presName="node" presStyleLbl="node1" presStyleIdx="4" presStyleCnt="7">
        <dgm:presLayoutVars>
          <dgm:bulletEnabled val="1"/>
        </dgm:presLayoutVars>
      </dgm:prSet>
      <dgm:spPr/>
    </dgm:pt>
    <dgm:pt modelId="{93A1EFE4-A5E4-4958-A7A4-2EA2BB565D8F}" type="pres">
      <dgm:prSet presAssocID="{29819906-92A7-4F44-B65F-A578711410DE}" presName="sibTrans" presStyleCnt="0"/>
      <dgm:spPr/>
    </dgm:pt>
    <dgm:pt modelId="{09C08BBD-2430-471E-A4D1-47002FB9FC8F}" type="pres">
      <dgm:prSet presAssocID="{B29C9DE0-8C7F-4806-AA8B-C290A39578C6}" presName="node" presStyleLbl="node1" presStyleIdx="5" presStyleCnt="7">
        <dgm:presLayoutVars>
          <dgm:bulletEnabled val="1"/>
        </dgm:presLayoutVars>
      </dgm:prSet>
      <dgm:spPr/>
    </dgm:pt>
    <dgm:pt modelId="{7BD92226-0393-44F7-B344-2A0245815B1A}" type="pres">
      <dgm:prSet presAssocID="{5A88C33D-C2C3-4B95-8C52-2629CC81580C}" presName="sibTrans" presStyleCnt="0"/>
      <dgm:spPr/>
    </dgm:pt>
    <dgm:pt modelId="{115B7A0B-2BF6-4011-AE9B-5C271ECFC4C9}" type="pres">
      <dgm:prSet presAssocID="{96B7BEFB-8453-4748-82BD-910EB6ABE760}" presName="node" presStyleLbl="node1" presStyleIdx="6" presStyleCnt="7">
        <dgm:presLayoutVars>
          <dgm:bulletEnabled val="1"/>
        </dgm:presLayoutVars>
      </dgm:prSet>
      <dgm:spPr/>
    </dgm:pt>
  </dgm:ptLst>
  <dgm:cxnLst>
    <dgm:cxn modelId="{73234620-B338-402D-BC41-937B2C4A1F91}" type="presOf" srcId="{5EE21FD5-0D3F-4BC1-9AEF-970320C9E48E}" destId="{7CFFBDF6-C657-4F25-B5EA-434B2BF00D65}" srcOrd="0" destOrd="0" presId="urn:microsoft.com/office/officeart/2005/8/layout/default"/>
    <dgm:cxn modelId="{7B699B23-47FF-4E55-9430-A84AE5DF5A18}" srcId="{A0115E57-1065-4B70-965E-2C220F95858E}" destId="{5EE21FD5-0D3F-4BC1-9AEF-970320C9E48E}" srcOrd="3" destOrd="0" parTransId="{2079171C-5D93-42B6-8E61-FEF8E7F920AB}" sibTransId="{2D0602C7-32E9-49E0-9268-851C21DD4D8C}"/>
    <dgm:cxn modelId="{4C18E927-D8C8-4956-8A53-B13F1E3FCAF9}" type="presOf" srcId="{A0115E57-1065-4B70-965E-2C220F95858E}" destId="{42273FBE-3ED3-41A0-93A7-812DF9235B21}" srcOrd="0" destOrd="0" presId="urn:microsoft.com/office/officeart/2005/8/layout/default"/>
    <dgm:cxn modelId="{62F5772C-A6E3-4CB7-AAA8-FBAF16A3EAAC}" type="presOf" srcId="{59D72F99-D9DF-4224-8904-09387813F7A8}" destId="{7CE70DC1-A894-44FD-B298-EEB51E55FA2A}" srcOrd="0" destOrd="0" presId="urn:microsoft.com/office/officeart/2005/8/layout/default"/>
    <dgm:cxn modelId="{51137A39-77A2-44E5-9503-78415BA17F3F}" type="presOf" srcId="{CB071BF2-50B2-439C-B1AF-5F65123E79CD}" destId="{71C00473-D00F-4BD0-8FCA-2A3C4A459802}" srcOrd="0" destOrd="0" presId="urn:microsoft.com/office/officeart/2005/8/layout/default"/>
    <dgm:cxn modelId="{BBE2963A-E600-4647-8CFD-5D28EEB24D4E}" srcId="{A0115E57-1065-4B70-965E-2C220F95858E}" destId="{59D72F99-D9DF-4224-8904-09387813F7A8}" srcOrd="2" destOrd="0" parTransId="{0C679BE8-215D-4279-8C8B-6624C052E623}" sibTransId="{714D8896-9E35-4BD7-8DDF-991F378F8F58}"/>
    <dgm:cxn modelId="{AF71DC4E-E2DF-4D9B-93E7-0E497E5BD2B1}" srcId="{A0115E57-1065-4B70-965E-2C220F95858E}" destId="{CB071BF2-50B2-439C-B1AF-5F65123E79CD}" srcOrd="0" destOrd="0" parTransId="{CB11AFF8-92A2-4A6B-B03D-4CEB65384763}" sibTransId="{A2990B63-7290-45A7-8F34-C5C21D5BBC0B}"/>
    <dgm:cxn modelId="{8752535A-2737-4E2D-B77B-8BB2BB75C669}" srcId="{A0115E57-1065-4B70-965E-2C220F95858E}" destId="{B29C9DE0-8C7F-4806-AA8B-C290A39578C6}" srcOrd="5" destOrd="0" parTransId="{AAD8F37C-1019-490D-84AE-42135268907B}" sibTransId="{5A88C33D-C2C3-4B95-8C52-2629CC81580C}"/>
    <dgm:cxn modelId="{EEE13581-F247-4205-B48E-8ED3C7439A3C}" type="presOf" srcId="{B29C9DE0-8C7F-4806-AA8B-C290A39578C6}" destId="{09C08BBD-2430-471E-A4D1-47002FB9FC8F}" srcOrd="0" destOrd="0" presId="urn:microsoft.com/office/officeart/2005/8/layout/default"/>
    <dgm:cxn modelId="{220DD788-913C-45A5-8B7C-429996BC04C9}" srcId="{A0115E57-1065-4B70-965E-2C220F95858E}" destId="{CB445B1B-1DC8-4AA3-A3E7-1B45EECD5F91}" srcOrd="4" destOrd="0" parTransId="{C779EA70-9C7F-46B6-A5AA-A083AC686AA6}" sibTransId="{29819906-92A7-4F44-B65F-A578711410DE}"/>
    <dgm:cxn modelId="{9AB8F89F-1FB7-4FE6-BA26-9C1F6DAC104A}" type="presOf" srcId="{96B7BEFB-8453-4748-82BD-910EB6ABE760}" destId="{115B7A0B-2BF6-4011-AE9B-5C271ECFC4C9}" srcOrd="0" destOrd="0" presId="urn:microsoft.com/office/officeart/2005/8/layout/default"/>
    <dgm:cxn modelId="{213458D5-09E0-4A96-B134-D7FA21AD1790}" srcId="{A0115E57-1065-4B70-965E-2C220F95858E}" destId="{FC62FD2C-77D1-4C38-919C-11B9E5862694}" srcOrd="1" destOrd="0" parTransId="{070D1552-A435-4F40-8584-8EA293CCBB88}" sibTransId="{A678E5AC-C424-47D8-9E55-439B03C9DE33}"/>
    <dgm:cxn modelId="{4AA153EB-955B-44A6-BB62-8F47F9496C69}" srcId="{A0115E57-1065-4B70-965E-2C220F95858E}" destId="{96B7BEFB-8453-4748-82BD-910EB6ABE760}" srcOrd="6" destOrd="0" parTransId="{DC838FA7-E815-46EB-B209-119CE348606A}" sibTransId="{A20E23E7-3224-42CF-B232-82F080AEF0CD}"/>
    <dgm:cxn modelId="{DB9A3BEF-ED44-46F0-B28D-3EDF09C4E24D}" type="presOf" srcId="{FC62FD2C-77D1-4C38-919C-11B9E5862694}" destId="{F00F429B-4491-4C16-AA6D-8D06EBCF9150}" srcOrd="0" destOrd="0" presId="urn:microsoft.com/office/officeart/2005/8/layout/default"/>
    <dgm:cxn modelId="{059B6CFE-3200-446E-90C3-2FB5F243E944}" type="presOf" srcId="{CB445B1B-1DC8-4AA3-A3E7-1B45EECD5F91}" destId="{026B5044-AC2A-4D5F-A609-C2CEEEB495B7}" srcOrd="0" destOrd="0" presId="urn:microsoft.com/office/officeart/2005/8/layout/default"/>
    <dgm:cxn modelId="{5E2F73CE-B236-47A7-93E4-FC7469BFDB52}" type="presParOf" srcId="{42273FBE-3ED3-41A0-93A7-812DF9235B21}" destId="{71C00473-D00F-4BD0-8FCA-2A3C4A459802}" srcOrd="0" destOrd="0" presId="urn:microsoft.com/office/officeart/2005/8/layout/default"/>
    <dgm:cxn modelId="{362E5312-3927-477B-9303-00041272D1C6}" type="presParOf" srcId="{42273FBE-3ED3-41A0-93A7-812DF9235B21}" destId="{C7D2B945-3A7D-4C61-893F-618425C552B8}" srcOrd="1" destOrd="0" presId="urn:microsoft.com/office/officeart/2005/8/layout/default"/>
    <dgm:cxn modelId="{FE4CD747-ECB6-473F-BCE5-3331210BEF4D}" type="presParOf" srcId="{42273FBE-3ED3-41A0-93A7-812DF9235B21}" destId="{F00F429B-4491-4C16-AA6D-8D06EBCF9150}" srcOrd="2" destOrd="0" presId="urn:microsoft.com/office/officeart/2005/8/layout/default"/>
    <dgm:cxn modelId="{A7B5E875-C57E-4435-9537-624AC86D3335}" type="presParOf" srcId="{42273FBE-3ED3-41A0-93A7-812DF9235B21}" destId="{25D0211B-2247-4429-9854-8DAD40740396}" srcOrd="3" destOrd="0" presId="urn:microsoft.com/office/officeart/2005/8/layout/default"/>
    <dgm:cxn modelId="{E5513E2C-C6C2-4371-BA1C-5076A436C655}" type="presParOf" srcId="{42273FBE-3ED3-41A0-93A7-812DF9235B21}" destId="{7CE70DC1-A894-44FD-B298-EEB51E55FA2A}" srcOrd="4" destOrd="0" presId="urn:microsoft.com/office/officeart/2005/8/layout/default"/>
    <dgm:cxn modelId="{1EE8E4E0-AEA9-48EB-9EC7-BACC18C49399}" type="presParOf" srcId="{42273FBE-3ED3-41A0-93A7-812DF9235B21}" destId="{91D1ACBE-1F8A-4933-BF19-CB4078DD3BD8}" srcOrd="5" destOrd="0" presId="urn:microsoft.com/office/officeart/2005/8/layout/default"/>
    <dgm:cxn modelId="{13CC17F0-7FCB-4634-83E1-EB34244C0595}" type="presParOf" srcId="{42273FBE-3ED3-41A0-93A7-812DF9235B21}" destId="{7CFFBDF6-C657-4F25-B5EA-434B2BF00D65}" srcOrd="6" destOrd="0" presId="urn:microsoft.com/office/officeart/2005/8/layout/default"/>
    <dgm:cxn modelId="{DEBCF3D6-DD25-4462-A5F3-5498279248DC}" type="presParOf" srcId="{42273FBE-3ED3-41A0-93A7-812DF9235B21}" destId="{7D67B4AA-233D-4EEA-B856-CAEB68DE6F6C}" srcOrd="7" destOrd="0" presId="urn:microsoft.com/office/officeart/2005/8/layout/default"/>
    <dgm:cxn modelId="{EB5D2A6E-E808-4D6A-9BEA-4060A796902B}" type="presParOf" srcId="{42273FBE-3ED3-41A0-93A7-812DF9235B21}" destId="{026B5044-AC2A-4D5F-A609-C2CEEEB495B7}" srcOrd="8" destOrd="0" presId="urn:microsoft.com/office/officeart/2005/8/layout/default"/>
    <dgm:cxn modelId="{67BC900F-F6BA-4AFB-891F-BF4711B6EBA6}" type="presParOf" srcId="{42273FBE-3ED3-41A0-93A7-812DF9235B21}" destId="{93A1EFE4-A5E4-4958-A7A4-2EA2BB565D8F}" srcOrd="9" destOrd="0" presId="urn:microsoft.com/office/officeart/2005/8/layout/default"/>
    <dgm:cxn modelId="{5542060D-0A89-4DCA-80AA-0AB257022C4C}" type="presParOf" srcId="{42273FBE-3ED3-41A0-93A7-812DF9235B21}" destId="{09C08BBD-2430-471E-A4D1-47002FB9FC8F}" srcOrd="10" destOrd="0" presId="urn:microsoft.com/office/officeart/2005/8/layout/default"/>
    <dgm:cxn modelId="{F81A69B6-4451-4567-A674-402B24E2FD2D}" type="presParOf" srcId="{42273FBE-3ED3-41A0-93A7-812DF9235B21}" destId="{7BD92226-0393-44F7-B344-2A0245815B1A}" srcOrd="11" destOrd="0" presId="urn:microsoft.com/office/officeart/2005/8/layout/default"/>
    <dgm:cxn modelId="{E8BC3066-DA8D-465B-AED9-640A6E53BEAA}" type="presParOf" srcId="{42273FBE-3ED3-41A0-93A7-812DF9235B21}" destId="{115B7A0B-2BF6-4011-AE9B-5C271ECFC4C9}" srcOrd="12" destOrd="0" presId="urn:microsoft.com/office/officeart/2005/8/layout/default"/>
  </dgm:cxnLst>
  <dgm:bg>
    <a:blipFill>
      <a:blip xmlns:r="http://schemas.openxmlformats.org/officeDocument/2006/relationships" r:embed="rId1">
        <a:extLst>
          <a:ext uri="{28A0092B-C50C-407E-A947-70E740481C1C}">
            <a14:useLocalDpi xmlns:a14="http://schemas.microsoft.com/office/drawing/2010/main" val="0"/>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3F184-DDBA-46F7-BC43-1F6B9F356415}">
      <dsp:nvSpPr>
        <dsp:cNvPr id="0" name=""/>
        <dsp:cNvSpPr/>
      </dsp:nvSpPr>
      <dsp:spPr>
        <a:xfrm>
          <a:off x="33022" y="629"/>
          <a:ext cx="4396738" cy="27919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1C7D68-77F7-4502-B927-C0E04C3897CA}">
      <dsp:nvSpPr>
        <dsp:cNvPr id="0" name=""/>
        <dsp:cNvSpPr/>
      </dsp:nvSpPr>
      <dsp:spPr>
        <a:xfrm>
          <a:off x="521548" y="464729"/>
          <a:ext cx="4396738" cy="27919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just" defTabSz="1200150" rtl="1">
            <a:lnSpc>
              <a:spcPct val="90000"/>
            </a:lnSpc>
            <a:spcBef>
              <a:spcPct val="0"/>
            </a:spcBef>
            <a:spcAft>
              <a:spcPct val="35000"/>
            </a:spcAft>
            <a:buNone/>
          </a:pPr>
          <a:r>
            <a:rPr lang="ar-SA" sz="2700" kern="1200" dirty="0"/>
            <a:t>خطة البحث هي وثيقة أكاديمية منظمة تتضمن وصفًا تفصيليًا لموضوع الدراسة المقترحة، وتوضح الأسس العلمية والمنهجية التي سيعتمد عليها الباحث في إنجاز بحثه</a:t>
          </a:r>
          <a:r>
            <a:rPr lang="en-US" sz="2700" kern="1200" dirty="0"/>
            <a:t>.</a:t>
          </a:r>
        </a:p>
      </dsp:txBody>
      <dsp:txXfrm>
        <a:off x="603321" y="546502"/>
        <a:ext cx="4233192" cy="2628382"/>
      </dsp:txXfrm>
    </dsp:sp>
    <dsp:sp modelId="{3BE50411-18D0-4BC3-95B7-3F7D8D1786B1}">
      <dsp:nvSpPr>
        <dsp:cNvPr id="0" name=""/>
        <dsp:cNvSpPr/>
      </dsp:nvSpPr>
      <dsp:spPr>
        <a:xfrm>
          <a:off x="5406813" y="629"/>
          <a:ext cx="4396738" cy="27919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DE5AB8-BF74-497D-9CFB-DE9DBD21346D}">
      <dsp:nvSpPr>
        <dsp:cNvPr id="0" name=""/>
        <dsp:cNvSpPr/>
      </dsp:nvSpPr>
      <dsp:spPr>
        <a:xfrm>
          <a:off x="5895339" y="464729"/>
          <a:ext cx="4396738" cy="27919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just" defTabSz="1200150" rtl="1">
            <a:lnSpc>
              <a:spcPct val="90000"/>
            </a:lnSpc>
            <a:spcBef>
              <a:spcPct val="0"/>
            </a:spcBef>
            <a:spcAft>
              <a:spcPct val="35000"/>
            </a:spcAft>
            <a:buNone/>
          </a:pPr>
          <a:r>
            <a:rPr lang="ar-SA" sz="2700" kern="1200" dirty="0"/>
            <a:t>تصور علمي ومنهجي يضعه الباحث لدراسة قضية لغوية، أو أدبية، أو نقدية أو بلاغية أو نحوية، وفق منهج علمي محدد، بهدف الوصول إلى نتائج جديدة تُسهم في تطوير المعرفة في مجال اللغة العربية</a:t>
          </a:r>
          <a:r>
            <a:rPr lang="en-US" sz="2700" kern="1200" dirty="0"/>
            <a:t>.</a:t>
          </a:r>
        </a:p>
      </dsp:txBody>
      <dsp:txXfrm>
        <a:off x="5977112" y="546502"/>
        <a:ext cx="4233192" cy="26283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9B3B1-1CC8-4679-8FED-B850DE69C25C}">
      <dsp:nvSpPr>
        <dsp:cNvPr id="0" name=""/>
        <dsp:cNvSpPr/>
      </dsp:nvSpPr>
      <dsp:spPr>
        <a:xfrm>
          <a:off x="782441" y="2819"/>
          <a:ext cx="2737536" cy="16425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dirty="0">
              <a:latin typeface="Simplified Arabic" panose="02020603050405020304" pitchFamily="18" charset="-78"/>
              <a:cs typeface="Simplified Arabic" panose="02020603050405020304" pitchFamily="18" charset="-78"/>
            </a:rPr>
            <a:t>تحديد مشكلة الدراسة</a:t>
          </a:r>
          <a:endParaRPr lang="en-US" sz="3500" kern="1200" dirty="0">
            <a:latin typeface="Simplified Arabic" panose="02020603050405020304" pitchFamily="18" charset="-78"/>
            <a:cs typeface="Simplified Arabic" panose="02020603050405020304" pitchFamily="18" charset="-78"/>
          </a:endParaRPr>
        </a:p>
      </dsp:txBody>
      <dsp:txXfrm>
        <a:off x="782441" y="2819"/>
        <a:ext cx="2737536" cy="1642521"/>
      </dsp:txXfrm>
    </dsp:sp>
    <dsp:sp modelId="{5632F393-C5E8-474C-B709-ACC0F270579B}">
      <dsp:nvSpPr>
        <dsp:cNvPr id="0" name=""/>
        <dsp:cNvSpPr/>
      </dsp:nvSpPr>
      <dsp:spPr>
        <a:xfrm>
          <a:off x="3793731" y="2819"/>
          <a:ext cx="2737536" cy="16425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dirty="0">
              <a:latin typeface="Simplified Arabic" panose="02020603050405020304" pitchFamily="18" charset="-78"/>
              <a:cs typeface="Simplified Arabic" panose="02020603050405020304" pitchFamily="18" charset="-78"/>
            </a:rPr>
            <a:t>تنظيم البحث العلمي</a:t>
          </a:r>
          <a:endParaRPr lang="en-US" sz="3500" kern="1200" dirty="0">
            <a:latin typeface="Simplified Arabic" panose="02020603050405020304" pitchFamily="18" charset="-78"/>
            <a:cs typeface="Simplified Arabic" panose="02020603050405020304" pitchFamily="18" charset="-78"/>
          </a:endParaRPr>
        </a:p>
      </dsp:txBody>
      <dsp:txXfrm>
        <a:off x="3793731" y="2819"/>
        <a:ext cx="2737536" cy="1642521"/>
      </dsp:txXfrm>
    </dsp:sp>
    <dsp:sp modelId="{E57080C5-7DD8-4B13-B424-5E965C9E309D}">
      <dsp:nvSpPr>
        <dsp:cNvPr id="0" name=""/>
        <dsp:cNvSpPr/>
      </dsp:nvSpPr>
      <dsp:spPr>
        <a:xfrm>
          <a:off x="6805021" y="2819"/>
          <a:ext cx="2737536" cy="16425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dirty="0">
              <a:latin typeface="Simplified Arabic" panose="02020603050405020304" pitchFamily="18" charset="-78"/>
              <a:cs typeface="Simplified Arabic" panose="02020603050405020304" pitchFamily="18" charset="-78"/>
            </a:rPr>
            <a:t>إقناع لجنة الدراسات العليا</a:t>
          </a:r>
          <a:endParaRPr lang="en-US" sz="3500" kern="1200" dirty="0">
            <a:latin typeface="Simplified Arabic" panose="02020603050405020304" pitchFamily="18" charset="-78"/>
            <a:cs typeface="Simplified Arabic" panose="02020603050405020304" pitchFamily="18" charset="-78"/>
          </a:endParaRPr>
        </a:p>
      </dsp:txBody>
      <dsp:txXfrm>
        <a:off x="6805021" y="2819"/>
        <a:ext cx="2737536" cy="1642521"/>
      </dsp:txXfrm>
    </dsp:sp>
    <dsp:sp modelId="{645D9F2C-1172-43EA-B345-EF837D2B567F}">
      <dsp:nvSpPr>
        <dsp:cNvPr id="0" name=""/>
        <dsp:cNvSpPr/>
      </dsp:nvSpPr>
      <dsp:spPr>
        <a:xfrm>
          <a:off x="782441" y="1919094"/>
          <a:ext cx="2737536" cy="16425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dirty="0">
              <a:latin typeface="Simplified Arabic" panose="02020603050405020304" pitchFamily="18" charset="-78"/>
              <a:cs typeface="Simplified Arabic" panose="02020603050405020304" pitchFamily="18" charset="-78"/>
            </a:rPr>
            <a:t>منع التكرار العلمي</a:t>
          </a:r>
          <a:endParaRPr lang="en-US" sz="3500" kern="1200" dirty="0">
            <a:latin typeface="Simplified Arabic" panose="02020603050405020304" pitchFamily="18" charset="-78"/>
            <a:cs typeface="Simplified Arabic" panose="02020603050405020304" pitchFamily="18" charset="-78"/>
          </a:endParaRPr>
        </a:p>
      </dsp:txBody>
      <dsp:txXfrm>
        <a:off x="782441" y="1919094"/>
        <a:ext cx="2737536" cy="1642521"/>
      </dsp:txXfrm>
    </dsp:sp>
    <dsp:sp modelId="{88A34BBF-06DB-4BD8-BED5-B8CC7E2225AE}">
      <dsp:nvSpPr>
        <dsp:cNvPr id="0" name=""/>
        <dsp:cNvSpPr/>
      </dsp:nvSpPr>
      <dsp:spPr>
        <a:xfrm>
          <a:off x="3793731" y="1919094"/>
          <a:ext cx="2737536" cy="16425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dirty="0">
              <a:latin typeface="Simplified Arabic" panose="02020603050405020304" pitchFamily="18" charset="-78"/>
              <a:cs typeface="Simplified Arabic" panose="02020603050405020304" pitchFamily="18" charset="-78"/>
            </a:rPr>
            <a:t>تحديد المنهج المناسب</a:t>
          </a:r>
          <a:endParaRPr lang="en-US" sz="3500" kern="1200" dirty="0">
            <a:latin typeface="Simplified Arabic" panose="02020603050405020304" pitchFamily="18" charset="-78"/>
            <a:cs typeface="Simplified Arabic" panose="02020603050405020304" pitchFamily="18" charset="-78"/>
          </a:endParaRPr>
        </a:p>
      </dsp:txBody>
      <dsp:txXfrm>
        <a:off x="3793731" y="1919094"/>
        <a:ext cx="2737536" cy="1642521"/>
      </dsp:txXfrm>
    </dsp:sp>
    <dsp:sp modelId="{780AB072-1811-4B20-AB8D-7BB3FC61F9F5}">
      <dsp:nvSpPr>
        <dsp:cNvPr id="0" name=""/>
        <dsp:cNvSpPr/>
      </dsp:nvSpPr>
      <dsp:spPr>
        <a:xfrm>
          <a:off x="6805021" y="1919094"/>
          <a:ext cx="2737536" cy="16425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dirty="0">
              <a:latin typeface="Simplified Arabic" panose="02020603050405020304" pitchFamily="18" charset="-78"/>
              <a:cs typeface="Simplified Arabic" panose="02020603050405020304" pitchFamily="18" charset="-78"/>
            </a:rPr>
            <a:t>توفير الوقت والجهد</a:t>
          </a:r>
          <a:endParaRPr lang="en-US" sz="3500" kern="1200" dirty="0">
            <a:latin typeface="Simplified Arabic" panose="02020603050405020304" pitchFamily="18" charset="-78"/>
            <a:cs typeface="Simplified Arabic" panose="02020603050405020304" pitchFamily="18" charset="-78"/>
          </a:endParaRPr>
        </a:p>
      </dsp:txBody>
      <dsp:txXfrm>
        <a:off x="6805021" y="1919094"/>
        <a:ext cx="2737536" cy="16425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04F48-C066-485B-BBD7-86DB39C3FD57}">
      <dsp:nvSpPr>
        <dsp:cNvPr id="0" name=""/>
        <dsp:cNvSpPr/>
      </dsp:nvSpPr>
      <dsp:spPr>
        <a:xfrm>
          <a:off x="1260" y="1370933"/>
          <a:ext cx="1429280" cy="907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F57E70-3050-4F0B-A3D9-578709C374F9}">
      <dsp:nvSpPr>
        <dsp:cNvPr id="0" name=""/>
        <dsp:cNvSpPr/>
      </dsp:nvSpPr>
      <dsp:spPr>
        <a:xfrm>
          <a:off x="160069" y="1521802"/>
          <a:ext cx="1429280" cy="907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dirty="0">
              <a:latin typeface="Simplified Arabic" panose="02020603050405020304" pitchFamily="18" charset="-78"/>
              <a:cs typeface="Simplified Arabic" panose="02020603050405020304" pitchFamily="18" charset="-78"/>
            </a:rPr>
            <a:t>الوضوح</a:t>
          </a:r>
          <a:endParaRPr lang="en-US" sz="2300" kern="1200" dirty="0">
            <a:latin typeface="Simplified Arabic" panose="02020603050405020304" pitchFamily="18" charset="-78"/>
            <a:cs typeface="Simplified Arabic" panose="02020603050405020304" pitchFamily="18" charset="-78"/>
          </a:endParaRPr>
        </a:p>
      </dsp:txBody>
      <dsp:txXfrm>
        <a:off x="186651" y="1548384"/>
        <a:ext cx="1376116" cy="854428"/>
      </dsp:txXfrm>
    </dsp:sp>
    <dsp:sp modelId="{6E07C2C5-E7A9-448B-9EF7-DD93451BA1E1}">
      <dsp:nvSpPr>
        <dsp:cNvPr id="0" name=""/>
        <dsp:cNvSpPr/>
      </dsp:nvSpPr>
      <dsp:spPr>
        <a:xfrm>
          <a:off x="1748158" y="1370933"/>
          <a:ext cx="1429280" cy="907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6F76D0-FC2C-4610-8232-4ACA019C7B6A}">
      <dsp:nvSpPr>
        <dsp:cNvPr id="0" name=""/>
        <dsp:cNvSpPr/>
      </dsp:nvSpPr>
      <dsp:spPr>
        <a:xfrm>
          <a:off x="1906967" y="1521802"/>
          <a:ext cx="1429280" cy="907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dirty="0">
              <a:latin typeface="Simplified Arabic" panose="02020603050405020304" pitchFamily="18" charset="-78"/>
              <a:cs typeface="Simplified Arabic" panose="02020603050405020304" pitchFamily="18" charset="-78"/>
            </a:rPr>
            <a:t>الأصالة</a:t>
          </a:r>
          <a:endParaRPr lang="en-US" sz="2300" kern="1200" dirty="0">
            <a:latin typeface="Simplified Arabic" panose="02020603050405020304" pitchFamily="18" charset="-78"/>
            <a:cs typeface="Simplified Arabic" panose="02020603050405020304" pitchFamily="18" charset="-78"/>
          </a:endParaRPr>
        </a:p>
      </dsp:txBody>
      <dsp:txXfrm>
        <a:off x="1933549" y="1548384"/>
        <a:ext cx="1376116" cy="854428"/>
      </dsp:txXfrm>
    </dsp:sp>
    <dsp:sp modelId="{4B1080E8-3E00-428C-B00D-C804614E5EBB}">
      <dsp:nvSpPr>
        <dsp:cNvPr id="0" name=""/>
        <dsp:cNvSpPr/>
      </dsp:nvSpPr>
      <dsp:spPr>
        <a:xfrm>
          <a:off x="3495056" y="1370933"/>
          <a:ext cx="1429280" cy="907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873F04-6877-448D-8B0C-43150B8E2D23}">
      <dsp:nvSpPr>
        <dsp:cNvPr id="0" name=""/>
        <dsp:cNvSpPr/>
      </dsp:nvSpPr>
      <dsp:spPr>
        <a:xfrm>
          <a:off x="3653865" y="1521802"/>
          <a:ext cx="1429280" cy="907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dirty="0">
              <a:latin typeface="Simplified Arabic" panose="02020603050405020304" pitchFamily="18" charset="-78"/>
              <a:cs typeface="Simplified Arabic" panose="02020603050405020304" pitchFamily="18" charset="-78"/>
            </a:rPr>
            <a:t>الواقعية</a:t>
          </a:r>
          <a:endParaRPr lang="en-US" sz="2300" kern="1200" dirty="0">
            <a:latin typeface="Simplified Arabic" panose="02020603050405020304" pitchFamily="18" charset="-78"/>
            <a:cs typeface="Simplified Arabic" panose="02020603050405020304" pitchFamily="18" charset="-78"/>
          </a:endParaRPr>
        </a:p>
      </dsp:txBody>
      <dsp:txXfrm>
        <a:off x="3680447" y="1548384"/>
        <a:ext cx="1376116" cy="854428"/>
      </dsp:txXfrm>
    </dsp:sp>
    <dsp:sp modelId="{A5D06011-6B2C-4B38-9BAB-17D189C1C94F}">
      <dsp:nvSpPr>
        <dsp:cNvPr id="0" name=""/>
        <dsp:cNvSpPr/>
      </dsp:nvSpPr>
      <dsp:spPr>
        <a:xfrm>
          <a:off x="5241954" y="1370933"/>
          <a:ext cx="1429280" cy="907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821F3-44C5-427F-9C1A-87BA1CCCED78}">
      <dsp:nvSpPr>
        <dsp:cNvPr id="0" name=""/>
        <dsp:cNvSpPr/>
      </dsp:nvSpPr>
      <dsp:spPr>
        <a:xfrm>
          <a:off x="5400763" y="1521802"/>
          <a:ext cx="1429280" cy="907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dirty="0">
              <a:latin typeface="Simplified Arabic" panose="02020603050405020304" pitchFamily="18" charset="-78"/>
              <a:cs typeface="Simplified Arabic" panose="02020603050405020304" pitchFamily="18" charset="-78"/>
            </a:rPr>
            <a:t>التخصصية</a:t>
          </a:r>
          <a:endParaRPr lang="en-US" sz="2300" kern="1200" dirty="0">
            <a:latin typeface="Simplified Arabic" panose="02020603050405020304" pitchFamily="18" charset="-78"/>
            <a:cs typeface="Simplified Arabic" panose="02020603050405020304" pitchFamily="18" charset="-78"/>
          </a:endParaRPr>
        </a:p>
      </dsp:txBody>
      <dsp:txXfrm>
        <a:off x="5427345" y="1548384"/>
        <a:ext cx="1376116" cy="854428"/>
      </dsp:txXfrm>
    </dsp:sp>
    <dsp:sp modelId="{F8BE9449-79BF-4583-BC6A-F0D2907763F6}">
      <dsp:nvSpPr>
        <dsp:cNvPr id="0" name=""/>
        <dsp:cNvSpPr/>
      </dsp:nvSpPr>
      <dsp:spPr>
        <a:xfrm>
          <a:off x="6988852" y="1370933"/>
          <a:ext cx="1429280" cy="907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735CA-C579-48F6-B004-9992D53B0208}">
      <dsp:nvSpPr>
        <dsp:cNvPr id="0" name=""/>
        <dsp:cNvSpPr/>
      </dsp:nvSpPr>
      <dsp:spPr>
        <a:xfrm>
          <a:off x="7147661" y="1521802"/>
          <a:ext cx="1429280" cy="907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dirty="0">
              <a:latin typeface="Simplified Arabic" panose="02020603050405020304" pitchFamily="18" charset="-78"/>
              <a:cs typeface="Simplified Arabic" panose="02020603050405020304" pitchFamily="18" charset="-78"/>
            </a:rPr>
            <a:t>الترابط</a:t>
          </a:r>
          <a:endParaRPr lang="en-US" sz="2300" kern="1200" dirty="0">
            <a:latin typeface="Simplified Arabic" panose="02020603050405020304" pitchFamily="18" charset="-78"/>
            <a:cs typeface="Simplified Arabic" panose="02020603050405020304" pitchFamily="18" charset="-78"/>
          </a:endParaRPr>
        </a:p>
      </dsp:txBody>
      <dsp:txXfrm>
        <a:off x="7174243" y="1548384"/>
        <a:ext cx="1376116" cy="854428"/>
      </dsp:txXfrm>
    </dsp:sp>
    <dsp:sp modelId="{3F56C54E-87CC-4220-A9AB-177EE81F0B37}">
      <dsp:nvSpPr>
        <dsp:cNvPr id="0" name=""/>
        <dsp:cNvSpPr/>
      </dsp:nvSpPr>
      <dsp:spPr>
        <a:xfrm>
          <a:off x="8735750" y="1370933"/>
          <a:ext cx="1429280" cy="907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D29725-65F0-43E3-AB59-8BADCF5047F0}">
      <dsp:nvSpPr>
        <dsp:cNvPr id="0" name=""/>
        <dsp:cNvSpPr/>
      </dsp:nvSpPr>
      <dsp:spPr>
        <a:xfrm>
          <a:off x="8894559" y="1521802"/>
          <a:ext cx="1429280" cy="90759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dirty="0">
              <a:latin typeface="Simplified Arabic" panose="02020603050405020304" pitchFamily="18" charset="-78"/>
              <a:cs typeface="Simplified Arabic" panose="02020603050405020304" pitchFamily="18" charset="-78"/>
            </a:rPr>
            <a:t>الدقة العلمية</a:t>
          </a:r>
          <a:endParaRPr lang="en-US" sz="2300" kern="1200" dirty="0">
            <a:latin typeface="Simplified Arabic" panose="02020603050405020304" pitchFamily="18" charset="-78"/>
            <a:cs typeface="Simplified Arabic" panose="02020603050405020304" pitchFamily="18" charset="-78"/>
          </a:endParaRPr>
        </a:p>
      </dsp:txBody>
      <dsp:txXfrm>
        <a:off x="8921141" y="1548384"/>
        <a:ext cx="1376116" cy="8544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69064-5441-458A-8C01-D36C8245C1ED}">
      <dsp:nvSpPr>
        <dsp:cNvPr id="0" name=""/>
        <dsp:cNvSpPr/>
      </dsp:nvSpPr>
      <dsp:spPr>
        <a:xfrm>
          <a:off x="2072778" y="428857"/>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29598" y="472766"/>
        <a:ext cx="18117" cy="3623"/>
      </dsp:txXfrm>
    </dsp:sp>
    <dsp:sp modelId="{4D51AB90-F3E3-4989-9370-414F4623FA5C}">
      <dsp:nvSpPr>
        <dsp:cNvPr id="0" name=""/>
        <dsp:cNvSpPr/>
      </dsp:nvSpPr>
      <dsp:spPr>
        <a:xfrm>
          <a:off x="499108" y="1936"/>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عنوان البحث</a:t>
          </a:r>
          <a:endParaRPr lang="en-US" sz="2000" kern="1200" dirty="0">
            <a:latin typeface="Simplified Arabic" panose="02020603050405020304" pitchFamily="18" charset="-78"/>
            <a:cs typeface="Simplified Arabic" panose="02020603050405020304" pitchFamily="18" charset="-78"/>
          </a:endParaRPr>
        </a:p>
      </dsp:txBody>
      <dsp:txXfrm>
        <a:off x="499108" y="1936"/>
        <a:ext cx="1575469" cy="945281"/>
      </dsp:txXfrm>
    </dsp:sp>
    <dsp:sp modelId="{8580FF73-BD7A-4000-A57F-BB3414D8C45B}">
      <dsp:nvSpPr>
        <dsp:cNvPr id="0" name=""/>
        <dsp:cNvSpPr/>
      </dsp:nvSpPr>
      <dsp:spPr>
        <a:xfrm>
          <a:off x="4010606" y="428857"/>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67427" y="472766"/>
        <a:ext cx="18117" cy="3623"/>
      </dsp:txXfrm>
    </dsp:sp>
    <dsp:sp modelId="{4EE04392-9E48-47DD-B5F3-912AF7D5F144}">
      <dsp:nvSpPr>
        <dsp:cNvPr id="0" name=""/>
        <dsp:cNvSpPr/>
      </dsp:nvSpPr>
      <dsp:spPr>
        <a:xfrm>
          <a:off x="2436936" y="1936"/>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مقدمة خطة البحث</a:t>
          </a:r>
          <a:endParaRPr lang="en-US" sz="2000" kern="1200" dirty="0">
            <a:latin typeface="Simplified Arabic" panose="02020603050405020304" pitchFamily="18" charset="-78"/>
            <a:cs typeface="Simplified Arabic" panose="02020603050405020304" pitchFamily="18" charset="-78"/>
          </a:endParaRPr>
        </a:p>
      </dsp:txBody>
      <dsp:txXfrm>
        <a:off x="2436936" y="1936"/>
        <a:ext cx="1575469" cy="945281"/>
      </dsp:txXfrm>
    </dsp:sp>
    <dsp:sp modelId="{A39C5700-B822-461B-B1F9-AE65850467AE}">
      <dsp:nvSpPr>
        <dsp:cNvPr id="0" name=""/>
        <dsp:cNvSpPr/>
      </dsp:nvSpPr>
      <dsp:spPr>
        <a:xfrm>
          <a:off x="5948434" y="428857"/>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05255" y="472766"/>
        <a:ext cx="18117" cy="3623"/>
      </dsp:txXfrm>
    </dsp:sp>
    <dsp:sp modelId="{4947A41C-99E1-499E-BE50-369BB7FF73DF}">
      <dsp:nvSpPr>
        <dsp:cNvPr id="0" name=""/>
        <dsp:cNvSpPr/>
      </dsp:nvSpPr>
      <dsp:spPr>
        <a:xfrm>
          <a:off x="4374765" y="1936"/>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مشكلة البحث</a:t>
          </a:r>
          <a:endParaRPr lang="en-US" sz="2000" kern="1200" dirty="0">
            <a:latin typeface="Simplified Arabic" panose="02020603050405020304" pitchFamily="18" charset="-78"/>
            <a:cs typeface="Simplified Arabic" panose="02020603050405020304" pitchFamily="18" charset="-78"/>
          </a:endParaRPr>
        </a:p>
      </dsp:txBody>
      <dsp:txXfrm>
        <a:off x="4374765" y="1936"/>
        <a:ext cx="1575469" cy="945281"/>
      </dsp:txXfrm>
    </dsp:sp>
    <dsp:sp modelId="{6C003497-5FFD-4EEB-93AE-395E4C0CE4F1}">
      <dsp:nvSpPr>
        <dsp:cNvPr id="0" name=""/>
        <dsp:cNvSpPr/>
      </dsp:nvSpPr>
      <dsp:spPr>
        <a:xfrm>
          <a:off x="7886263" y="428857"/>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43083" y="472766"/>
        <a:ext cx="18117" cy="3623"/>
      </dsp:txXfrm>
    </dsp:sp>
    <dsp:sp modelId="{D0809CA3-4AFE-4B52-9C6F-E0D82FA1AC91}">
      <dsp:nvSpPr>
        <dsp:cNvPr id="0" name=""/>
        <dsp:cNvSpPr/>
      </dsp:nvSpPr>
      <dsp:spPr>
        <a:xfrm>
          <a:off x="6312593" y="1936"/>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أسئلة البحث</a:t>
          </a:r>
          <a:endParaRPr lang="en-US" sz="2000" kern="1200" dirty="0">
            <a:latin typeface="Simplified Arabic" panose="02020603050405020304" pitchFamily="18" charset="-78"/>
            <a:cs typeface="Simplified Arabic" panose="02020603050405020304" pitchFamily="18" charset="-78"/>
          </a:endParaRPr>
        </a:p>
      </dsp:txBody>
      <dsp:txXfrm>
        <a:off x="6312593" y="1936"/>
        <a:ext cx="1575469" cy="945281"/>
      </dsp:txXfrm>
    </dsp:sp>
    <dsp:sp modelId="{7108B3E8-2FF5-4DFD-A3B6-F46E2EC8C3A0}">
      <dsp:nvSpPr>
        <dsp:cNvPr id="0" name=""/>
        <dsp:cNvSpPr/>
      </dsp:nvSpPr>
      <dsp:spPr>
        <a:xfrm>
          <a:off x="1286843" y="945418"/>
          <a:ext cx="7751312" cy="331758"/>
        </a:xfrm>
        <a:custGeom>
          <a:avLst/>
          <a:gdLst/>
          <a:ahLst/>
          <a:cxnLst/>
          <a:rect l="0" t="0" r="0" b="0"/>
          <a:pathLst>
            <a:path>
              <a:moveTo>
                <a:pt x="7751312" y="0"/>
              </a:moveTo>
              <a:lnTo>
                <a:pt x="7751312" y="182979"/>
              </a:lnTo>
              <a:lnTo>
                <a:pt x="0" y="182979"/>
              </a:lnTo>
              <a:lnTo>
                <a:pt x="0" y="33175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68505" y="1109486"/>
        <a:ext cx="387988" cy="3623"/>
      </dsp:txXfrm>
    </dsp:sp>
    <dsp:sp modelId="{14AA2A61-902D-407A-A431-8F218708B07D}">
      <dsp:nvSpPr>
        <dsp:cNvPr id="0" name=""/>
        <dsp:cNvSpPr/>
      </dsp:nvSpPr>
      <dsp:spPr>
        <a:xfrm>
          <a:off x="8250421" y="1936"/>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أهداف البحث</a:t>
          </a:r>
          <a:endParaRPr lang="en-US" sz="2000" kern="1200" dirty="0">
            <a:latin typeface="Simplified Arabic" panose="02020603050405020304" pitchFamily="18" charset="-78"/>
            <a:cs typeface="Simplified Arabic" panose="02020603050405020304" pitchFamily="18" charset="-78"/>
          </a:endParaRPr>
        </a:p>
      </dsp:txBody>
      <dsp:txXfrm>
        <a:off x="8250421" y="1936"/>
        <a:ext cx="1575469" cy="945281"/>
      </dsp:txXfrm>
    </dsp:sp>
    <dsp:sp modelId="{DC229132-EA63-450D-A046-10D214A00341}">
      <dsp:nvSpPr>
        <dsp:cNvPr id="0" name=""/>
        <dsp:cNvSpPr/>
      </dsp:nvSpPr>
      <dsp:spPr>
        <a:xfrm>
          <a:off x="2072778" y="173649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29598" y="1780406"/>
        <a:ext cx="18117" cy="3623"/>
      </dsp:txXfrm>
    </dsp:sp>
    <dsp:sp modelId="{D8E66037-513B-4CFB-861C-B8C3BEE8B87B}">
      <dsp:nvSpPr>
        <dsp:cNvPr id="0" name=""/>
        <dsp:cNvSpPr/>
      </dsp:nvSpPr>
      <dsp:spPr>
        <a:xfrm>
          <a:off x="499108" y="130957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أهمية البحث</a:t>
          </a:r>
          <a:endParaRPr lang="en-US" sz="2000" kern="1200" dirty="0">
            <a:latin typeface="Simplified Arabic" panose="02020603050405020304" pitchFamily="18" charset="-78"/>
            <a:cs typeface="Simplified Arabic" panose="02020603050405020304" pitchFamily="18" charset="-78"/>
          </a:endParaRPr>
        </a:p>
      </dsp:txBody>
      <dsp:txXfrm>
        <a:off x="499108" y="1309577"/>
        <a:ext cx="1575469" cy="945281"/>
      </dsp:txXfrm>
    </dsp:sp>
    <dsp:sp modelId="{18303C17-0971-4921-B072-69D89CE62010}">
      <dsp:nvSpPr>
        <dsp:cNvPr id="0" name=""/>
        <dsp:cNvSpPr/>
      </dsp:nvSpPr>
      <dsp:spPr>
        <a:xfrm>
          <a:off x="4010606" y="173649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67427" y="1780406"/>
        <a:ext cx="18117" cy="3623"/>
      </dsp:txXfrm>
    </dsp:sp>
    <dsp:sp modelId="{F33CD029-9119-4B4C-8B94-8FE0B569A531}">
      <dsp:nvSpPr>
        <dsp:cNvPr id="0" name=""/>
        <dsp:cNvSpPr/>
      </dsp:nvSpPr>
      <dsp:spPr>
        <a:xfrm>
          <a:off x="2436936" y="130957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أسباب اختيار الموضوع</a:t>
          </a:r>
          <a:endParaRPr lang="en-US" sz="2000" kern="1200" dirty="0">
            <a:latin typeface="Simplified Arabic" panose="02020603050405020304" pitchFamily="18" charset="-78"/>
            <a:cs typeface="Simplified Arabic" panose="02020603050405020304" pitchFamily="18" charset="-78"/>
          </a:endParaRPr>
        </a:p>
      </dsp:txBody>
      <dsp:txXfrm>
        <a:off x="2436936" y="1309577"/>
        <a:ext cx="1575469" cy="945281"/>
      </dsp:txXfrm>
    </dsp:sp>
    <dsp:sp modelId="{E7266799-4CA3-425B-B4BB-21A4F0F5AEB9}">
      <dsp:nvSpPr>
        <dsp:cNvPr id="0" name=""/>
        <dsp:cNvSpPr/>
      </dsp:nvSpPr>
      <dsp:spPr>
        <a:xfrm>
          <a:off x="5948434" y="173649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05255" y="1780406"/>
        <a:ext cx="18117" cy="3623"/>
      </dsp:txXfrm>
    </dsp:sp>
    <dsp:sp modelId="{63827DC6-6C69-49DE-95C9-D6405395CF19}">
      <dsp:nvSpPr>
        <dsp:cNvPr id="0" name=""/>
        <dsp:cNvSpPr/>
      </dsp:nvSpPr>
      <dsp:spPr>
        <a:xfrm>
          <a:off x="4374765" y="130957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الدراسات السابقة</a:t>
          </a:r>
          <a:endParaRPr lang="en-US" sz="2000" kern="1200" dirty="0">
            <a:latin typeface="Simplified Arabic" panose="02020603050405020304" pitchFamily="18" charset="-78"/>
            <a:cs typeface="Simplified Arabic" panose="02020603050405020304" pitchFamily="18" charset="-78"/>
          </a:endParaRPr>
        </a:p>
      </dsp:txBody>
      <dsp:txXfrm>
        <a:off x="4374765" y="1309577"/>
        <a:ext cx="1575469" cy="945281"/>
      </dsp:txXfrm>
    </dsp:sp>
    <dsp:sp modelId="{FC59EA0A-F498-4DB6-8940-7AB47941E1EC}">
      <dsp:nvSpPr>
        <dsp:cNvPr id="0" name=""/>
        <dsp:cNvSpPr/>
      </dsp:nvSpPr>
      <dsp:spPr>
        <a:xfrm>
          <a:off x="7886263" y="173649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43083" y="1780406"/>
        <a:ext cx="18117" cy="3623"/>
      </dsp:txXfrm>
    </dsp:sp>
    <dsp:sp modelId="{3CFB7EDF-F532-4710-A511-701541FDDD11}">
      <dsp:nvSpPr>
        <dsp:cNvPr id="0" name=""/>
        <dsp:cNvSpPr/>
      </dsp:nvSpPr>
      <dsp:spPr>
        <a:xfrm>
          <a:off x="6312593" y="130957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منهج البحث</a:t>
          </a:r>
          <a:endParaRPr lang="en-US" sz="2000" kern="1200" dirty="0">
            <a:latin typeface="Simplified Arabic" panose="02020603050405020304" pitchFamily="18" charset="-78"/>
            <a:cs typeface="Simplified Arabic" panose="02020603050405020304" pitchFamily="18" charset="-78"/>
          </a:endParaRPr>
        </a:p>
      </dsp:txBody>
      <dsp:txXfrm>
        <a:off x="6312593" y="1309577"/>
        <a:ext cx="1575469" cy="945281"/>
      </dsp:txXfrm>
    </dsp:sp>
    <dsp:sp modelId="{75A5F48F-9110-457C-AF27-D82F8F171A12}">
      <dsp:nvSpPr>
        <dsp:cNvPr id="0" name=""/>
        <dsp:cNvSpPr/>
      </dsp:nvSpPr>
      <dsp:spPr>
        <a:xfrm>
          <a:off x="1286843" y="2253058"/>
          <a:ext cx="7751312" cy="331758"/>
        </a:xfrm>
        <a:custGeom>
          <a:avLst/>
          <a:gdLst/>
          <a:ahLst/>
          <a:cxnLst/>
          <a:rect l="0" t="0" r="0" b="0"/>
          <a:pathLst>
            <a:path>
              <a:moveTo>
                <a:pt x="7751312" y="0"/>
              </a:moveTo>
              <a:lnTo>
                <a:pt x="7751312" y="182979"/>
              </a:lnTo>
              <a:lnTo>
                <a:pt x="0" y="182979"/>
              </a:lnTo>
              <a:lnTo>
                <a:pt x="0" y="33175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68505" y="2417126"/>
        <a:ext cx="387988" cy="3623"/>
      </dsp:txXfrm>
    </dsp:sp>
    <dsp:sp modelId="{BA78B029-37BC-49C5-AF66-0FC02C926D19}">
      <dsp:nvSpPr>
        <dsp:cNvPr id="0" name=""/>
        <dsp:cNvSpPr/>
      </dsp:nvSpPr>
      <dsp:spPr>
        <a:xfrm>
          <a:off x="8250421" y="130957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أدوات البحث</a:t>
          </a:r>
          <a:endParaRPr lang="en-US" sz="2000" kern="1200" dirty="0">
            <a:latin typeface="Simplified Arabic" panose="02020603050405020304" pitchFamily="18" charset="-78"/>
            <a:cs typeface="Simplified Arabic" panose="02020603050405020304" pitchFamily="18" charset="-78"/>
          </a:endParaRPr>
        </a:p>
      </dsp:txBody>
      <dsp:txXfrm>
        <a:off x="8250421" y="1309577"/>
        <a:ext cx="1575469" cy="945281"/>
      </dsp:txXfrm>
    </dsp:sp>
    <dsp:sp modelId="{F91EB1D5-9DB3-41AD-B0D1-A1CC79FF67C7}">
      <dsp:nvSpPr>
        <dsp:cNvPr id="0" name=""/>
        <dsp:cNvSpPr/>
      </dsp:nvSpPr>
      <dsp:spPr>
        <a:xfrm>
          <a:off x="2072778" y="304413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29598" y="3088046"/>
        <a:ext cx="18117" cy="3623"/>
      </dsp:txXfrm>
    </dsp:sp>
    <dsp:sp modelId="{0DB8D201-F304-46FC-B875-BA0633798DC8}">
      <dsp:nvSpPr>
        <dsp:cNvPr id="0" name=""/>
        <dsp:cNvSpPr/>
      </dsp:nvSpPr>
      <dsp:spPr>
        <a:xfrm>
          <a:off x="499108" y="261721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حدود البحث</a:t>
          </a:r>
          <a:endParaRPr lang="en-US" sz="2000" kern="1200" dirty="0">
            <a:latin typeface="Simplified Arabic" panose="02020603050405020304" pitchFamily="18" charset="-78"/>
            <a:cs typeface="Simplified Arabic" panose="02020603050405020304" pitchFamily="18" charset="-78"/>
          </a:endParaRPr>
        </a:p>
      </dsp:txBody>
      <dsp:txXfrm>
        <a:off x="499108" y="2617217"/>
        <a:ext cx="1575469" cy="945281"/>
      </dsp:txXfrm>
    </dsp:sp>
    <dsp:sp modelId="{87FAC0DA-300C-4004-8438-5379B5B43FA1}">
      <dsp:nvSpPr>
        <dsp:cNvPr id="0" name=""/>
        <dsp:cNvSpPr/>
      </dsp:nvSpPr>
      <dsp:spPr>
        <a:xfrm>
          <a:off x="4010606" y="304413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67427" y="3088046"/>
        <a:ext cx="18117" cy="3623"/>
      </dsp:txXfrm>
    </dsp:sp>
    <dsp:sp modelId="{65821D53-5A3A-47E0-B2AE-8769E7B91897}">
      <dsp:nvSpPr>
        <dsp:cNvPr id="0" name=""/>
        <dsp:cNvSpPr/>
      </dsp:nvSpPr>
      <dsp:spPr>
        <a:xfrm>
          <a:off x="2436936" y="261721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مصطلحات البحث</a:t>
          </a:r>
          <a:endParaRPr lang="en-US" sz="2000" kern="1200" dirty="0">
            <a:latin typeface="Simplified Arabic" panose="02020603050405020304" pitchFamily="18" charset="-78"/>
            <a:cs typeface="Simplified Arabic" panose="02020603050405020304" pitchFamily="18" charset="-78"/>
          </a:endParaRPr>
        </a:p>
      </dsp:txBody>
      <dsp:txXfrm>
        <a:off x="2436936" y="2617217"/>
        <a:ext cx="1575469" cy="945281"/>
      </dsp:txXfrm>
    </dsp:sp>
    <dsp:sp modelId="{CCBAD9E2-896E-4DEA-990D-F2555008377E}">
      <dsp:nvSpPr>
        <dsp:cNvPr id="0" name=""/>
        <dsp:cNvSpPr/>
      </dsp:nvSpPr>
      <dsp:spPr>
        <a:xfrm>
          <a:off x="5948434" y="304413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05255" y="3088046"/>
        <a:ext cx="18117" cy="3623"/>
      </dsp:txXfrm>
    </dsp:sp>
    <dsp:sp modelId="{0073B6AE-5FEA-4DD4-8CB6-CC57F13399A3}">
      <dsp:nvSpPr>
        <dsp:cNvPr id="0" name=""/>
        <dsp:cNvSpPr/>
      </dsp:nvSpPr>
      <dsp:spPr>
        <a:xfrm>
          <a:off x="4374765" y="261721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هيكل البحث المقترح</a:t>
          </a:r>
          <a:endParaRPr lang="en-US" sz="2000" kern="1200" dirty="0">
            <a:latin typeface="Simplified Arabic" panose="02020603050405020304" pitchFamily="18" charset="-78"/>
            <a:cs typeface="Simplified Arabic" panose="02020603050405020304" pitchFamily="18" charset="-78"/>
          </a:endParaRPr>
        </a:p>
      </dsp:txBody>
      <dsp:txXfrm>
        <a:off x="4374765" y="2617217"/>
        <a:ext cx="1575469" cy="945281"/>
      </dsp:txXfrm>
    </dsp:sp>
    <dsp:sp modelId="{84D50275-4E2F-4171-BA30-28F23FE7996D}">
      <dsp:nvSpPr>
        <dsp:cNvPr id="0" name=""/>
        <dsp:cNvSpPr/>
      </dsp:nvSpPr>
      <dsp:spPr>
        <a:xfrm>
          <a:off x="7886263" y="3044138"/>
          <a:ext cx="331758" cy="91440"/>
        </a:xfrm>
        <a:custGeom>
          <a:avLst/>
          <a:gdLst/>
          <a:ahLst/>
          <a:cxnLst/>
          <a:rect l="0" t="0" r="0" b="0"/>
          <a:pathLst>
            <a:path>
              <a:moveTo>
                <a:pt x="0" y="45720"/>
              </a:moveTo>
              <a:lnTo>
                <a:pt x="33175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43083" y="3088046"/>
        <a:ext cx="18117" cy="3623"/>
      </dsp:txXfrm>
    </dsp:sp>
    <dsp:sp modelId="{E1AFAFC8-9A6D-49C9-B265-1529EB861BE6}">
      <dsp:nvSpPr>
        <dsp:cNvPr id="0" name=""/>
        <dsp:cNvSpPr/>
      </dsp:nvSpPr>
      <dsp:spPr>
        <a:xfrm>
          <a:off x="6312593" y="261721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النتائج المتوقعة</a:t>
          </a:r>
          <a:endParaRPr lang="en-US" sz="2000" kern="1200" dirty="0">
            <a:latin typeface="Simplified Arabic" panose="02020603050405020304" pitchFamily="18" charset="-78"/>
            <a:cs typeface="Simplified Arabic" panose="02020603050405020304" pitchFamily="18" charset="-78"/>
          </a:endParaRPr>
        </a:p>
      </dsp:txBody>
      <dsp:txXfrm>
        <a:off x="6312593" y="2617217"/>
        <a:ext cx="1575469" cy="945281"/>
      </dsp:txXfrm>
    </dsp:sp>
    <dsp:sp modelId="{55C2CF8D-A82A-4D26-847A-0520636A078D}">
      <dsp:nvSpPr>
        <dsp:cNvPr id="0" name=""/>
        <dsp:cNvSpPr/>
      </dsp:nvSpPr>
      <dsp:spPr>
        <a:xfrm>
          <a:off x="8250421" y="2617217"/>
          <a:ext cx="1575469" cy="945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99" tIns="81034" rIns="77199" bIns="81034"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قائمة المراجع</a:t>
          </a:r>
          <a:endParaRPr lang="en-US" sz="2000" kern="1200" dirty="0">
            <a:latin typeface="Simplified Arabic" panose="02020603050405020304" pitchFamily="18" charset="-78"/>
            <a:cs typeface="Simplified Arabic" panose="02020603050405020304" pitchFamily="18" charset="-78"/>
          </a:endParaRPr>
        </a:p>
      </dsp:txBody>
      <dsp:txXfrm>
        <a:off x="8250421" y="2617217"/>
        <a:ext cx="1575469" cy="9452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33B918-16DA-419A-908F-FA60DBE27D90}">
      <dsp:nvSpPr>
        <dsp:cNvPr id="0" name=""/>
        <dsp:cNvSpPr/>
      </dsp:nvSpPr>
      <dsp:spPr>
        <a:xfrm>
          <a:off x="3024"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عنوان الدراسة</a:t>
          </a:r>
          <a:endParaRPr lang="en-US" sz="3600" kern="1200" dirty="0">
            <a:latin typeface="Simplified Arabic" panose="02020603050405020304" pitchFamily="18" charset="-78"/>
            <a:cs typeface="Simplified Arabic" panose="02020603050405020304" pitchFamily="18" charset="-78"/>
          </a:endParaRPr>
        </a:p>
      </dsp:txBody>
      <dsp:txXfrm>
        <a:off x="3024" y="222376"/>
        <a:ext cx="2399755" cy="1439853"/>
      </dsp:txXfrm>
    </dsp:sp>
    <dsp:sp modelId="{CBCE885A-1053-49E0-A3C9-240CCF1D91A6}">
      <dsp:nvSpPr>
        <dsp:cNvPr id="0" name=""/>
        <dsp:cNvSpPr/>
      </dsp:nvSpPr>
      <dsp:spPr>
        <a:xfrm>
          <a:off x="2642756"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المقدمة</a:t>
          </a:r>
          <a:endParaRPr lang="en-US" sz="3600" kern="1200" dirty="0">
            <a:latin typeface="Simplified Arabic" panose="02020603050405020304" pitchFamily="18" charset="-78"/>
            <a:cs typeface="Simplified Arabic" panose="02020603050405020304" pitchFamily="18" charset="-78"/>
          </a:endParaRPr>
        </a:p>
      </dsp:txBody>
      <dsp:txXfrm>
        <a:off x="2642756" y="222376"/>
        <a:ext cx="2399755" cy="1439853"/>
      </dsp:txXfrm>
    </dsp:sp>
    <dsp:sp modelId="{B8C441B2-C837-4247-9A5D-825879B985D7}">
      <dsp:nvSpPr>
        <dsp:cNvPr id="0" name=""/>
        <dsp:cNvSpPr/>
      </dsp:nvSpPr>
      <dsp:spPr>
        <a:xfrm>
          <a:off x="5282487"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مشكلة الدراسة</a:t>
          </a:r>
          <a:endParaRPr lang="en-US" sz="3600" kern="1200" dirty="0">
            <a:latin typeface="Simplified Arabic" panose="02020603050405020304" pitchFamily="18" charset="-78"/>
            <a:cs typeface="Simplified Arabic" panose="02020603050405020304" pitchFamily="18" charset="-78"/>
          </a:endParaRPr>
        </a:p>
      </dsp:txBody>
      <dsp:txXfrm>
        <a:off x="5282487" y="222376"/>
        <a:ext cx="2399755" cy="1439853"/>
      </dsp:txXfrm>
    </dsp:sp>
    <dsp:sp modelId="{D71FC227-EB9E-473A-BD34-205B16386DF3}">
      <dsp:nvSpPr>
        <dsp:cNvPr id="0" name=""/>
        <dsp:cNvSpPr/>
      </dsp:nvSpPr>
      <dsp:spPr>
        <a:xfrm>
          <a:off x="7922219"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أهداف الدراسة</a:t>
          </a:r>
          <a:endParaRPr lang="en-US" sz="3600" kern="1200" dirty="0">
            <a:latin typeface="Simplified Arabic" panose="02020603050405020304" pitchFamily="18" charset="-78"/>
            <a:cs typeface="Simplified Arabic" panose="02020603050405020304" pitchFamily="18" charset="-78"/>
          </a:endParaRPr>
        </a:p>
      </dsp:txBody>
      <dsp:txXfrm>
        <a:off x="7922219" y="222376"/>
        <a:ext cx="2399755" cy="1439853"/>
      </dsp:txXfrm>
    </dsp:sp>
    <dsp:sp modelId="{40502057-5E8D-4670-AF7C-9E359A1B9DB3}">
      <dsp:nvSpPr>
        <dsp:cNvPr id="0" name=""/>
        <dsp:cNvSpPr/>
      </dsp:nvSpPr>
      <dsp:spPr>
        <a:xfrm>
          <a:off x="3024"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أسئلة الدراسة</a:t>
          </a:r>
          <a:endParaRPr lang="en-US" sz="3600" kern="1200" dirty="0">
            <a:latin typeface="Simplified Arabic" panose="02020603050405020304" pitchFamily="18" charset="-78"/>
            <a:cs typeface="Simplified Arabic" panose="02020603050405020304" pitchFamily="18" charset="-78"/>
          </a:endParaRPr>
        </a:p>
      </dsp:txBody>
      <dsp:txXfrm>
        <a:off x="3024" y="1902205"/>
        <a:ext cx="2399755" cy="1439853"/>
      </dsp:txXfrm>
    </dsp:sp>
    <dsp:sp modelId="{94B46BCB-C825-44D5-9CA6-7BDABE56C99C}">
      <dsp:nvSpPr>
        <dsp:cNvPr id="0" name=""/>
        <dsp:cNvSpPr/>
      </dsp:nvSpPr>
      <dsp:spPr>
        <a:xfrm>
          <a:off x="2642756"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المنهج</a:t>
          </a:r>
          <a:endParaRPr lang="en-US" sz="3600" kern="1200" dirty="0">
            <a:latin typeface="Simplified Arabic" panose="02020603050405020304" pitchFamily="18" charset="-78"/>
            <a:cs typeface="Simplified Arabic" panose="02020603050405020304" pitchFamily="18" charset="-78"/>
          </a:endParaRPr>
        </a:p>
      </dsp:txBody>
      <dsp:txXfrm>
        <a:off x="2642756" y="1902205"/>
        <a:ext cx="2399755" cy="1439853"/>
      </dsp:txXfrm>
    </dsp:sp>
    <dsp:sp modelId="{640A94A0-36FB-469F-AE8E-C36C822D93AE}">
      <dsp:nvSpPr>
        <dsp:cNvPr id="0" name=""/>
        <dsp:cNvSpPr/>
      </dsp:nvSpPr>
      <dsp:spPr>
        <a:xfrm>
          <a:off x="5282487"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أدوات الدراسة</a:t>
          </a:r>
          <a:endParaRPr lang="en-US" sz="3600" kern="1200" dirty="0">
            <a:latin typeface="Simplified Arabic" panose="02020603050405020304" pitchFamily="18" charset="-78"/>
            <a:cs typeface="Simplified Arabic" panose="02020603050405020304" pitchFamily="18" charset="-78"/>
          </a:endParaRPr>
        </a:p>
      </dsp:txBody>
      <dsp:txXfrm>
        <a:off x="5282487" y="1902205"/>
        <a:ext cx="2399755" cy="1439853"/>
      </dsp:txXfrm>
    </dsp:sp>
    <dsp:sp modelId="{EDD21328-D321-4E58-BBC3-EAE5837DA3C6}">
      <dsp:nvSpPr>
        <dsp:cNvPr id="0" name=""/>
        <dsp:cNvSpPr/>
      </dsp:nvSpPr>
      <dsp:spPr>
        <a:xfrm>
          <a:off x="7922219"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SA" sz="3600" b="1" kern="1200" dirty="0">
              <a:latin typeface="Simplified Arabic" panose="02020603050405020304" pitchFamily="18" charset="-78"/>
              <a:cs typeface="Simplified Arabic" panose="02020603050405020304" pitchFamily="18" charset="-78"/>
            </a:rPr>
            <a:t>حدود الدراسة</a:t>
          </a:r>
          <a:endParaRPr lang="en-US" sz="3600" kern="1200" dirty="0">
            <a:latin typeface="Simplified Arabic" panose="02020603050405020304" pitchFamily="18" charset="-78"/>
            <a:cs typeface="Simplified Arabic" panose="02020603050405020304" pitchFamily="18" charset="-78"/>
          </a:endParaRPr>
        </a:p>
      </dsp:txBody>
      <dsp:txXfrm>
        <a:off x="7922219" y="1902205"/>
        <a:ext cx="2399755" cy="14398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B6AF0-5977-40DE-BF50-813F19FFEC71}">
      <dsp:nvSpPr>
        <dsp:cNvPr id="0" name=""/>
        <dsp:cNvSpPr/>
      </dsp:nvSpPr>
      <dsp:spPr>
        <a:xfrm>
          <a:off x="2132556" y="2125"/>
          <a:ext cx="1514971" cy="15149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SA" sz="2400" b="1" kern="1200" dirty="0">
              <a:latin typeface="Simplified Arabic" panose="02020603050405020304" pitchFamily="18" charset="-78"/>
              <a:cs typeface="Simplified Arabic" panose="02020603050405020304" pitchFamily="18" charset="-78"/>
            </a:rPr>
            <a:t>اختيار موضوع واسع جدًا</a:t>
          </a:r>
          <a:endParaRPr lang="en-US" sz="2400" kern="1200" dirty="0">
            <a:latin typeface="Simplified Arabic" panose="02020603050405020304" pitchFamily="18" charset="-78"/>
            <a:cs typeface="Simplified Arabic" panose="02020603050405020304" pitchFamily="18" charset="-78"/>
          </a:endParaRPr>
        </a:p>
      </dsp:txBody>
      <dsp:txXfrm>
        <a:off x="2354418" y="223987"/>
        <a:ext cx="1071247" cy="1071247"/>
      </dsp:txXfrm>
    </dsp:sp>
    <dsp:sp modelId="{55682296-8773-4896-B487-A1BF792F8CD5}">
      <dsp:nvSpPr>
        <dsp:cNvPr id="0" name=""/>
        <dsp:cNvSpPr/>
      </dsp:nvSpPr>
      <dsp:spPr>
        <a:xfrm rot="10800000">
          <a:off x="2624922" y="1712718"/>
          <a:ext cx="530240" cy="41471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245198-BA89-4375-95DE-24956CCBAAC9}">
      <dsp:nvSpPr>
        <dsp:cNvPr id="0" name=""/>
        <dsp:cNvSpPr/>
      </dsp:nvSpPr>
      <dsp:spPr>
        <a:xfrm>
          <a:off x="2384798" y="2299580"/>
          <a:ext cx="1010486" cy="10104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غموض المشكلة</a:t>
          </a:r>
          <a:endParaRPr lang="en-US" sz="2000" kern="1200" dirty="0">
            <a:latin typeface="Simplified Arabic" panose="02020603050405020304" pitchFamily="18" charset="-78"/>
            <a:cs typeface="Simplified Arabic" panose="02020603050405020304" pitchFamily="18" charset="-78"/>
          </a:endParaRPr>
        </a:p>
      </dsp:txBody>
      <dsp:txXfrm>
        <a:off x="2532780" y="2447562"/>
        <a:ext cx="714522" cy="714522"/>
      </dsp:txXfrm>
    </dsp:sp>
    <dsp:sp modelId="{8BB1AB62-4559-4962-AC86-A7FC2783E57A}">
      <dsp:nvSpPr>
        <dsp:cNvPr id="0" name=""/>
        <dsp:cNvSpPr/>
      </dsp:nvSpPr>
      <dsp:spPr>
        <a:xfrm rot="5400000">
          <a:off x="3772888" y="2597466"/>
          <a:ext cx="530240" cy="41471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BF85EE-9ABB-44E2-98EE-DF268225C4E7}">
      <dsp:nvSpPr>
        <dsp:cNvPr id="0" name=""/>
        <dsp:cNvSpPr/>
      </dsp:nvSpPr>
      <dsp:spPr>
        <a:xfrm>
          <a:off x="4657256" y="2299580"/>
          <a:ext cx="1010486" cy="10104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ضعف الدراسات السابقة</a:t>
          </a:r>
          <a:endParaRPr lang="en-US" sz="1800" kern="1200" dirty="0">
            <a:latin typeface="Simplified Arabic" panose="02020603050405020304" pitchFamily="18" charset="-78"/>
            <a:cs typeface="Simplified Arabic" panose="02020603050405020304" pitchFamily="18" charset="-78"/>
          </a:endParaRPr>
        </a:p>
      </dsp:txBody>
      <dsp:txXfrm>
        <a:off x="4805238" y="2447562"/>
        <a:ext cx="714522" cy="714522"/>
      </dsp:txXfrm>
    </dsp:sp>
    <dsp:sp modelId="{3051A25F-4D00-4235-A99D-50862E4C21B6}">
      <dsp:nvSpPr>
        <dsp:cNvPr id="0" name=""/>
        <dsp:cNvSpPr/>
      </dsp:nvSpPr>
      <dsp:spPr>
        <a:xfrm>
          <a:off x="4897379" y="1563122"/>
          <a:ext cx="530240" cy="41471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BC54F1-5525-4570-A09B-5B576D1AFD61}">
      <dsp:nvSpPr>
        <dsp:cNvPr id="0" name=""/>
        <dsp:cNvSpPr/>
      </dsp:nvSpPr>
      <dsp:spPr>
        <a:xfrm>
          <a:off x="4657256" y="254368"/>
          <a:ext cx="1010486" cy="10104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ar-SA" sz="2800" b="1" kern="1200" dirty="0">
              <a:latin typeface="Simplified Arabic" panose="02020603050405020304" pitchFamily="18" charset="-78"/>
              <a:cs typeface="Simplified Arabic" panose="02020603050405020304" pitchFamily="18" charset="-78"/>
            </a:rPr>
            <a:t>عدم توافق المنهج</a:t>
          </a:r>
          <a:endParaRPr lang="en-US" sz="2800" kern="1200" dirty="0">
            <a:latin typeface="Simplified Arabic" panose="02020603050405020304" pitchFamily="18" charset="-78"/>
            <a:cs typeface="Simplified Arabic" panose="02020603050405020304" pitchFamily="18" charset="-78"/>
          </a:endParaRPr>
        </a:p>
      </dsp:txBody>
      <dsp:txXfrm>
        <a:off x="4805238" y="402350"/>
        <a:ext cx="714522" cy="714522"/>
      </dsp:txXfrm>
    </dsp:sp>
    <dsp:sp modelId="{2F6A5A65-3301-4C9E-AE06-C806E35C1FA8}">
      <dsp:nvSpPr>
        <dsp:cNvPr id="0" name=""/>
        <dsp:cNvSpPr/>
      </dsp:nvSpPr>
      <dsp:spPr>
        <a:xfrm rot="5400000">
          <a:off x="5919224" y="552253"/>
          <a:ext cx="530240" cy="414715"/>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05DD25-7254-4F86-85A5-0EB3DD1CFA7B}">
      <dsp:nvSpPr>
        <dsp:cNvPr id="0" name=""/>
        <dsp:cNvSpPr/>
      </dsp:nvSpPr>
      <dsp:spPr>
        <a:xfrm>
          <a:off x="6677471" y="2125"/>
          <a:ext cx="1514971" cy="15149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ar-SA" sz="2400" b="1" kern="1200" dirty="0">
              <a:latin typeface="Simplified Arabic" panose="02020603050405020304" pitchFamily="18" charset="-78"/>
              <a:cs typeface="Simplified Arabic" panose="02020603050405020304" pitchFamily="18" charset="-78"/>
            </a:rPr>
            <a:t>ضعف اللغة الأكاديمية</a:t>
          </a:r>
          <a:endParaRPr lang="en-US" sz="2400" kern="1200" dirty="0">
            <a:latin typeface="Simplified Arabic" panose="02020603050405020304" pitchFamily="18" charset="-78"/>
            <a:cs typeface="Simplified Arabic" panose="02020603050405020304" pitchFamily="18" charset="-78"/>
          </a:endParaRPr>
        </a:p>
      </dsp:txBody>
      <dsp:txXfrm>
        <a:off x="6899333" y="223987"/>
        <a:ext cx="1071247" cy="10712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00473-D00F-4BD0-8FCA-2A3C4A459802}">
      <dsp:nvSpPr>
        <dsp:cNvPr id="0" name=""/>
        <dsp:cNvSpPr/>
      </dsp:nvSpPr>
      <dsp:spPr>
        <a:xfrm>
          <a:off x="3024"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اختر موضوعًا دقيقًا</a:t>
          </a:r>
          <a:r>
            <a:rPr lang="en-US" sz="2800" kern="1200" dirty="0">
              <a:latin typeface="Simplified Arabic" panose="02020603050405020304" pitchFamily="18" charset="-78"/>
              <a:cs typeface="Simplified Arabic" panose="02020603050405020304" pitchFamily="18" charset="-78"/>
            </a:rPr>
            <a:t>. </a:t>
          </a:r>
        </a:p>
      </dsp:txBody>
      <dsp:txXfrm>
        <a:off x="3024" y="222376"/>
        <a:ext cx="2399755" cy="1439853"/>
      </dsp:txXfrm>
    </dsp:sp>
    <dsp:sp modelId="{F00F429B-4491-4C16-AA6D-8D06EBCF9150}">
      <dsp:nvSpPr>
        <dsp:cNvPr id="0" name=""/>
        <dsp:cNvSpPr/>
      </dsp:nvSpPr>
      <dsp:spPr>
        <a:xfrm>
          <a:off x="2642756"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اقرأ كثيرًا قبل تحديد المشكلة</a:t>
          </a:r>
          <a:r>
            <a:rPr lang="en-US" sz="2800" kern="1200" dirty="0">
              <a:latin typeface="Simplified Arabic" panose="02020603050405020304" pitchFamily="18" charset="-78"/>
              <a:cs typeface="Simplified Arabic" panose="02020603050405020304" pitchFamily="18" charset="-78"/>
            </a:rPr>
            <a:t>. </a:t>
          </a:r>
        </a:p>
      </dsp:txBody>
      <dsp:txXfrm>
        <a:off x="2642756" y="222376"/>
        <a:ext cx="2399755" cy="1439853"/>
      </dsp:txXfrm>
    </dsp:sp>
    <dsp:sp modelId="{7CE70DC1-A894-44FD-B298-EEB51E55FA2A}">
      <dsp:nvSpPr>
        <dsp:cNvPr id="0" name=""/>
        <dsp:cNvSpPr/>
      </dsp:nvSpPr>
      <dsp:spPr>
        <a:xfrm>
          <a:off x="5282487"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استخدم مصادر موثوقة</a:t>
          </a:r>
          <a:r>
            <a:rPr lang="en-US" sz="2800" kern="1200" dirty="0">
              <a:latin typeface="Simplified Arabic" panose="02020603050405020304" pitchFamily="18" charset="-78"/>
              <a:cs typeface="Simplified Arabic" panose="02020603050405020304" pitchFamily="18" charset="-78"/>
            </a:rPr>
            <a:t>. </a:t>
          </a:r>
        </a:p>
      </dsp:txBody>
      <dsp:txXfrm>
        <a:off x="5282487" y="222376"/>
        <a:ext cx="2399755" cy="1439853"/>
      </dsp:txXfrm>
    </dsp:sp>
    <dsp:sp modelId="{7CFFBDF6-C657-4F25-B5EA-434B2BF00D65}">
      <dsp:nvSpPr>
        <dsp:cNvPr id="0" name=""/>
        <dsp:cNvSpPr/>
      </dsp:nvSpPr>
      <dsp:spPr>
        <a:xfrm>
          <a:off x="7922219" y="222376"/>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راعِ التسلسل المنطقي</a:t>
          </a:r>
          <a:r>
            <a:rPr lang="en-US" sz="2800" kern="1200" dirty="0">
              <a:latin typeface="Simplified Arabic" panose="02020603050405020304" pitchFamily="18" charset="-78"/>
              <a:cs typeface="Simplified Arabic" panose="02020603050405020304" pitchFamily="18" charset="-78"/>
            </a:rPr>
            <a:t>. </a:t>
          </a:r>
        </a:p>
      </dsp:txBody>
      <dsp:txXfrm>
        <a:off x="7922219" y="222376"/>
        <a:ext cx="2399755" cy="1439853"/>
      </dsp:txXfrm>
    </dsp:sp>
    <dsp:sp modelId="{026B5044-AC2A-4D5F-A609-C2CEEEB495B7}">
      <dsp:nvSpPr>
        <dsp:cNvPr id="0" name=""/>
        <dsp:cNvSpPr/>
      </dsp:nvSpPr>
      <dsp:spPr>
        <a:xfrm>
          <a:off x="1322890"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اكتب بلغة أكاديمية واضحة</a:t>
          </a:r>
          <a:r>
            <a:rPr lang="en-US" sz="2800" kern="1200" dirty="0">
              <a:latin typeface="Simplified Arabic" panose="02020603050405020304" pitchFamily="18" charset="-78"/>
              <a:cs typeface="Simplified Arabic" panose="02020603050405020304" pitchFamily="18" charset="-78"/>
            </a:rPr>
            <a:t>. </a:t>
          </a:r>
        </a:p>
      </dsp:txBody>
      <dsp:txXfrm>
        <a:off x="1322890" y="1902205"/>
        <a:ext cx="2399755" cy="1439853"/>
      </dsp:txXfrm>
    </dsp:sp>
    <dsp:sp modelId="{09C08BBD-2430-471E-A4D1-47002FB9FC8F}">
      <dsp:nvSpPr>
        <dsp:cNvPr id="0" name=""/>
        <dsp:cNvSpPr/>
      </dsp:nvSpPr>
      <dsp:spPr>
        <a:xfrm>
          <a:off x="3962622"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راجع الخطة لغويًا</a:t>
          </a:r>
          <a:r>
            <a:rPr lang="en-US" sz="2800" kern="1200" dirty="0">
              <a:latin typeface="Simplified Arabic" panose="02020603050405020304" pitchFamily="18" charset="-78"/>
              <a:cs typeface="Simplified Arabic" panose="02020603050405020304" pitchFamily="18" charset="-78"/>
            </a:rPr>
            <a:t>. </a:t>
          </a:r>
        </a:p>
      </dsp:txBody>
      <dsp:txXfrm>
        <a:off x="3962622" y="1902205"/>
        <a:ext cx="2399755" cy="1439853"/>
      </dsp:txXfrm>
    </dsp:sp>
    <dsp:sp modelId="{115B7A0B-2BF6-4011-AE9B-5C271ECFC4C9}">
      <dsp:nvSpPr>
        <dsp:cNvPr id="0" name=""/>
        <dsp:cNvSpPr/>
      </dsp:nvSpPr>
      <dsp:spPr>
        <a:xfrm>
          <a:off x="6602353" y="1902205"/>
          <a:ext cx="2399755" cy="1439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ar-SA" sz="2800" kern="1200" dirty="0">
              <a:latin typeface="Simplified Arabic" panose="02020603050405020304" pitchFamily="18" charset="-78"/>
              <a:cs typeface="Simplified Arabic" panose="02020603050405020304" pitchFamily="18" charset="-78"/>
            </a:rPr>
            <a:t>استشر المشرف العلمي</a:t>
          </a:r>
          <a:r>
            <a:rPr lang="en-US" sz="2800" kern="1200" dirty="0">
              <a:latin typeface="Simplified Arabic" panose="02020603050405020304" pitchFamily="18" charset="-78"/>
              <a:cs typeface="Simplified Arabic" panose="02020603050405020304" pitchFamily="18" charset="-78"/>
            </a:rPr>
            <a:t>. </a:t>
          </a:r>
        </a:p>
      </dsp:txBody>
      <dsp:txXfrm>
        <a:off x="6602353" y="1902205"/>
        <a:ext cx="2399755" cy="14398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699637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14117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569831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432433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5/23/2026</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219636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61899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460294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564832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17048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357990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8F72BA41-EC5B-4197-BCC8-0FD2E523CD7A}" type="datetimeFigureOut">
              <a:rPr lang="en-US" smtClean="0"/>
              <a:t>5/23/2026</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262215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5/23/2026</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1454172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15" r:id="rId6"/>
    <p:sldLayoutId id="2147483711" r:id="rId7"/>
    <p:sldLayoutId id="2147483712" r:id="rId8"/>
    <p:sldLayoutId id="2147483713" r:id="rId9"/>
    <p:sldLayoutId id="2147483714" r:id="rId10"/>
    <p:sldLayoutId id="2147483716"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Freeform: Shape 43">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FD13E3F6-D468-DB8D-CB58-5F446809355C}"/>
              </a:ext>
            </a:extLst>
          </p:cNvPr>
          <p:cNvPicPr>
            <a:picLocks noChangeAspect="1"/>
          </p:cNvPicPr>
          <p:nvPr/>
        </p:nvPicPr>
        <p:blipFill>
          <a:blip r:embed="rId2">
            <a:alphaModFix amt="60000"/>
            <a:extLst>
              <a:ext uri="{BEBA8EAE-BF5A-486C-A8C5-ECC9F3942E4B}">
                <a14:imgProps xmlns:a14="http://schemas.microsoft.com/office/drawing/2010/main">
                  <a14:imgLayer r:embed="rId3">
                    <a14:imgEffect>
                      <a14:saturation sat="0"/>
                    </a14:imgEffect>
                  </a14:imgLayer>
                </a14:imgProps>
              </a:ext>
            </a:extLst>
          </a:blip>
          <a:srcRect t="7126" r="-1" b="10992"/>
          <a:stretch>
            <a:fillRect/>
          </a:stretch>
        </p:blipFill>
        <p:spPr>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p:spPr>
      </p:pic>
      <p:sp>
        <p:nvSpPr>
          <p:cNvPr id="2" name="عنوان 1">
            <a:extLst>
              <a:ext uri="{FF2B5EF4-FFF2-40B4-BE49-F238E27FC236}">
                <a16:creationId xmlns:a16="http://schemas.microsoft.com/office/drawing/2014/main" id="{823894D3-F557-2BDB-0605-D4BCB1894CD1}"/>
              </a:ext>
            </a:extLst>
          </p:cNvPr>
          <p:cNvSpPr>
            <a:spLocks noGrp="1"/>
          </p:cNvSpPr>
          <p:nvPr>
            <p:ph type="ctrTitle"/>
          </p:nvPr>
        </p:nvSpPr>
        <p:spPr>
          <a:xfrm>
            <a:off x="684225" y="746841"/>
            <a:ext cx="9339075" cy="2682160"/>
          </a:xfrm>
        </p:spPr>
        <p:txBody>
          <a:bodyPr>
            <a:normAutofit/>
          </a:bodyPr>
          <a:lstStyle/>
          <a:p>
            <a:pPr algn="ctr"/>
            <a:r>
              <a:rPr lang="ar-SA" b="1" dirty="0">
                <a:solidFill>
                  <a:srgbClr val="FFFFFF"/>
                </a:solidFill>
              </a:rPr>
              <a:t>خطة بحث ماجستير جاهزة في اللغة العربية</a:t>
            </a:r>
            <a:r>
              <a:rPr lang="en-US" dirty="0">
                <a:solidFill>
                  <a:srgbClr val="FFFFFF"/>
                </a:solidFill>
              </a:rPr>
              <a:t> </a:t>
            </a:r>
            <a:br>
              <a:rPr lang="en-US" dirty="0">
                <a:solidFill>
                  <a:srgbClr val="FFFFFF"/>
                </a:solidFill>
              </a:rPr>
            </a:br>
            <a:endParaRPr lang="ar-EG" dirty="0">
              <a:solidFill>
                <a:srgbClr val="FFFFFF"/>
              </a:solidFill>
            </a:endParaRPr>
          </a:p>
        </p:txBody>
      </p:sp>
      <p:sp>
        <p:nvSpPr>
          <p:cNvPr id="3" name="عنوان فرعي 2">
            <a:extLst>
              <a:ext uri="{FF2B5EF4-FFF2-40B4-BE49-F238E27FC236}">
                <a16:creationId xmlns:a16="http://schemas.microsoft.com/office/drawing/2014/main" id="{C2CB82C7-F31A-A605-0961-000A0FB0DC08}"/>
              </a:ext>
            </a:extLst>
          </p:cNvPr>
          <p:cNvSpPr>
            <a:spLocks noGrp="1"/>
          </p:cNvSpPr>
          <p:nvPr>
            <p:ph type="subTitle" idx="1"/>
          </p:nvPr>
        </p:nvSpPr>
        <p:spPr>
          <a:xfrm>
            <a:off x="684225" y="3674327"/>
            <a:ext cx="9339075" cy="1380213"/>
          </a:xfrm>
        </p:spPr>
        <p:txBody>
          <a:bodyPr>
            <a:normAutofit/>
          </a:bodyPr>
          <a:lstStyle/>
          <a:p>
            <a:r>
              <a:rPr lang="ar-SA" b="1" dirty="0">
                <a:solidFill>
                  <a:srgbClr val="FFFFFF"/>
                </a:solidFill>
              </a:rPr>
              <a:t>خطة بحث ماجستير جاهزة في اللغة العربية</a:t>
            </a:r>
            <a:endParaRPr lang="en-US" dirty="0">
              <a:solidFill>
                <a:srgbClr val="FFFFFF"/>
              </a:solidFill>
            </a:endParaRPr>
          </a:p>
          <a:p>
            <a:endParaRPr lang="ar-EG" dirty="0">
              <a:solidFill>
                <a:srgbClr val="FFFFFF"/>
              </a:solidFill>
            </a:endParaRPr>
          </a:p>
        </p:txBody>
      </p:sp>
      <p:pic>
        <p:nvPicPr>
          <p:cNvPr id="6" name="صورة 5">
            <a:extLst>
              <a:ext uri="{FF2B5EF4-FFF2-40B4-BE49-F238E27FC236}">
                <a16:creationId xmlns:a16="http://schemas.microsoft.com/office/drawing/2014/main" id="{42D66763-390E-F5CD-35E5-D284C60E92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630" y="5013772"/>
            <a:ext cx="2127553" cy="1315215"/>
          </a:xfrm>
          <a:prstGeom prst="rect">
            <a:avLst/>
          </a:prstGeom>
        </p:spPr>
      </p:pic>
    </p:spTree>
    <p:extLst>
      <p:ext uri="{BB962C8B-B14F-4D97-AF65-F5344CB8AC3E}">
        <p14:creationId xmlns:p14="http://schemas.microsoft.com/office/powerpoint/2010/main" val="3800467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D7C3C2D0-A48F-4A6F-9C7D-888E9DFE6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54" name="Freeform: Shape 53">
            <a:extLst>
              <a:ext uri="{FF2B5EF4-FFF2-40B4-BE49-F238E27FC236}">
                <a16:creationId xmlns:a16="http://schemas.microsoft.com/office/drawing/2014/main" id="{A522AC37-2BE3-4ECF-A007-1DE6CB354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94387" y="266591"/>
            <a:ext cx="6857996" cy="6324809"/>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6" name="Group 55">
            <a:extLst>
              <a:ext uri="{FF2B5EF4-FFF2-40B4-BE49-F238E27FC236}">
                <a16:creationId xmlns:a16="http://schemas.microsoft.com/office/drawing/2014/main" id="{ACAC8F7F-D35D-4520-8F56-4EFA77C73B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7" name="Straight Connector 56">
              <a:extLst>
                <a:ext uri="{FF2B5EF4-FFF2-40B4-BE49-F238E27FC236}">
                  <a16:creationId xmlns:a16="http://schemas.microsoft.com/office/drawing/2014/main" id="{E87C587A-B291-49B1-BE30-198570DDA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B6C1D58-93FC-4B49-9F8B-2262E08DAA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0965ED9-2FC3-4180-9CAC-D7DF1C7BEF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116CA23-FA2C-4A44-A67C-FC147A71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2C391CF-E782-40EA-B1EB-05ADC774CC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B322665-68EB-45B5-A6DE-2869B30F1C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3B7FA59-83C4-4952-AF38-C1FC950E9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E5D6D3A-DE20-486C-BBBF-F9B0E4D8A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B8B1D81-CEF1-437F-8252-036661CB5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1B0312A-9358-4743-961A-6F77AEB5D9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C02485F-0EE1-4595-A972-16A13E9191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102D844-6E4F-483E-8E2E-9006EA1801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58766E6-D2D6-447C-B1DC-B7F7C381F1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9BBD00C-7AB2-445E-B7DA-98CC7CAF3D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D177E1C-6580-456C-AAAE-89D422A2C1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B85538F-9888-4E68-A9F3-DBB136C0FF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29B624F-F9D8-43BB-A468-08331D66C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60E66F4-AE52-4D19-AF99-540F0CCFD7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CADC852-407F-4870-9F7B-A6004FE77C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E9CC738-B12D-4154-A4EA-81D4576BC1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A2A84F5-CD6A-4287-A9C1-EED0E65CA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3F4EFD5-6D1E-4865-83BA-0F116DF06F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0A8CE11-5C23-4CA3-8D8E-9E094566DB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5D41DA6-2047-4BB5-8469-509E240E49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AACD460-E6E2-4C46-A780-095B52D1B2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B36364A-122E-43B1-B2B8-F00D83E5D6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9A63098-DBC2-4C59-9D33-809ECCA623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8F309E4-ACE9-4428-8DDA-20E0F1A1BC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39F177F-07E3-45BF-85B1-21E231DCCC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3EC3277-85FC-401E-80E3-B64B9808DE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9A24ED6-70A5-4DC0-A213-5385E58417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 name="عنوان 3">
            <a:extLst>
              <a:ext uri="{FF2B5EF4-FFF2-40B4-BE49-F238E27FC236}">
                <a16:creationId xmlns:a16="http://schemas.microsoft.com/office/drawing/2014/main" id="{46401D1D-B4E1-04A6-6A43-9DC91053F355}"/>
              </a:ext>
            </a:extLst>
          </p:cNvPr>
          <p:cNvSpPr>
            <a:spLocks noGrp="1"/>
          </p:cNvSpPr>
          <p:nvPr>
            <p:ph type="title"/>
          </p:nvPr>
        </p:nvSpPr>
        <p:spPr>
          <a:xfrm>
            <a:off x="691079" y="725951"/>
            <a:ext cx="4923187" cy="5417452"/>
          </a:xfrm>
        </p:spPr>
        <p:txBody>
          <a:bodyPr anchor="ctr">
            <a:normAutofit/>
          </a:bodyPr>
          <a:lstStyle/>
          <a:p>
            <a:r>
              <a:rPr lang="ar-SA" b="1" dirty="0"/>
              <a:t>مقدمة</a:t>
            </a:r>
            <a:br>
              <a:rPr lang="en-US" dirty="0"/>
            </a:br>
            <a:endParaRPr lang="ar-EG" dirty="0"/>
          </a:p>
        </p:txBody>
      </p:sp>
      <p:sp>
        <p:nvSpPr>
          <p:cNvPr id="89" name="Right Triangle 88">
            <a:extLst>
              <a:ext uri="{FF2B5EF4-FFF2-40B4-BE49-F238E27FC236}">
                <a16:creationId xmlns:a16="http://schemas.microsoft.com/office/drawing/2014/main" id="{69F0804E-F8DE-40E7-90F4-68B638136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8924" y="3137678"/>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عنصر نائب للمحتوى 4">
            <a:extLst>
              <a:ext uri="{FF2B5EF4-FFF2-40B4-BE49-F238E27FC236}">
                <a16:creationId xmlns:a16="http://schemas.microsoft.com/office/drawing/2014/main" id="{05971F5C-1D08-C67F-65C5-B5F11B40C6B1}"/>
              </a:ext>
            </a:extLst>
          </p:cNvPr>
          <p:cNvSpPr>
            <a:spLocks noGrp="1"/>
          </p:cNvSpPr>
          <p:nvPr>
            <p:ph idx="1"/>
          </p:nvPr>
        </p:nvSpPr>
        <p:spPr>
          <a:xfrm>
            <a:off x="7086745" y="713048"/>
            <a:ext cx="4414176" cy="5449532"/>
          </a:xfrm>
        </p:spPr>
        <p:txBody>
          <a:bodyPr anchor="ctr">
            <a:normAutofit/>
          </a:bodyPr>
          <a:lstStyle/>
          <a:p>
            <a:pPr marL="0" indent="0" algn="just" rtl="1">
              <a:buNone/>
            </a:pPr>
            <a:r>
              <a:rPr lang="ar-SA" dirty="0">
                <a:latin typeface="Simplified Arabic" panose="02020603050405020304" pitchFamily="18" charset="-78"/>
                <a:cs typeface="Simplified Arabic" panose="02020603050405020304" pitchFamily="18" charset="-78"/>
              </a:rPr>
              <a:t>تُعدُّ اللغة العربية من أقدم اللغات الحية وأكثرها ثراءً وعمقًا، إذ تمتلك إرثًا لغويًا وأدبيًا وعلميًا كبيرًا جعلها محط اهتمام الباحثين والدارسين عبر العصور المختلفة، كما أنها لغة القرآن الكريم، الأمر الذي منحها مكانة متميزة بين لغات العالم، وأسهم في تطورها وازدهار علومها المتعددة مثل النحو، والصرف، والبلاغة، والأدب، والنقد، واللسانيات الحديثة</a:t>
            </a:r>
            <a:r>
              <a:rPr lang="en-US" dirty="0">
                <a:latin typeface="Simplified Arabic" panose="02020603050405020304" pitchFamily="18" charset="-78"/>
                <a:cs typeface="Simplified Arabic" panose="02020603050405020304" pitchFamily="18" charset="-78"/>
              </a:rPr>
              <a:t>.</a:t>
            </a:r>
          </a:p>
          <a:p>
            <a:pPr marL="0" indent="0" rtl="1">
              <a:buNone/>
            </a:pPr>
            <a:endParaRPr lang="ar-EG" dirty="0">
              <a:latin typeface="Simplified Arabic" panose="02020603050405020304" pitchFamily="18" charset="-78"/>
              <a:cs typeface="Simplified Arabic" panose="02020603050405020304" pitchFamily="18" charset="-78"/>
            </a:endParaRPr>
          </a:p>
        </p:txBody>
      </p:sp>
      <p:pic>
        <p:nvPicPr>
          <p:cNvPr id="6" name="صورة 5">
            <a:extLst>
              <a:ext uri="{FF2B5EF4-FFF2-40B4-BE49-F238E27FC236}">
                <a16:creationId xmlns:a16="http://schemas.microsoft.com/office/drawing/2014/main" id="{16B29C12-6A96-4388-5D79-EF7A1AACFD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243" y="5428574"/>
            <a:ext cx="1895640" cy="1171851"/>
          </a:xfrm>
          <a:prstGeom prst="rect">
            <a:avLst/>
          </a:prstGeom>
        </p:spPr>
      </p:pic>
    </p:spTree>
    <p:extLst>
      <p:ext uri="{BB962C8B-B14F-4D97-AF65-F5344CB8AC3E}">
        <p14:creationId xmlns:p14="http://schemas.microsoft.com/office/powerpoint/2010/main" val="2281962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7188C579-6F01-4060-BF31-C045C99A6C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0CBA8DA8-7039-4026-8733-D3F4908603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B834BE-C330-4AFA-9B27-8969E16F05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141B717-A199-4EEE-8434-CBC9E5DDEA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5222AF-AB0D-4F6E-896E-C17796EB66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7C2DAFE-2FB9-4D8D-BD2D-ED9F5F84F2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3CD814-26D5-4D79-87E0-19D14406A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27D5AAA-C842-4E1C-BC3A-1075F625FE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A2BF58-94DC-466E-8A14-22A3DB4795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34C7E0-0590-48E8-96F6-F360D134B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C0978ED-0E33-431F-AB9B-9982B4ABCD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B69CC66-E364-4939-9117-F8C4F07AC5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F26B350-296D-48C7-BC91-284315CE9A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6EF6201-58A9-4F7B-84D5-9B02266EC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37A0E2A-071B-4227-ACA6-A749AB0DC6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B607F85-6A97-46C7-B9BC-B8505E1D6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CE1BD4B-04FC-4BDC-A11E-35BD219580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AF4F244-77B9-4EB1-AD29-2582BBCFF3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56CFC8A-72E2-4020-90D4-EE0E7DB39B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0F84F9E-4134-4152-959A-C2871B8013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EA8FE-6283-4B9B-BEDC-A1E7B16612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3E4F08-4425-45C0-A346-73394B795B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ECBF93D-BA10-477C-B721-ABCBD81D0E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94D0A0-D5E2-47F4-B493-370EA21A26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0E9B354-9221-4A81-BFAE-3F702FB53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9066CD6-AB8B-4DAA-9790-FE285D793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CD472A8-84A4-4E1A-83B4-DE91C32E6A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8D1A4B-4E3D-422F-984A-9891E2DDFD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146BA3F-F373-412C-869A-D8736E0348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B07C00C-AFB6-4E7D-87B9-44268CE733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D7C4703-6318-4A09-87E7-1D19FB1ADA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3DFFC6F-F715-482D-BC44-6DE29BEDFC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42DA35F9-950C-4AD3-AAD4-731D45E42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206818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عنوان 1">
            <a:extLst>
              <a:ext uri="{FF2B5EF4-FFF2-40B4-BE49-F238E27FC236}">
                <a16:creationId xmlns:a16="http://schemas.microsoft.com/office/drawing/2014/main" id="{CFE76F1A-EB06-C11E-E649-540D5934710D}"/>
              </a:ext>
            </a:extLst>
          </p:cNvPr>
          <p:cNvSpPr>
            <a:spLocks noGrp="1"/>
          </p:cNvSpPr>
          <p:nvPr>
            <p:ph type="title"/>
          </p:nvPr>
        </p:nvSpPr>
        <p:spPr>
          <a:xfrm>
            <a:off x="691079" y="725951"/>
            <a:ext cx="10325000" cy="1926288"/>
          </a:xfrm>
        </p:spPr>
        <p:txBody>
          <a:bodyPr>
            <a:normAutofit/>
          </a:bodyPr>
          <a:lstStyle/>
          <a:p>
            <a:r>
              <a:rPr lang="ar-SA" b="1" dirty="0"/>
              <a:t>مفهوم خطة البحث في اللغة العربية</a:t>
            </a:r>
            <a:endParaRPr lang="ar-EG" dirty="0"/>
          </a:p>
        </p:txBody>
      </p:sp>
      <p:graphicFrame>
        <p:nvGraphicFramePr>
          <p:cNvPr id="5" name="عنصر نائب للمحتوى 2">
            <a:extLst>
              <a:ext uri="{FF2B5EF4-FFF2-40B4-BE49-F238E27FC236}">
                <a16:creationId xmlns:a16="http://schemas.microsoft.com/office/drawing/2014/main" id="{A9E1003B-4934-36C8-E537-F762C1A3716B}"/>
              </a:ext>
            </a:extLst>
          </p:cNvPr>
          <p:cNvGraphicFramePr>
            <a:graphicFrameLocks noGrp="1"/>
          </p:cNvGraphicFramePr>
          <p:nvPr>
            <p:ph idx="1"/>
            <p:extLst>
              <p:ext uri="{D42A27DB-BD31-4B8C-83A1-F6EECF244321}">
                <p14:modId xmlns:p14="http://schemas.microsoft.com/office/powerpoint/2010/main" val="2595049792"/>
              </p:ext>
            </p:extLst>
          </p:nvPr>
        </p:nvGraphicFramePr>
        <p:xfrm>
          <a:off x="690563" y="2883015"/>
          <a:ext cx="10325100" cy="3257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7886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62F7B87-13D4-2B25-39E5-0CDF31159D21}"/>
              </a:ext>
            </a:extLst>
          </p:cNvPr>
          <p:cNvSpPr>
            <a:spLocks noGrp="1"/>
          </p:cNvSpPr>
          <p:nvPr>
            <p:ph type="title"/>
          </p:nvPr>
        </p:nvSpPr>
        <p:spPr/>
        <p:txBody>
          <a:bodyPr/>
          <a:lstStyle/>
          <a:p>
            <a:r>
              <a:rPr lang="ar-SA" b="1" dirty="0"/>
              <a:t>أهمية إعداد خطة بحث ماجستير في اللغة العربية</a:t>
            </a:r>
            <a:endParaRPr lang="ar-EG" dirty="0"/>
          </a:p>
        </p:txBody>
      </p:sp>
      <p:graphicFrame>
        <p:nvGraphicFramePr>
          <p:cNvPr id="5" name="عنصر نائب للمحتوى 2">
            <a:extLst>
              <a:ext uri="{FF2B5EF4-FFF2-40B4-BE49-F238E27FC236}">
                <a16:creationId xmlns:a16="http://schemas.microsoft.com/office/drawing/2014/main" id="{160022CF-739E-A492-1E42-6735F9FC6A31}"/>
              </a:ext>
            </a:extLst>
          </p:cNvPr>
          <p:cNvGraphicFramePr>
            <a:graphicFrameLocks noGrp="1"/>
          </p:cNvGraphicFramePr>
          <p:nvPr>
            <p:ph idx="1"/>
            <p:extLst>
              <p:ext uri="{D42A27DB-BD31-4B8C-83A1-F6EECF244321}">
                <p14:modId xmlns:p14="http://schemas.microsoft.com/office/powerpoint/2010/main" val="2629608924"/>
              </p:ext>
            </p:extLst>
          </p:nvPr>
        </p:nvGraphicFramePr>
        <p:xfrm>
          <a:off x="691079" y="2340131"/>
          <a:ext cx="10325000" cy="3564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5963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C15A19D0-2BD2-47E7-A51B-B8083A14E7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F6641F14-42D8-42E0-8B56-FC0A08EB2E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F3FEF18-8973-49F1-B984-81E6307303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8FEE187-7ECD-4C55-BE26-0DA3DDE0ED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708818-667C-4218-8552-2975EB0047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FA1A626-67CE-4E24-974F-C432A21D1D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029D28-01D8-4EB8-B30C-79D6F14E6C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24E501C-EBFD-4E76-8F7F-9EFA76EFFD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04596B9-52A8-4717-8158-2204F86D95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1EC080A-A9BB-467A-92A9-D597436B74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65DD030-3FCC-4380-B680-8E171845F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015E10D-03D4-4A67-8377-5B0A55F3D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DB96670-ACA9-42B6-87A2-E411999899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2BC8247-310E-48D0-9CEF-43BC6E41A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2F09D0F-F86F-4AA5-AB1D-AAB1E5BA92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9569AF0-6598-4FCC-803D-B3C3DE030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1B68A9D-7921-44B8-8464-E36F028EEA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68EB3D7-2443-4764-9991-B691C090C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6128C1-7748-441C-94E4-1874BB5779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276682F-0434-4D7E-B400-2DF99D969B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CD2F02B-2688-4DCD-9610-1C086528FC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BA0DA4B-915F-4A6D-8368-BE7B53E42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01711BC-8D96-4E1F-934B-9E382A617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64551E-CB94-4200-809A-9E33122BA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64389BE-74F0-4F54-9DE0-2BCB33C78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6721F72-5343-46B1-AFC1-6DF4FF7710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A528A6-14EE-4010-93CB-95F75CB96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186140D-084D-4621-A556-65927AB449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2049A17-7EE3-4BEF-B630-AD0AB020E6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223B596-7D86-4AF3-AE7E-A696FEF11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F7FC8FA-C1DE-4F38-BCDA-464A54783E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5BEFE2E-F050-46F9-BAD0-939F37AA9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63D6C682-FD57-4DF7-854F-DD140E1E29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151621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عنوان 1">
            <a:extLst>
              <a:ext uri="{FF2B5EF4-FFF2-40B4-BE49-F238E27FC236}">
                <a16:creationId xmlns:a16="http://schemas.microsoft.com/office/drawing/2014/main" id="{F219C727-6A20-9E45-FD23-B36CFEBC7447}"/>
              </a:ext>
            </a:extLst>
          </p:cNvPr>
          <p:cNvSpPr>
            <a:spLocks noGrp="1"/>
          </p:cNvSpPr>
          <p:nvPr>
            <p:ph type="title"/>
          </p:nvPr>
        </p:nvSpPr>
        <p:spPr>
          <a:xfrm>
            <a:off x="691079" y="725951"/>
            <a:ext cx="10325000" cy="1380515"/>
          </a:xfrm>
        </p:spPr>
        <p:txBody>
          <a:bodyPr>
            <a:normAutofit/>
          </a:bodyPr>
          <a:lstStyle/>
          <a:p>
            <a:r>
              <a:rPr lang="ar-SA" b="1" dirty="0"/>
              <a:t>خصائص خطة البحث الجيدة في اللغة العربية</a:t>
            </a:r>
            <a:endParaRPr lang="ar-EG" dirty="0"/>
          </a:p>
        </p:txBody>
      </p:sp>
      <p:graphicFrame>
        <p:nvGraphicFramePr>
          <p:cNvPr id="5" name="عنصر نائب للمحتوى 2">
            <a:extLst>
              <a:ext uri="{FF2B5EF4-FFF2-40B4-BE49-F238E27FC236}">
                <a16:creationId xmlns:a16="http://schemas.microsoft.com/office/drawing/2014/main" id="{89263E8D-35AC-73CF-2EB9-56731FD6DE2D}"/>
              </a:ext>
            </a:extLst>
          </p:cNvPr>
          <p:cNvGraphicFramePr>
            <a:graphicFrameLocks noGrp="1"/>
          </p:cNvGraphicFramePr>
          <p:nvPr>
            <p:ph idx="1"/>
            <p:extLst>
              <p:ext uri="{D42A27DB-BD31-4B8C-83A1-F6EECF244321}">
                <p14:modId xmlns:p14="http://schemas.microsoft.com/office/powerpoint/2010/main" val="2913120428"/>
              </p:ext>
            </p:extLst>
          </p:nvPr>
        </p:nvGraphicFramePr>
        <p:xfrm>
          <a:off x="690563" y="2339974"/>
          <a:ext cx="10325100" cy="3800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2684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75C9DDD-B2BE-97D7-569A-FA4E51E5EE6E}"/>
              </a:ext>
            </a:extLst>
          </p:cNvPr>
          <p:cNvSpPr>
            <a:spLocks noGrp="1"/>
          </p:cNvSpPr>
          <p:nvPr>
            <p:ph type="title"/>
          </p:nvPr>
        </p:nvSpPr>
        <p:spPr/>
        <p:txBody>
          <a:bodyPr/>
          <a:lstStyle/>
          <a:p>
            <a:r>
              <a:rPr lang="ar-SA" b="1" dirty="0"/>
              <a:t>مكونات خطة بحث ماجستير جاهزة في اللغة العربية</a:t>
            </a:r>
            <a:endParaRPr lang="ar-EG" dirty="0"/>
          </a:p>
        </p:txBody>
      </p:sp>
      <p:graphicFrame>
        <p:nvGraphicFramePr>
          <p:cNvPr id="5" name="عنصر نائب للمحتوى 2">
            <a:extLst>
              <a:ext uri="{FF2B5EF4-FFF2-40B4-BE49-F238E27FC236}">
                <a16:creationId xmlns:a16="http://schemas.microsoft.com/office/drawing/2014/main" id="{D166A64E-DF84-6EDE-7FEE-5B186F73817D}"/>
              </a:ext>
            </a:extLst>
          </p:cNvPr>
          <p:cNvGraphicFramePr>
            <a:graphicFrameLocks noGrp="1"/>
          </p:cNvGraphicFramePr>
          <p:nvPr>
            <p:ph idx="1"/>
            <p:extLst>
              <p:ext uri="{D42A27DB-BD31-4B8C-83A1-F6EECF244321}">
                <p14:modId xmlns:p14="http://schemas.microsoft.com/office/powerpoint/2010/main" val="2007779238"/>
              </p:ext>
            </p:extLst>
          </p:nvPr>
        </p:nvGraphicFramePr>
        <p:xfrm>
          <a:off x="691079" y="2340131"/>
          <a:ext cx="10325000" cy="3564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600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01C140A-3910-A3F6-0C7F-1865A5528DBA}"/>
              </a:ext>
            </a:extLst>
          </p:cNvPr>
          <p:cNvSpPr>
            <a:spLocks noGrp="1"/>
          </p:cNvSpPr>
          <p:nvPr>
            <p:ph type="title"/>
          </p:nvPr>
        </p:nvSpPr>
        <p:spPr/>
        <p:txBody>
          <a:bodyPr/>
          <a:lstStyle/>
          <a:p>
            <a:r>
              <a:rPr lang="ar-SA" b="1" dirty="0"/>
              <a:t>نموذج خطة بحث ماجستير جاهزة في اللغة العربية</a:t>
            </a:r>
            <a:endParaRPr lang="ar-EG" dirty="0"/>
          </a:p>
        </p:txBody>
      </p:sp>
      <p:graphicFrame>
        <p:nvGraphicFramePr>
          <p:cNvPr id="5" name="عنصر نائب للمحتوى 2">
            <a:extLst>
              <a:ext uri="{FF2B5EF4-FFF2-40B4-BE49-F238E27FC236}">
                <a16:creationId xmlns:a16="http://schemas.microsoft.com/office/drawing/2014/main" id="{0402615A-294E-AFAE-118C-5BEA580C0B66}"/>
              </a:ext>
            </a:extLst>
          </p:cNvPr>
          <p:cNvGraphicFramePr>
            <a:graphicFrameLocks noGrp="1"/>
          </p:cNvGraphicFramePr>
          <p:nvPr>
            <p:ph idx="1"/>
            <p:extLst>
              <p:ext uri="{D42A27DB-BD31-4B8C-83A1-F6EECF244321}">
                <p14:modId xmlns:p14="http://schemas.microsoft.com/office/powerpoint/2010/main" val="2742718314"/>
              </p:ext>
            </p:extLst>
          </p:nvPr>
        </p:nvGraphicFramePr>
        <p:xfrm>
          <a:off x="691079" y="2340131"/>
          <a:ext cx="10325000" cy="3564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865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D101BC7-8BA8-F4B7-A889-73003FABB871}"/>
              </a:ext>
            </a:extLst>
          </p:cNvPr>
          <p:cNvSpPr>
            <a:spLocks noGrp="1"/>
          </p:cNvSpPr>
          <p:nvPr>
            <p:ph type="title"/>
          </p:nvPr>
        </p:nvSpPr>
        <p:spPr/>
        <p:txBody>
          <a:bodyPr/>
          <a:lstStyle/>
          <a:p>
            <a:r>
              <a:rPr lang="ar-SA" b="1" dirty="0"/>
              <a:t>الأخطاء الشائعة في إعداد خطة البحث</a:t>
            </a:r>
            <a:endParaRPr lang="ar-EG" dirty="0"/>
          </a:p>
        </p:txBody>
      </p:sp>
      <p:graphicFrame>
        <p:nvGraphicFramePr>
          <p:cNvPr id="46" name="عنصر نائب للمحتوى 2">
            <a:extLst>
              <a:ext uri="{FF2B5EF4-FFF2-40B4-BE49-F238E27FC236}">
                <a16:creationId xmlns:a16="http://schemas.microsoft.com/office/drawing/2014/main" id="{60F7EC77-1D38-0530-6A91-80603E5C065B}"/>
              </a:ext>
            </a:extLst>
          </p:cNvPr>
          <p:cNvGraphicFramePr>
            <a:graphicFrameLocks noGrp="1"/>
          </p:cNvGraphicFramePr>
          <p:nvPr>
            <p:ph idx="1"/>
            <p:extLst>
              <p:ext uri="{D42A27DB-BD31-4B8C-83A1-F6EECF244321}">
                <p14:modId xmlns:p14="http://schemas.microsoft.com/office/powerpoint/2010/main" val="631408843"/>
              </p:ext>
            </p:extLst>
          </p:nvPr>
        </p:nvGraphicFramePr>
        <p:xfrm>
          <a:off x="691079" y="2340131"/>
          <a:ext cx="10325000" cy="3564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3999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0DDC147-1A0B-A2BA-D71A-67D3994280DD}"/>
              </a:ext>
            </a:extLst>
          </p:cNvPr>
          <p:cNvSpPr>
            <a:spLocks noGrp="1"/>
          </p:cNvSpPr>
          <p:nvPr>
            <p:ph type="title"/>
          </p:nvPr>
        </p:nvSpPr>
        <p:spPr/>
        <p:txBody>
          <a:bodyPr/>
          <a:lstStyle/>
          <a:p>
            <a:r>
              <a:rPr lang="ar-SA" b="1" dirty="0"/>
              <a:t>نصائح لكتابة خطة ماجستير ناجحة في اللغة العربية</a:t>
            </a:r>
            <a:endParaRPr lang="ar-EG" dirty="0"/>
          </a:p>
        </p:txBody>
      </p:sp>
      <p:graphicFrame>
        <p:nvGraphicFramePr>
          <p:cNvPr id="5" name="عنصر نائب للمحتوى 2">
            <a:extLst>
              <a:ext uri="{FF2B5EF4-FFF2-40B4-BE49-F238E27FC236}">
                <a16:creationId xmlns:a16="http://schemas.microsoft.com/office/drawing/2014/main" id="{86BC32DA-D2C2-9DAD-AFA2-31C6DDF07C61}"/>
              </a:ext>
            </a:extLst>
          </p:cNvPr>
          <p:cNvGraphicFramePr>
            <a:graphicFrameLocks noGrp="1"/>
          </p:cNvGraphicFramePr>
          <p:nvPr>
            <p:ph idx="1"/>
            <p:extLst>
              <p:ext uri="{D42A27DB-BD31-4B8C-83A1-F6EECF244321}">
                <p14:modId xmlns:p14="http://schemas.microsoft.com/office/powerpoint/2010/main" val="2376154710"/>
              </p:ext>
            </p:extLst>
          </p:nvPr>
        </p:nvGraphicFramePr>
        <p:xfrm>
          <a:off x="691079" y="2340131"/>
          <a:ext cx="10325000" cy="3564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345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7">
            <a:extLst>
              <a:ext uri="{FF2B5EF4-FFF2-40B4-BE49-F238E27FC236}">
                <a16:creationId xmlns:a16="http://schemas.microsoft.com/office/drawing/2014/main" id="{D7C3C2D0-A48F-4A6F-9C7D-888E9DFE6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48" name="Freeform: Shape 9">
            <a:extLst>
              <a:ext uri="{FF2B5EF4-FFF2-40B4-BE49-F238E27FC236}">
                <a16:creationId xmlns:a16="http://schemas.microsoft.com/office/drawing/2014/main" id="{A522AC37-2BE3-4ECF-A007-1DE6CB354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94387" y="266591"/>
            <a:ext cx="6857996" cy="6324809"/>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11">
            <a:extLst>
              <a:ext uri="{FF2B5EF4-FFF2-40B4-BE49-F238E27FC236}">
                <a16:creationId xmlns:a16="http://schemas.microsoft.com/office/drawing/2014/main" id="{ACAC8F7F-D35D-4520-8F56-4EFA77C73B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 name="Straight Connector 12">
              <a:extLst>
                <a:ext uri="{FF2B5EF4-FFF2-40B4-BE49-F238E27FC236}">
                  <a16:creationId xmlns:a16="http://schemas.microsoft.com/office/drawing/2014/main" id="{E87C587A-B291-49B1-BE30-198570DDA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B6C1D58-93FC-4B49-9F8B-2262E08DAA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0965ED9-2FC3-4180-9CAC-D7DF1C7BEF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16CA23-FA2C-4A44-A67C-FC147A71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2C391CF-E782-40EA-B1EB-05ADC774CC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322665-68EB-45B5-A6DE-2869B30F1C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B7FA59-83C4-4952-AF38-C1FC950E9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E5D6D3A-DE20-486C-BBBF-F9B0E4D8A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B8B1D81-CEF1-437F-8252-036661CB5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1B0312A-9358-4743-961A-6F77AEB5D9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C02485F-0EE1-4595-A972-16A13E9191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102D844-6E4F-483E-8E2E-9006EA1801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58766E6-D2D6-447C-B1DC-B7F7C381F1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BBD00C-7AB2-445E-B7DA-98CC7CAF3D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177E1C-6580-456C-AAAE-89D422A2C1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85538F-9888-4E68-A9F3-DBB136C0FF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29B624F-F9D8-43BB-A468-08331D66C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60E66F4-AE52-4D19-AF99-540F0CCFD7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CADC852-407F-4870-9F7B-A6004FE77C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E9CC738-B12D-4154-A4EA-81D4576BC1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2A84F5-CD6A-4287-A9C1-EED0E65CA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F4EFD5-6D1E-4865-83BA-0F116DF06F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0A8CE11-5C23-4CA3-8D8E-9E094566DB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5D41DA6-2047-4BB5-8469-509E240E49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AACD460-E6E2-4C46-A780-095B52D1B2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B36364A-122E-43B1-B2B8-F00D83E5D6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A63098-DBC2-4C59-9D33-809ECCA623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8F309E4-ACE9-4428-8DDA-20E0F1A1BC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39F177F-07E3-45BF-85B1-21E231DCCC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3EC3277-85FC-401E-80E3-B64B9808DE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9A24ED6-70A5-4DC0-A213-5385E58417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عنوان 1">
            <a:extLst>
              <a:ext uri="{FF2B5EF4-FFF2-40B4-BE49-F238E27FC236}">
                <a16:creationId xmlns:a16="http://schemas.microsoft.com/office/drawing/2014/main" id="{F87E3173-3085-BC4D-3DFD-75B5E88EBC9F}"/>
              </a:ext>
            </a:extLst>
          </p:cNvPr>
          <p:cNvSpPr>
            <a:spLocks noGrp="1"/>
          </p:cNvSpPr>
          <p:nvPr>
            <p:ph type="title"/>
          </p:nvPr>
        </p:nvSpPr>
        <p:spPr>
          <a:xfrm>
            <a:off x="691079" y="725951"/>
            <a:ext cx="4923187" cy="5417452"/>
          </a:xfrm>
        </p:spPr>
        <p:txBody>
          <a:bodyPr anchor="ctr">
            <a:normAutofit/>
          </a:bodyPr>
          <a:lstStyle/>
          <a:p>
            <a:r>
              <a:rPr lang="ar-SA" b="1" dirty="0"/>
              <a:t>خاتمة</a:t>
            </a:r>
            <a:br>
              <a:rPr lang="en-US" dirty="0"/>
            </a:br>
            <a:endParaRPr lang="ar-EG" dirty="0"/>
          </a:p>
        </p:txBody>
      </p:sp>
      <p:sp>
        <p:nvSpPr>
          <p:cNvPr id="50" name="Right Triangle 44">
            <a:extLst>
              <a:ext uri="{FF2B5EF4-FFF2-40B4-BE49-F238E27FC236}">
                <a16:creationId xmlns:a16="http://schemas.microsoft.com/office/drawing/2014/main" id="{69F0804E-F8DE-40E7-90F4-68B638136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8924" y="3137678"/>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عنصر نائب للمحتوى 2">
            <a:extLst>
              <a:ext uri="{FF2B5EF4-FFF2-40B4-BE49-F238E27FC236}">
                <a16:creationId xmlns:a16="http://schemas.microsoft.com/office/drawing/2014/main" id="{FAD37353-6936-62B8-8F65-7274673820AB}"/>
              </a:ext>
            </a:extLst>
          </p:cNvPr>
          <p:cNvSpPr>
            <a:spLocks noGrp="1"/>
          </p:cNvSpPr>
          <p:nvPr>
            <p:ph idx="1"/>
          </p:nvPr>
        </p:nvSpPr>
        <p:spPr>
          <a:xfrm>
            <a:off x="7086745" y="713048"/>
            <a:ext cx="4414176" cy="5449532"/>
          </a:xfrm>
        </p:spPr>
        <p:txBody>
          <a:bodyPr anchor="ctr">
            <a:normAutofit/>
          </a:bodyPr>
          <a:lstStyle/>
          <a:p>
            <a:pPr marL="0" indent="0" algn="just" rtl="1">
              <a:buNone/>
            </a:pPr>
            <a:r>
              <a:rPr lang="ar-SA" dirty="0">
                <a:latin typeface="Simplified Arabic" panose="02020603050405020304" pitchFamily="18" charset="-78"/>
                <a:cs typeface="Simplified Arabic" panose="02020603050405020304" pitchFamily="18" charset="-78"/>
              </a:rPr>
              <a:t>تُعد خطة بحث الماجستير في اللغة العربية حجر الأساس لأي دراسة علمية ناجحة، إذ تمثل الإطار المنهجي الذي ينظم أفكار الباحث ويوجه خطواته نحو تحقيق أهدافه العلمية بصورة دقيقة ومنظمة، كما أن جودة الخطة تنعكس بصورة مباشرة على جودة الرسالة العلمية؛ فكلما كانت الخطة واضحة ومتكاملة ومبنية على أسس علمية سليمة، زادت فرص نجاح البحث وتحقيقه لإضافة معرفية حقيقية</a:t>
            </a:r>
            <a:r>
              <a:rPr lang="en-US" dirty="0">
                <a:latin typeface="Simplified Arabic" panose="02020603050405020304" pitchFamily="18" charset="-78"/>
                <a:cs typeface="Simplified Arabic" panose="02020603050405020304" pitchFamily="18" charset="-78"/>
              </a:rPr>
              <a:t>.</a:t>
            </a:r>
          </a:p>
          <a:p>
            <a:pPr marL="0" indent="0" rtl="1">
              <a:buNone/>
            </a:pPr>
            <a:endParaRPr lang="ar-EG" dirty="0">
              <a:latin typeface="Simplified Arabic" panose="02020603050405020304" pitchFamily="18" charset="-78"/>
              <a:cs typeface="Simplified Arabic" panose="02020603050405020304" pitchFamily="18" charset="-78"/>
            </a:endParaRPr>
          </a:p>
        </p:txBody>
      </p:sp>
      <p:pic>
        <p:nvPicPr>
          <p:cNvPr id="5" name="صورة 4">
            <a:extLst>
              <a:ext uri="{FF2B5EF4-FFF2-40B4-BE49-F238E27FC236}">
                <a16:creationId xmlns:a16="http://schemas.microsoft.com/office/drawing/2014/main" id="{AB43E8D3-E612-3DAC-4673-4CEB80231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243" y="5428574"/>
            <a:ext cx="1895640" cy="1171851"/>
          </a:xfrm>
          <a:prstGeom prst="rect">
            <a:avLst/>
          </a:prstGeom>
        </p:spPr>
      </p:pic>
    </p:spTree>
    <p:extLst>
      <p:ext uri="{BB962C8B-B14F-4D97-AF65-F5344CB8AC3E}">
        <p14:creationId xmlns:p14="http://schemas.microsoft.com/office/powerpoint/2010/main" val="3093844967"/>
      </p:ext>
    </p:extLst>
  </p:cSld>
  <p:clrMapOvr>
    <a:masterClrMapping/>
  </p:clrMapOvr>
</p:sld>
</file>

<file path=ppt/theme/theme1.xml><?xml version="1.0" encoding="utf-8"?>
<a:theme xmlns:a="http://schemas.openxmlformats.org/drawingml/2006/main" name="CosineVTI">
  <a:themeElements>
    <a:clrScheme name="Custom 133">
      <a:dk1>
        <a:sysClr val="windowText" lastClr="000000"/>
      </a:dk1>
      <a:lt1>
        <a:sysClr val="window" lastClr="FFFFFF"/>
      </a:lt1>
      <a:dk2>
        <a:srgbClr val="2A2735"/>
      </a:dk2>
      <a:lt2>
        <a:srgbClr val="EEEEEE"/>
      </a:lt2>
      <a:accent1>
        <a:srgbClr val="1EBE9B"/>
      </a:accent1>
      <a:accent2>
        <a:srgbClr val="8F99BB"/>
      </a:accent2>
      <a:accent3>
        <a:srgbClr val="FD8686"/>
      </a:accent3>
      <a:accent4>
        <a:srgbClr val="A3A3C1"/>
      </a:accent4>
      <a:accent5>
        <a:srgbClr val="7162FE"/>
      </a:accent5>
      <a:accent6>
        <a:srgbClr val="E76445"/>
      </a:accent6>
      <a:hlink>
        <a:srgbClr val="EF08F7"/>
      </a:hlink>
      <a:folHlink>
        <a:srgbClr val="8477FE"/>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docProps/app.xml><?xml version="1.0" encoding="utf-8"?>
<Properties xmlns="http://schemas.openxmlformats.org/officeDocument/2006/extended-properties" xmlns:vt="http://schemas.openxmlformats.org/officeDocument/2006/docPropsVTypes">
  <TotalTime>30</TotalTime>
  <Words>378</Words>
  <Application>Microsoft Office PowerPoint</Application>
  <PresentationFormat>شاشة عريضة</PresentationFormat>
  <Paragraphs>62</Paragraphs>
  <Slides>10</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10</vt:i4>
      </vt:variant>
    </vt:vector>
  </HeadingPairs>
  <TitlesOfParts>
    <vt:vector size="15" baseType="lpstr">
      <vt:lpstr>Arial</vt:lpstr>
      <vt:lpstr>Grandview</vt:lpstr>
      <vt:lpstr>Simplified Arabic</vt:lpstr>
      <vt:lpstr>Wingdings</vt:lpstr>
      <vt:lpstr>CosineVTI</vt:lpstr>
      <vt:lpstr>خطة بحث ماجستير جاهزة في اللغة العربية  </vt:lpstr>
      <vt:lpstr>مقدمة </vt:lpstr>
      <vt:lpstr>مفهوم خطة البحث في اللغة العربية</vt:lpstr>
      <vt:lpstr>أهمية إعداد خطة بحث ماجستير في اللغة العربية</vt:lpstr>
      <vt:lpstr>خصائص خطة البحث الجيدة في اللغة العربية</vt:lpstr>
      <vt:lpstr>مكونات خطة بحث ماجستير جاهزة في اللغة العربية</vt:lpstr>
      <vt:lpstr>نموذج خطة بحث ماجستير جاهزة في اللغة العربية</vt:lpstr>
      <vt:lpstr>الأخطاء الشائعة في إعداد خطة البحث</vt:lpstr>
      <vt:lpstr>نصائح لكتابة خطة ماجستير ناجحة في اللغة العربية</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1</cp:revision>
  <dcterms:created xsi:type="dcterms:W3CDTF">2026-05-23T07:12:16Z</dcterms:created>
  <dcterms:modified xsi:type="dcterms:W3CDTF">2026-05-23T07:42:42Z</dcterms:modified>
</cp:coreProperties>
</file>