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9"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2.png"/></Relationships>
</file>

<file path=ppt/diagrams/_rels/data3.xml.rels><?xml version="1.0" encoding="UTF-8" standalone="yes"?>
<Relationships xmlns="http://schemas.openxmlformats.org/package/2006/relationships"><Relationship Id="rId1" Type="http://schemas.openxmlformats.org/officeDocument/2006/relationships/image" Target="../media/image2.png"/></Relationships>
</file>

<file path=ppt/diagrams/_rels/data4.xml.rels><?xml version="1.0" encoding="UTF-8" standalone="yes"?>
<Relationships xmlns="http://schemas.openxmlformats.org/package/2006/relationships"><Relationship Id="rId1" Type="http://schemas.openxmlformats.org/officeDocument/2006/relationships/image" Target="../media/image2.png"/></Relationships>
</file>

<file path=ppt/diagrams/_rels/data5.xml.rels><?xml version="1.0" encoding="UTF-8" standalone="yes"?>
<Relationships xmlns="http://schemas.openxmlformats.org/package/2006/relationships"><Relationship Id="rId1" Type="http://schemas.openxmlformats.org/officeDocument/2006/relationships/image" Target="../media/image2.png"/></Relationships>
</file>

<file path=ppt/diagrams/_rels/data6.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DE5807-CAE7-4CF6-BF87-B5941BBACCD1}"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B1CC8ED-AD03-4BD6-8E4C-5431A25F0CD6}">
      <dgm:prSet/>
      <dgm:spPr/>
      <dgm:t>
        <a:bodyPr/>
        <a:lstStyle/>
        <a:p>
          <a:r>
            <a:rPr lang="ar-SA" b="1"/>
            <a:t>تحديد اتجاه الدراسة</a:t>
          </a:r>
          <a:endParaRPr lang="en-US"/>
        </a:p>
      </dgm:t>
    </dgm:pt>
    <dgm:pt modelId="{A2132A91-671F-4FF4-9443-07F428F7D791}" type="parTrans" cxnId="{67B8ACE9-6DFB-4329-B66A-4FE00A8213CF}">
      <dgm:prSet/>
      <dgm:spPr/>
      <dgm:t>
        <a:bodyPr/>
        <a:lstStyle/>
        <a:p>
          <a:endParaRPr lang="en-US"/>
        </a:p>
      </dgm:t>
    </dgm:pt>
    <dgm:pt modelId="{B9E21A9F-9ACC-49BB-829F-91D42CFB3706}" type="sibTrans" cxnId="{67B8ACE9-6DFB-4329-B66A-4FE00A8213CF}">
      <dgm:prSet/>
      <dgm:spPr/>
      <dgm:t>
        <a:bodyPr/>
        <a:lstStyle/>
        <a:p>
          <a:endParaRPr lang="en-US"/>
        </a:p>
      </dgm:t>
    </dgm:pt>
    <dgm:pt modelId="{BAA39B63-5C39-4C00-B3FE-F0AC6B2C0587}">
      <dgm:prSet/>
      <dgm:spPr/>
      <dgm:t>
        <a:bodyPr/>
        <a:lstStyle/>
        <a:p>
          <a:r>
            <a:rPr lang="ar-SA" b="1"/>
            <a:t>تنظيم أفكار الباحث</a:t>
          </a:r>
          <a:endParaRPr lang="en-US"/>
        </a:p>
      </dgm:t>
    </dgm:pt>
    <dgm:pt modelId="{CB89D04A-CE13-4BEB-824B-B6B82182F2C0}" type="parTrans" cxnId="{EDCAE3A4-3865-4C42-865F-964D6A507797}">
      <dgm:prSet/>
      <dgm:spPr/>
      <dgm:t>
        <a:bodyPr/>
        <a:lstStyle/>
        <a:p>
          <a:endParaRPr lang="en-US"/>
        </a:p>
      </dgm:t>
    </dgm:pt>
    <dgm:pt modelId="{B066BCA1-516E-4605-BFBF-4B5E08B0AE8C}" type="sibTrans" cxnId="{EDCAE3A4-3865-4C42-865F-964D6A507797}">
      <dgm:prSet/>
      <dgm:spPr/>
      <dgm:t>
        <a:bodyPr/>
        <a:lstStyle/>
        <a:p>
          <a:endParaRPr lang="en-US"/>
        </a:p>
      </dgm:t>
    </dgm:pt>
    <dgm:pt modelId="{03771D94-BD74-40F1-B9B9-C33D9BA9068B}">
      <dgm:prSet/>
      <dgm:spPr/>
      <dgm:t>
        <a:bodyPr/>
        <a:lstStyle/>
        <a:p>
          <a:r>
            <a:rPr lang="ar-SA" b="1"/>
            <a:t>الحصول على الموافقة الأكاديمية</a:t>
          </a:r>
          <a:endParaRPr lang="en-US"/>
        </a:p>
      </dgm:t>
    </dgm:pt>
    <dgm:pt modelId="{293C0FA8-0B3B-49C0-9B41-CB5C7A17A146}" type="parTrans" cxnId="{C4DCADD7-CC28-445E-BBBA-054E68ED9CF2}">
      <dgm:prSet/>
      <dgm:spPr/>
      <dgm:t>
        <a:bodyPr/>
        <a:lstStyle/>
        <a:p>
          <a:endParaRPr lang="en-US"/>
        </a:p>
      </dgm:t>
    </dgm:pt>
    <dgm:pt modelId="{D000A0B6-CED8-4F93-8D5F-04A09FC545A7}" type="sibTrans" cxnId="{C4DCADD7-CC28-445E-BBBA-054E68ED9CF2}">
      <dgm:prSet/>
      <dgm:spPr/>
      <dgm:t>
        <a:bodyPr/>
        <a:lstStyle/>
        <a:p>
          <a:endParaRPr lang="en-US"/>
        </a:p>
      </dgm:t>
    </dgm:pt>
    <dgm:pt modelId="{038F340C-C3FE-4244-88AE-9F74AA12FB60}">
      <dgm:prSet/>
      <dgm:spPr/>
      <dgm:t>
        <a:bodyPr/>
        <a:lstStyle/>
        <a:p>
          <a:r>
            <a:rPr lang="ar-SA" b="1"/>
            <a:t>تجنب الأخطاء البحثية</a:t>
          </a:r>
          <a:endParaRPr lang="en-US"/>
        </a:p>
      </dgm:t>
    </dgm:pt>
    <dgm:pt modelId="{BFADAB4A-48A7-44D8-B84E-1B8DA91CE620}" type="parTrans" cxnId="{BE3CEAED-769C-4DC0-B1EF-1E15CBBDD50A}">
      <dgm:prSet/>
      <dgm:spPr/>
      <dgm:t>
        <a:bodyPr/>
        <a:lstStyle/>
        <a:p>
          <a:endParaRPr lang="en-US"/>
        </a:p>
      </dgm:t>
    </dgm:pt>
    <dgm:pt modelId="{9FB7DCDF-63DB-4D60-947D-99E46A152E68}" type="sibTrans" cxnId="{BE3CEAED-769C-4DC0-B1EF-1E15CBBDD50A}">
      <dgm:prSet/>
      <dgm:spPr/>
      <dgm:t>
        <a:bodyPr/>
        <a:lstStyle/>
        <a:p>
          <a:endParaRPr lang="en-US"/>
        </a:p>
      </dgm:t>
    </dgm:pt>
    <dgm:pt modelId="{9EC9D12F-67D2-40FA-B74B-A4C2EA66FE27}">
      <dgm:prSet/>
      <dgm:spPr/>
      <dgm:t>
        <a:bodyPr/>
        <a:lstStyle/>
        <a:p>
          <a:r>
            <a:rPr lang="ar-SA" b="1"/>
            <a:t>توفير الوقت والجهد</a:t>
          </a:r>
          <a:endParaRPr lang="en-US"/>
        </a:p>
      </dgm:t>
    </dgm:pt>
    <dgm:pt modelId="{71EC95BD-1BC4-461E-A592-0EB53F02CE9B}" type="parTrans" cxnId="{B4A166A9-A2CD-43C7-AFA1-3ED3CC41491B}">
      <dgm:prSet/>
      <dgm:spPr/>
      <dgm:t>
        <a:bodyPr/>
        <a:lstStyle/>
        <a:p>
          <a:endParaRPr lang="en-US"/>
        </a:p>
      </dgm:t>
    </dgm:pt>
    <dgm:pt modelId="{F4A30E57-4CDC-4D5E-A17E-0E6E7C2E9A61}" type="sibTrans" cxnId="{B4A166A9-A2CD-43C7-AFA1-3ED3CC41491B}">
      <dgm:prSet/>
      <dgm:spPr/>
      <dgm:t>
        <a:bodyPr/>
        <a:lstStyle/>
        <a:p>
          <a:endParaRPr lang="en-US"/>
        </a:p>
      </dgm:t>
    </dgm:pt>
    <dgm:pt modelId="{9A3F62CF-E2B2-4211-ACA7-7544D01480ED}">
      <dgm:prSet/>
      <dgm:spPr/>
      <dgm:t>
        <a:bodyPr/>
        <a:lstStyle/>
        <a:p>
          <a:r>
            <a:rPr lang="ar-SA" b="1"/>
            <a:t>توضيح القيمة العلمية للدراسة</a:t>
          </a:r>
          <a:endParaRPr lang="en-US"/>
        </a:p>
      </dgm:t>
    </dgm:pt>
    <dgm:pt modelId="{A83ACDEE-7FEF-4747-853F-82B65BD4CC78}" type="parTrans" cxnId="{145EEA54-FF6D-4837-888E-2686F5D82A03}">
      <dgm:prSet/>
      <dgm:spPr/>
      <dgm:t>
        <a:bodyPr/>
        <a:lstStyle/>
        <a:p>
          <a:endParaRPr lang="en-US"/>
        </a:p>
      </dgm:t>
    </dgm:pt>
    <dgm:pt modelId="{A0043C9A-E386-44E1-B4C9-F3BB8F434DDB}" type="sibTrans" cxnId="{145EEA54-FF6D-4837-888E-2686F5D82A03}">
      <dgm:prSet/>
      <dgm:spPr/>
      <dgm:t>
        <a:bodyPr/>
        <a:lstStyle/>
        <a:p>
          <a:endParaRPr lang="en-US"/>
        </a:p>
      </dgm:t>
    </dgm:pt>
    <dgm:pt modelId="{12F33978-DC5F-4098-998E-4BE646C68853}" type="pres">
      <dgm:prSet presAssocID="{42DE5807-CAE7-4CF6-BF87-B5941BBACCD1}" presName="diagram" presStyleCnt="0">
        <dgm:presLayoutVars>
          <dgm:dir/>
          <dgm:resizeHandles val="exact"/>
        </dgm:presLayoutVars>
      </dgm:prSet>
      <dgm:spPr/>
    </dgm:pt>
    <dgm:pt modelId="{98887DA2-9B90-4707-BAF7-9D770E0EC413}" type="pres">
      <dgm:prSet presAssocID="{4B1CC8ED-AD03-4BD6-8E4C-5431A25F0CD6}" presName="node" presStyleLbl="node1" presStyleIdx="0" presStyleCnt="6">
        <dgm:presLayoutVars>
          <dgm:bulletEnabled val="1"/>
        </dgm:presLayoutVars>
      </dgm:prSet>
      <dgm:spPr/>
    </dgm:pt>
    <dgm:pt modelId="{39CDA2A8-3A7A-471C-8B75-E19184212EEE}" type="pres">
      <dgm:prSet presAssocID="{B9E21A9F-9ACC-49BB-829F-91D42CFB3706}" presName="sibTrans" presStyleCnt="0"/>
      <dgm:spPr/>
    </dgm:pt>
    <dgm:pt modelId="{30353991-D477-47E4-9546-6C137E20A6C8}" type="pres">
      <dgm:prSet presAssocID="{BAA39B63-5C39-4C00-B3FE-F0AC6B2C0587}" presName="node" presStyleLbl="node1" presStyleIdx="1" presStyleCnt="6">
        <dgm:presLayoutVars>
          <dgm:bulletEnabled val="1"/>
        </dgm:presLayoutVars>
      </dgm:prSet>
      <dgm:spPr/>
    </dgm:pt>
    <dgm:pt modelId="{E1904C63-C4B9-464B-9F1C-2C88270BE9EB}" type="pres">
      <dgm:prSet presAssocID="{B066BCA1-516E-4605-BFBF-4B5E08B0AE8C}" presName="sibTrans" presStyleCnt="0"/>
      <dgm:spPr/>
    </dgm:pt>
    <dgm:pt modelId="{47DFE761-8FA9-42AF-BA19-652D272959C5}" type="pres">
      <dgm:prSet presAssocID="{03771D94-BD74-40F1-B9B9-C33D9BA9068B}" presName="node" presStyleLbl="node1" presStyleIdx="2" presStyleCnt="6">
        <dgm:presLayoutVars>
          <dgm:bulletEnabled val="1"/>
        </dgm:presLayoutVars>
      </dgm:prSet>
      <dgm:spPr/>
    </dgm:pt>
    <dgm:pt modelId="{8CCA0B73-7978-4872-A381-1D1212B756CA}" type="pres">
      <dgm:prSet presAssocID="{D000A0B6-CED8-4F93-8D5F-04A09FC545A7}" presName="sibTrans" presStyleCnt="0"/>
      <dgm:spPr/>
    </dgm:pt>
    <dgm:pt modelId="{2C074595-B854-454C-B648-19E097FA51F7}" type="pres">
      <dgm:prSet presAssocID="{038F340C-C3FE-4244-88AE-9F74AA12FB60}" presName="node" presStyleLbl="node1" presStyleIdx="3" presStyleCnt="6">
        <dgm:presLayoutVars>
          <dgm:bulletEnabled val="1"/>
        </dgm:presLayoutVars>
      </dgm:prSet>
      <dgm:spPr/>
    </dgm:pt>
    <dgm:pt modelId="{39BF11F3-E136-4AEF-BF35-18B86EB6DA9F}" type="pres">
      <dgm:prSet presAssocID="{9FB7DCDF-63DB-4D60-947D-99E46A152E68}" presName="sibTrans" presStyleCnt="0"/>
      <dgm:spPr/>
    </dgm:pt>
    <dgm:pt modelId="{81DADEA1-BCAC-4195-A1E5-0F14098B9740}" type="pres">
      <dgm:prSet presAssocID="{9EC9D12F-67D2-40FA-B74B-A4C2EA66FE27}" presName="node" presStyleLbl="node1" presStyleIdx="4" presStyleCnt="6">
        <dgm:presLayoutVars>
          <dgm:bulletEnabled val="1"/>
        </dgm:presLayoutVars>
      </dgm:prSet>
      <dgm:spPr/>
    </dgm:pt>
    <dgm:pt modelId="{C6D7FE4D-6555-4BA4-8F97-8C59CD5EAD7E}" type="pres">
      <dgm:prSet presAssocID="{F4A30E57-4CDC-4D5E-A17E-0E6E7C2E9A61}" presName="sibTrans" presStyleCnt="0"/>
      <dgm:spPr/>
    </dgm:pt>
    <dgm:pt modelId="{3F43640D-EE6B-4547-AE70-CC2DA54F29FE}" type="pres">
      <dgm:prSet presAssocID="{9A3F62CF-E2B2-4211-ACA7-7544D01480ED}" presName="node" presStyleLbl="node1" presStyleIdx="5" presStyleCnt="6">
        <dgm:presLayoutVars>
          <dgm:bulletEnabled val="1"/>
        </dgm:presLayoutVars>
      </dgm:prSet>
      <dgm:spPr/>
    </dgm:pt>
  </dgm:ptLst>
  <dgm:cxnLst>
    <dgm:cxn modelId="{29F2E53F-4B11-4439-BF9B-3874CA40419C}" type="presOf" srcId="{03771D94-BD74-40F1-B9B9-C33D9BA9068B}" destId="{47DFE761-8FA9-42AF-BA19-652D272959C5}" srcOrd="0" destOrd="0" presId="urn:microsoft.com/office/officeart/2005/8/layout/default"/>
    <dgm:cxn modelId="{B0808441-A5C5-426E-B2EF-4E1520557CDA}" type="presOf" srcId="{9A3F62CF-E2B2-4211-ACA7-7544D01480ED}" destId="{3F43640D-EE6B-4547-AE70-CC2DA54F29FE}" srcOrd="0" destOrd="0" presId="urn:microsoft.com/office/officeart/2005/8/layout/default"/>
    <dgm:cxn modelId="{BE96B372-6F75-4B12-94C1-CC2617A3B816}" type="presOf" srcId="{42DE5807-CAE7-4CF6-BF87-B5941BBACCD1}" destId="{12F33978-DC5F-4098-998E-4BE646C68853}" srcOrd="0" destOrd="0" presId="urn:microsoft.com/office/officeart/2005/8/layout/default"/>
    <dgm:cxn modelId="{145EEA54-FF6D-4837-888E-2686F5D82A03}" srcId="{42DE5807-CAE7-4CF6-BF87-B5941BBACCD1}" destId="{9A3F62CF-E2B2-4211-ACA7-7544D01480ED}" srcOrd="5" destOrd="0" parTransId="{A83ACDEE-7FEF-4747-853F-82B65BD4CC78}" sibTransId="{A0043C9A-E386-44E1-B4C9-F3BB8F434DDB}"/>
    <dgm:cxn modelId="{54E95177-218B-4C46-9E4D-DACDAFC5A66B}" type="presOf" srcId="{4B1CC8ED-AD03-4BD6-8E4C-5431A25F0CD6}" destId="{98887DA2-9B90-4707-BAF7-9D770E0EC413}" srcOrd="0" destOrd="0" presId="urn:microsoft.com/office/officeart/2005/8/layout/default"/>
    <dgm:cxn modelId="{0B3B6699-9379-4A94-9A9E-35B59FA12654}" type="presOf" srcId="{9EC9D12F-67D2-40FA-B74B-A4C2EA66FE27}" destId="{81DADEA1-BCAC-4195-A1E5-0F14098B9740}" srcOrd="0" destOrd="0" presId="urn:microsoft.com/office/officeart/2005/8/layout/default"/>
    <dgm:cxn modelId="{EDCAE3A4-3865-4C42-865F-964D6A507797}" srcId="{42DE5807-CAE7-4CF6-BF87-B5941BBACCD1}" destId="{BAA39B63-5C39-4C00-B3FE-F0AC6B2C0587}" srcOrd="1" destOrd="0" parTransId="{CB89D04A-CE13-4BEB-824B-B6B82182F2C0}" sibTransId="{B066BCA1-516E-4605-BFBF-4B5E08B0AE8C}"/>
    <dgm:cxn modelId="{B4A166A9-A2CD-43C7-AFA1-3ED3CC41491B}" srcId="{42DE5807-CAE7-4CF6-BF87-B5941BBACCD1}" destId="{9EC9D12F-67D2-40FA-B74B-A4C2EA66FE27}" srcOrd="4" destOrd="0" parTransId="{71EC95BD-1BC4-461E-A592-0EB53F02CE9B}" sibTransId="{F4A30E57-4CDC-4D5E-A17E-0E6E7C2E9A61}"/>
    <dgm:cxn modelId="{C4DCADD7-CC28-445E-BBBA-054E68ED9CF2}" srcId="{42DE5807-CAE7-4CF6-BF87-B5941BBACCD1}" destId="{03771D94-BD74-40F1-B9B9-C33D9BA9068B}" srcOrd="2" destOrd="0" parTransId="{293C0FA8-0B3B-49C0-9B41-CB5C7A17A146}" sibTransId="{D000A0B6-CED8-4F93-8D5F-04A09FC545A7}"/>
    <dgm:cxn modelId="{742C0BD9-D5B2-4188-A9EB-64853912F445}" type="presOf" srcId="{038F340C-C3FE-4244-88AE-9F74AA12FB60}" destId="{2C074595-B854-454C-B648-19E097FA51F7}" srcOrd="0" destOrd="0" presId="urn:microsoft.com/office/officeart/2005/8/layout/default"/>
    <dgm:cxn modelId="{0CDC88E5-BDA6-49F1-85A6-A65D10ED6E37}" type="presOf" srcId="{BAA39B63-5C39-4C00-B3FE-F0AC6B2C0587}" destId="{30353991-D477-47E4-9546-6C137E20A6C8}" srcOrd="0" destOrd="0" presId="urn:microsoft.com/office/officeart/2005/8/layout/default"/>
    <dgm:cxn modelId="{67B8ACE9-6DFB-4329-B66A-4FE00A8213CF}" srcId="{42DE5807-CAE7-4CF6-BF87-B5941BBACCD1}" destId="{4B1CC8ED-AD03-4BD6-8E4C-5431A25F0CD6}" srcOrd="0" destOrd="0" parTransId="{A2132A91-671F-4FF4-9443-07F428F7D791}" sibTransId="{B9E21A9F-9ACC-49BB-829F-91D42CFB3706}"/>
    <dgm:cxn modelId="{BE3CEAED-769C-4DC0-B1EF-1E15CBBDD50A}" srcId="{42DE5807-CAE7-4CF6-BF87-B5941BBACCD1}" destId="{038F340C-C3FE-4244-88AE-9F74AA12FB60}" srcOrd="3" destOrd="0" parTransId="{BFADAB4A-48A7-44D8-B84E-1B8DA91CE620}" sibTransId="{9FB7DCDF-63DB-4D60-947D-99E46A152E68}"/>
    <dgm:cxn modelId="{4B2D24C0-C490-4CFD-A648-D313C90E93E7}" type="presParOf" srcId="{12F33978-DC5F-4098-998E-4BE646C68853}" destId="{98887DA2-9B90-4707-BAF7-9D770E0EC413}" srcOrd="0" destOrd="0" presId="urn:microsoft.com/office/officeart/2005/8/layout/default"/>
    <dgm:cxn modelId="{0D1FF550-6F62-4F16-9B92-39DE394ACB8E}" type="presParOf" srcId="{12F33978-DC5F-4098-998E-4BE646C68853}" destId="{39CDA2A8-3A7A-471C-8B75-E19184212EEE}" srcOrd="1" destOrd="0" presId="urn:microsoft.com/office/officeart/2005/8/layout/default"/>
    <dgm:cxn modelId="{D890172F-8C4E-483A-89BB-04ED64904A2F}" type="presParOf" srcId="{12F33978-DC5F-4098-998E-4BE646C68853}" destId="{30353991-D477-47E4-9546-6C137E20A6C8}" srcOrd="2" destOrd="0" presId="urn:microsoft.com/office/officeart/2005/8/layout/default"/>
    <dgm:cxn modelId="{44134550-C035-4415-889D-52A346FF8FC9}" type="presParOf" srcId="{12F33978-DC5F-4098-998E-4BE646C68853}" destId="{E1904C63-C4B9-464B-9F1C-2C88270BE9EB}" srcOrd="3" destOrd="0" presId="urn:microsoft.com/office/officeart/2005/8/layout/default"/>
    <dgm:cxn modelId="{BB5BE22C-3BF4-4293-A825-0CB57FD7B841}" type="presParOf" srcId="{12F33978-DC5F-4098-998E-4BE646C68853}" destId="{47DFE761-8FA9-42AF-BA19-652D272959C5}" srcOrd="4" destOrd="0" presId="urn:microsoft.com/office/officeart/2005/8/layout/default"/>
    <dgm:cxn modelId="{94923111-4A1C-40D8-B6B8-4E05608320CD}" type="presParOf" srcId="{12F33978-DC5F-4098-998E-4BE646C68853}" destId="{8CCA0B73-7978-4872-A381-1D1212B756CA}" srcOrd="5" destOrd="0" presId="urn:microsoft.com/office/officeart/2005/8/layout/default"/>
    <dgm:cxn modelId="{94E77394-5A30-402E-9448-8107E307FDEB}" type="presParOf" srcId="{12F33978-DC5F-4098-998E-4BE646C68853}" destId="{2C074595-B854-454C-B648-19E097FA51F7}" srcOrd="6" destOrd="0" presId="urn:microsoft.com/office/officeart/2005/8/layout/default"/>
    <dgm:cxn modelId="{37FD996F-4F6F-4741-9258-EC843B3CA46B}" type="presParOf" srcId="{12F33978-DC5F-4098-998E-4BE646C68853}" destId="{39BF11F3-E136-4AEF-BF35-18B86EB6DA9F}" srcOrd="7" destOrd="0" presId="urn:microsoft.com/office/officeart/2005/8/layout/default"/>
    <dgm:cxn modelId="{6ABE2EED-D38B-4FC4-906C-10869A6FD352}" type="presParOf" srcId="{12F33978-DC5F-4098-998E-4BE646C68853}" destId="{81DADEA1-BCAC-4195-A1E5-0F14098B9740}" srcOrd="8" destOrd="0" presId="urn:microsoft.com/office/officeart/2005/8/layout/default"/>
    <dgm:cxn modelId="{9C99CE5D-0B62-45E1-A246-72753351FDC0}" type="presParOf" srcId="{12F33978-DC5F-4098-998E-4BE646C68853}" destId="{C6D7FE4D-6555-4BA4-8F97-8C59CD5EAD7E}" srcOrd="9" destOrd="0" presId="urn:microsoft.com/office/officeart/2005/8/layout/default"/>
    <dgm:cxn modelId="{AFA6F87B-AB71-46DA-8F40-FA76F1484847}" type="presParOf" srcId="{12F33978-DC5F-4098-998E-4BE646C68853}" destId="{3F43640D-EE6B-4547-AE70-CC2DA54F29FE}" srcOrd="10"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59EECA-61D0-40B2-8B6E-296DDF416965}"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76D4168B-22F0-4D98-A4E2-3FCF1B552DE4}">
      <dgm:prSet/>
      <dgm:spPr/>
      <dgm:t>
        <a:bodyPr/>
        <a:lstStyle/>
        <a:p>
          <a:r>
            <a:rPr lang="ar-SA" b="1"/>
            <a:t>الوضوح</a:t>
          </a:r>
          <a:endParaRPr lang="en-US"/>
        </a:p>
      </dgm:t>
    </dgm:pt>
    <dgm:pt modelId="{6C39B117-07F5-43BC-B203-0DA5475B4D27}" type="parTrans" cxnId="{227F6BC4-F4D8-4A56-B0F5-256341324FA4}">
      <dgm:prSet/>
      <dgm:spPr/>
      <dgm:t>
        <a:bodyPr/>
        <a:lstStyle/>
        <a:p>
          <a:endParaRPr lang="en-US"/>
        </a:p>
      </dgm:t>
    </dgm:pt>
    <dgm:pt modelId="{51D2CE9F-AB2E-4B08-8CBA-BD408E5AC73F}" type="sibTrans" cxnId="{227F6BC4-F4D8-4A56-B0F5-256341324FA4}">
      <dgm:prSet/>
      <dgm:spPr/>
      <dgm:t>
        <a:bodyPr/>
        <a:lstStyle/>
        <a:p>
          <a:endParaRPr lang="en-US"/>
        </a:p>
      </dgm:t>
    </dgm:pt>
    <dgm:pt modelId="{1937A043-1FF2-44B8-BF48-FD22C5979B89}">
      <dgm:prSet/>
      <dgm:spPr/>
      <dgm:t>
        <a:bodyPr/>
        <a:lstStyle/>
        <a:p>
          <a:r>
            <a:rPr lang="ar-SA" b="1"/>
            <a:t>الأصالة</a:t>
          </a:r>
          <a:endParaRPr lang="en-US"/>
        </a:p>
      </dgm:t>
    </dgm:pt>
    <dgm:pt modelId="{A6527117-B649-4FDF-9E6E-605301E09A0F}" type="parTrans" cxnId="{2D011959-621D-4C7F-BDFC-C8E7A9C84A12}">
      <dgm:prSet/>
      <dgm:spPr/>
      <dgm:t>
        <a:bodyPr/>
        <a:lstStyle/>
        <a:p>
          <a:endParaRPr lang="en-US"/>
        </a:p>
      </dgm:t>
    </dgm:pt>
    <dgm:pt modelId="{763DE514-1B7F-42BF-8409-DE836E1375A2}" type="sibTrans" cxnId="{2D011959-621D-4C7F-BDFC-C8E7A9C84A12}">
      <dgm:prSet/>
      <dgm:spPr/>
      <dgm:t>
        <a:bodyPr/>
        <a:lstStyle/>
        <a:p>
          <a:endParaRPr lang="en-US"/>
        </a:p>
      </dgm:t>
    </dgm:pt>
    <dgm:pt modelId="{4C6F4C7C-0614-423C-A62E-A67960255C0E}">
      <dgm:prSet/>
      <dgm:spPr/>
      <dgm:t>
        <a:bodyPr/>
        <a:lstStyle/>
        <a:p>
          <a:r>
            <a:rPr lang="ar-SA" b="1"/>
            <a:t>الواقعية</a:t>
          </a:r>
          <a:endParaRPr lang="en-US"/>
        </a:p>
      </dgm:t>
    </dgm:pt>
    <dgm:pt modelId="{F262F36D-7984-4E51-9997-E17A36C0D432}" type="parTrans" cxnId="{EFCD1B24-0222-4EA5-8074-CB741012A1B6}">
      <dgm:prSet/>
      <dgm:spPr/>
      <dgm:t>
        <a:bodyPr/>
        <a:lstStyle/>
        <a:p>
          <a:endParaRPr lang="en-US"/>
        </a:p>
      </dgm:t>
    </dgm:pt>
    <dgm:pt modelId="{5F24073F-03EB-4819-B8B3-5EE41B88480A}" type="sibTrans" cxnId="{EFCD1B24-0222-4EA5-8074-CB741012A1B6}">
      <dgm:prSet/>
      <dgm:spPr/>
      <dgm:t>
        <a:bodyPr/>
        <a:lstStyle/>
        <a:p>
          <a:endParaRPr lang="en-US"/>
        </a:p>
      </dgm:t>
    </dgm:pt>
    <dgm:pt modelId="{B175DB25-E23A-430B-B5EB-D8149CE166F2}">
      <dgm:prSet/>
      <dgm:spPr/>
      <dgm:t>
        <a:bodyPr/>
        <a:lstStyle/>
        <a:p>
          <a:r>
            <a:rPr lang="ar-SA" b="1"/>
            <a:t>الدقة العلمية</a:t>
          </a:r>
          <a:endParaRPr lang="en-US"/>
        </a:p>
      </dgm:t>
    </dgm:pt>
    <dgm:pt modelId="{335DF0DE-9F2C-44DE-B55E-223CB31C70FE}" type="parTrans" cxnId="{DCB8989A-AD32-47CE-8989-E1A5F3D74FA5}">
      <dgm:prSet/>
      <dgm:spPr/>
      <dgm:t>
        <a:bodyPr/>
        <a:lstStyle/>
        <a:p>
          <a:endParaRPr lang="en-US"/>
        </a:p>
      </dgm:t>
    </dgm:pt>
    <dgm:pt modelId="{918A2B86-8511-4B33-A938-3B7FA20D63E0}" type="sibTrans" cxnId="{DCB8989A-AD32-47CE-8989-E1A5F3D74FA5}">
      <dgm:prSet/>
      <dgm:spPr/>
      <dgm:t>
        <a:bodyPr/>
        <a:lstStyle/>
        <a:p>
          <a:endParaRPr lang="en-US"/>
        </a:p>
      </dgm:t>
    </dgm:pt>
    <dgm:pt modelId="{58AD251E-B2FA-44E5-A844-D331B192DB83}">
      <dgm:prSet/>
      <dgm:spPr/>
      <dgm:t>
        <a:bodyPr/>
        <a:lstStyle/>
        <a:p>
          <a:r>
            <a:rPr lang="ar-SA" b="1"/>
            <a:t>التنظيم المنطقي</a:t>
          </a:r>
          <a:endParaRPr lang="en-US"/>
        </a:p>
      </dgm:t>
    </dgm:pt>
    <dgm:pt modelId="{5EC56C77-CCCB-4226-A499-165D81B42474}" type="parTrans" cxnId="{6305BBEC-5964-48F2-A244-4C767E37F196}">
      <dgm:prSet/>
      <dgm:spPr/>
      <dgm:t>
        <a:bodyPr/>
        <a:lstStyle/>
        <a:p>
          <a:endParaRPr lang="en-US"/>
        </a:p>
      </dgm:t>
    </dgm:pt>
    <dgm:pt modelId="{91271D4B-7FD2-457E-A9C1-98AC755D6D2B}" type="sibTrans" cxnId="{6305BBEC-5964-48F2-A244-4C767E37F196}">
      <dgm:prSet/>
      <dgm:spPr/>
      <dgm:t>
        <a:bodyPr/>
        <a:lstStyle/>
        <a:p>
          <a:endParaRPr lang="en-US"/>
        </a:p>
      </dgm:t>
    </dgm:pt>
    <dgm:pt modelId="{C7A83EA3-E1F8-4B07-80A9-93DC89FF21E3}">
      <dgm:prSet/>
      <dgm:spPr/>
      <dgm:t>
        <a:bodyPr/>
        <a:lstStyle/>
        <a:p>
          <a:r>
            <a:rPr lang="ar-SA" b="1"/>
            <a:t>الشمولية</a:t>
          </a:r>
          <a:endParaRPr lang="en-US"/>
        </a:p>
      </dgm:t>
    </dgm:pt>
    <dgm:pt modelId="{B983C54B-A1FF-4B05-9C6F-67A9123C4A23}" type="parTrans" cxnId="{15293D9C-6DD2-4282-8A9A-1799F12935EF}">
      <dgm:prSet/>
      <dgm:spPr/>
      <dgm:t>
        <a:bodyPr/>
        <a:lstStyle/>
        <a:p>
          <a:endParaRPr lang="en-US"/>
        </a:p>
      </dgm:t>
    </dgm:pt>
    <dgm:pt modelId="{2FA773DA-9331-412E-A6B1-5EE684596B79}" type="sibTrans" cxnId="{15293D9C-6DD2-4282-8A9A-1799F12935EF}">
      <dgm:prSet/>
      <dgm:spPr/>
      <dgm:t>
        <a:bodyPr/>
        <a:lstStyle/>
        <a:p>
          <a:endParaRPr lang="en-US"/>
        </a:p>
      </dgm:t>
    </dgm:pt>
    <dgm:pt modelId="{F0DCD856-FC18-4B4C-A08D-23F69A58825C}" type="pres">
      <dgm:prSet presAssocID="{3159EECA-61D0-40B2-8B6E-296DDF416965}" presName="Name0" presStyleCnt="0">
        <dgm:presLayoutVars>
          <dgm:dir/>
          <dgm:resizeHandles val="exact"/>
        </dgm:presLayoutVars>
      </dgm:prSet>
      <dgm:spPr/>
    </dgm:pt>
    <dgm:pt modelId="{98992704-0F05-4AF3-9C58-0BD9C7723FDF}" type="pres">
      <dgm:prSet presAssocID="{76D4168B-22F0-4D98-A4E2-3FCF1B552DE4}" presName="node" presStyleLbl="node1" presStyleIdx="0" presStyleCnt="6">
        <dgm:presLayoutVars>
          <dgm:bulletEnabled val="1"/>
        </dgm:presLayoutVars>
      </dgm:prSet>
      <dgm:spPr/>
    </dgm:pt>
    <dgm:pt modelId="{B0CF514A-38FC-462B-8120-74E40C89DAA4}" type="pres">
      <dgm:prSet presAssocID="{51D2CE9F-AB2E-4B08-8CBA-BD408E5AC73F}" presName="sibTrans" presStyleLbl="sibTrans1D1" presStyleIdx="0" presStyleCnt="5"/>
      <dgm:spPr/>
    </dgm:pt>
    <dgm:pt modelId="{F6DF2998-933A-4F54-814E-9D96050C76DF}" type="pres">
      <dgm:prSet presAssocID="{51D2CE9F-AB2E-4B08-8CBA-BD408E5AC73F}" presName="connectorText" presStyleLbl="sibTrans1D1" presStyleIdx="0" presStyleCnt="5"/>
      <dgm:spPr/>
    </dgm:pt>
    <dgm:pt modelId="{EB6AC5E6-F4E2-42E7-B0EC-0E355EE34D20}" type="pres">
      <dgm:prSet presAssocID="{1937A043-1FF2-44B8-BF48-FD22C5979B89}" presName="node" presStyleLbl="node1" presStyleIdx="1" presStyleCnt="6">
        <dgm:presLayoutVars>
          <dgm:bulletEnabled val="1"/>
        </dgm:presLayoutVars>
      </dgm:prSet>
      <dgm:spPr/>
    </dgm:pt>
    <dgm:pt modelId="{6A1E1714-201A-4AA7-B421-9E3721105769}" type="pres">
      <dgm:prSet presAssocID="{763DE514-1B7F-42BF-8409-DE836E1375A2}" presName="sibTrans" presStyleLbl="sibTrans1D1" presStyleIdx="1" presStyleCnt="5"/>
      <dgm:spPr/>
    </dgm:pt>
    <dgm:pt modelId="{EFE379C1-B262-4F1F-8E9A-D45BD2ACD491}" type="pres">
      <dgm:prSet presAssocID="{763DE514-1B7F-42BF-8409-DE836E1375A2}" presName="connectorText" presStyleLbl="sibTrans1D1" presStyleIdx="1" presStyleCnt="5"/>
      <dgm:spPr/>
    </dgm:pt>
    <dgm:pt modelId="{DB7A5B73-BC06-433F-9C80-66120EB92117}" type="pres">
      <dgm:prSet presAssocID="{4C6F4C7C-0614-423C-A62E-A67960255C0E}" presName="node" presStyleLbl="node1" presStyleIdx="2" presStyleCnt="6">
        <dgm:presLayoutVars>
          <dgm:bulletEnabled val="1"/>
        </dgm:presLayoutVars>
      </dgm:prSet>
      <dgm:spPr/>
    </dgm:pt>
    <dgm:pt modelId="{280DFD33-7051-4A13-83BD-AEEE429A99EE}" type="pres">
      <dgm:prSet presAssocID="{5F24073F-03EB-4819-B8B3-5EE41B88480A}" presName="sibTrans" presStyleLbl="sibTrans1D1" presStyleIdx="2" presStyleCnt="5"/>
      <dgm:spPr/>
    </dgm:pt>
    <dgm:pt modelId="{F3EBAC60-0404-4824-9E74-6D07A32EA38E}" type="pres">
      <dgm:prSet presAssocID="{5F24073F-03EB-4819-B8B3-5EE41B88480A}" presName="connectorText" presStyleLbl="sibTrans1D1" presStyleIdx="2" presStyleCnt="5"/>
      <dgm:spPr/>
    </dgm:pt>
    <dgm:pt modelId="{A8BEF8F4-DB9C-4F2F-BC8F-C5CB59E96698}" type="pres">
      <dgm:prSet presAssocID="{B175DB25-E23A-430B-B5EB-D8149CE166F2}" presName="node" presStyleLbl="node1" presStyleIdx="3" presStyleCnt="6">
        <dgm:presLayoutVars>
          <dgm:bulletEnabled val="1"/>
        </dgm:presLayoutVars>
      </dgm:prSet>
      <dgm:spPr/>
    </dgm:pt>
    <dgm:pt modelId="{BA80E6B6-D2D9-4813-AAE4-6C3C56D5EF16}" type="pres">
      <dgm:prSet presAssocID="{918A2B86-8511-4B33-A938-3B7FA20D63E0}" presName="sibTrans" presStyleLbl="sibTrans1D1" presStyleIdx="3" presStyleCnt="5"/>
      <dgm:spPr/>
    </dgm:pt>
    <dgm:pt modelId="{E25E2339-335B-4EB7-BAFC-60DDD2D521C0}" type="pres">
      <dgm:prSet presAssocID="{918A2B86-8511-4B33-A938-3B7FA20D63E0}" presName="connectorText" presStyleLbl="sibTrans1D1" presStyleIdx="3" presStyleCnt="5"/>
      <dgm:spPr/>
    </dgm:pt>
    <dgm:pt modelId="{782453E3-1E2D-4009-9C4F-2E7CC81DF1EB}" type="pres">
      <dgm:prSet presAssocID="{58AD251E-B2FA-44E5-A844-D331B192DB83}" presName="node" presStyleLbl="node1" presStyleIdx="4" presStyleCnt="6">
        <dgm:presLayoutVars>
          <dgm:bulletEnabled val="1"/>
        </dgm:presLayoutVars>
      </dgm:prSet>
      <dgm:spPr/>
    </dgm:pt>
    <dgm:pt modelId="{1E2F2C52-0B28-4CE1-8E26-A0C48E128204}" type="pres">
      <dgm:prSet presAssocID="{91271D4B-7FD2-457E-A9C1-98AC755D6D2B}" presName="sibTrans" presStyleLbl="sibTrans1D1" presStyleIdx="4" presStyleCnt="5"/>
      <dgm:spPr/>
    </dgm:pt>
    <dgm:pt modelId="{FF33E082-7411-4C01-8255-C004992A4779}" type="pres">
      <dgm:prSet presAssocID="{91271D4B-7FD2-457E-A9C1-98AC755D6D2B}" presName="connectorText" presStyleLbl="sibTrans1D1" presStyleIdx="4" presStyleCnt="5"/>
      <dgm:spPr/>
    </dgm:pt>
    <dgm:pt modelId="{E10C9B26-568F-45AD-A201-1AB235E4AC84}" type="pres">
      <dgm:prSet presAssocID="{C7A83EA3-E1F8-4B07-80A9-93DC89FF21E3}" presName="node" presStyleLbl="node1" presStyleIdx="5" presStyleCnt="6">
        <dgm:presLayoutVars>
          <dgm:bulletEnabled val="1"/>
        </dgm:presLayoutVars>
      </dgm:prSet>
      <dgm:spPr/>
    </dgm:pt>
  </dgm:ptLst>
  <dgm:cxnLst>
    <dgm:cxn modelId="{AE90D009-3756-4EF7-AAE4-6A4848F6D1B8}" type="presOf" srcId="{763DE514-1B7F-42BF-8409-DE836E1375A2}" destId="{EFE379C1-B262-4F1F-8E9A-D45BD2ACD491}" srcOrd="1" destOrd="0" presId="urn:microsoft.com/office/officeart/2016/7/layout/RepeatingBendingProcessNew"/>
    <dgm:cxn modelId="{B6063E13-A28D-445A-AB2E-9F9D72F0DF18}" type="presOf" srcId="{1937A043-1FF2-44B8-BF48-FD22C5979B89}" destId="{EB6AC5E6-F4E2-42E7-B0EC-0E355EE34D20}" srcOrd="0" destOrd="0" presId="urn:microsoft.com/office/officeart/2016/7/layout/RepeatingBendingProcessNew"/>
    <dgm:cxn modelId="{0836AA23-9222-4636-A966-2C5C5859611F}" type="presOf" srcId="{C7A83EA3-E1F8-4B07-80A9-93DC89FF21E3}" destId="{E10C9B26-568F-45AD-A201-1AB235E4AC84}" srcOrd="0" destOrd="0" presId="urn:microsoft.com/office/officeart/2016/7/layout/RepeatingBendingProcessNew"/>
    <dgm:cxn modelId="{EFCD1B24-0222-4EA5-8074-CB741012A1B6}" srcId="{3159EECA-61D0-40B2-8B6E-296DDF416965}" destId="{4C6F4C7C-0614-423C-A62E-A67960255C0E}" srcOrd="2" destOrd="0" parTransId="{F262F36D-7984-4E51-9997-E17A36C0D432}" sibTransId="{5F24073F-03EB-4819-B8B3-5EE41B88480A}"/>
    <dgm:cxn modelId="{6B9A8B26-1C53-4170-A702-0E4C0E75B63B}" type="presOf" srcId="{763DE514-1B7F-42BF-8409-DE836E1375A2}" destId="{6A1E1714-201A-4AA7-B421-9E3721105769}" srcOrd="0" destOrd="0" presId="urn:microsoft.com/office/officeart/2016/7/layout/RepeatingBendingProcessNew"/>
    <dgm:cxn modelId="{B0E7FB27-F947-4645-A147-0F20321ED243}" type="presOf" srcId="{58AD251E-B2FA-44E5-A844-D331B192DB83}" destId="{782453E3-1E2D-4009-9C4F-2E7CC81DF1EB}" srcOrd="0" destOrd="0" presId="urn:microsoft.com/office/officeart/2016/7/layout/RepeatingBendingProcessNew"/>
    <dgm:cxn modelId="{3C011B2A-70BA-4792-B276-633F31C5F4C9}" type="presOf" srcId="{B175DB25-E23A-430B-B5EB-D8149CE166F2}" destId="{A8BEF8F4-DB9C-4F2F-BC8F-C5CB59E96698}" srcOrd="0" destOrd="0" presId="urn:microsoft.com/office/officeart/2016/7/layout/RepeatingBendingProcessNew"/>
    <dgm:cxn modelId="{AE88F339-45F6-478E-BC77-0DBDCAFB1522}" type="presOf" srcId="{51D2CE9F-AB2E-4B08-8CBA-BD408E5AC73F}" destId="{F6DF2998-933A-4F54-814E-9D96050C76DF}" srcOrd="1" destOrd="0" presId="urn:microsoft.com/office/officeart/2016/7/layout/RepeatingBendingProcessNew"/>
    <dgm:cxn modelId="{DEBD133C-9044-4173-B96E-C2988CD64639}" type="presOf" srcId="{3159EECA-61D0-40B2-8B6E-296DDF416965}" destId="{F0DCD856-FC18-4B4C-A08D-23F69A58825C}" srcOrd="0" destOrd="0" presId="urn:microsoft.com/office/officeart/2016/7/layout/RepeatingBendingProcessNew"/>
    <dgm:cxn modelId="{75C53F5D-661E-45B7-95D4-0FA618DEFA8D}" type="presOf" srcId="{91271D4B-7FD2-457E-A9C1-98AC755D6D2B}" destId="{1E2F2C52-0B28-4CE1-8E26-A0C48E128204}" srcOrd="0" destOrd="0" presId="urn:microsoft.com/office/officeart/2016/7/layout/RepeatingBendingProcessNew"/>
    <dgm:cxn modelId="{D2306866-3698-49D1-8059-A9D233274E98}" type="presOf" srcId="{51D2CE9F-AB2E-4B08-8CBA-BD408E5AC73F}" destId="{B0CF514A-38FC-462B-8120-74E40C89DAA4}" srcOrd="0" destOrd="0" presId="urn:microsoft.com/office/officeart/2016/7/layout/RepeatingBendingProcessNew"/>
    <dgm:cxn modelId="{1A38C14B-D3A2-438A-A138-ACE3EF52B1A9}" type="presOf" srcId="{5F24073F-03EB-4819-B8B3-5EE41B88480A}" destId="{F3EBAC60-0404-4824-9E74-6D07A32EA38E}" srcOrd="1" destOrd="0" presId="urn:microsoft.com/office/officeart/2016/7/layout/RepeatingBendingProcessNew"/>
    <dgm:cxn modelId="{2D011959-621D-4C7F-BDFC-C8E7A9C84A12}" srcId="{3159EECA-61D0-40B2-8B6E-296DDF416965}" destId="{1937A043-1FF2-44B8-BF48-FD22C5979B89}" srcOrd="1" destOrd="0" parTransId="{A6527117-B649-4FDF-9E6E-605301E09A0F}" sibTransId="{763DE514-1B7F-42BF-8409-DE836E1375A2}"/>
    <dgm:cxn modelId="{DCB8989A-AD32-47CE-8989-E1A5F3D74FA5}" srcId="{3159EECA-61D0-40B2-8B6E-296DDF416965}" destId="{B175DB25-E23A-430B-B5EB-D8149CE166F2}" srcOrd="3" destOrd="0" parTransId="{335DF0DE-9F2C-44DE-B55E-223CB31C70FE}" sibTransId="{918A2B86-8511-4B33-A938-3B7FA20D63E0}"/>
    <dgm:cxn modelId="{15293D9C-6DD2-4282-8A9A-1799F12935EF}" srcId="{3159EECA-61D0-40B2-8B6E-296DDF416965}" destId="{C7A83EA3-E1F8-4B07-80A9-93DC89FF21E3}" srcOrd="5" destOrd="0" parTransId="{B983C54B-A1FF-4B05-9C6F-67A9123C4A23}" sibTransId="{2FA773DA-9331-412E-A6B1-5EE684596B79}"/>
    <dgm:cxn modelId="{60DE3AA5-1FC9-4D22-B8D7-C49F623E5D2A}" type="presOf" srcId="{76D4168B-22F0-4D98-A4E2-3FCF1B552DE4}" destId="{98992704-0F05-4AF3-9C58-0BD9C7723FDF}" srcOrd="0" destOrd="0" presId="urn:microsoft.com/office/officeart/2016/7/layout/RepeatingBendingProcessNew"/>
    <dgm:cxn modelId="{551D2DB3-6F72-41C2-BB5F-700617592317}" type="presOf" srcId="{918A2B86-8511-4B33-A938-3B7FA20D63E0}" destId="{E25E2339-335B-4EB7-BAFC-60DDD2D521C0}" srcOrd="1" destOrd="0" presId="urn:microsoft.com/office/officeart/2016/7/layout/RepeatingBendingProcessNew"/>
    <dgm:cxn modelId="{73213EB6-A58A-4EC5-8518-0DE37EAE92FC}" type="presOf" srcId="{91271D4B-7FD2-457E-A9C1-98AC755D6D2B}" destId="{FF33E082-7411-4C01-8255-C004992A4779}" srcOrd="1" destOrd="0" presId="urn:microsoft.com/office/officeart/2016/7/layout/RepeatingBendingProcessNew"/>
    <dgm:cxn modelId="{BC8A39B8-9142-4A3C-8960-211C21E5AA6F}" type="presOf" srcId="{918A2B86-8511-4B33-A938-3B7FA20D63E0}" destId="{BA80E6B6-D2D9-4813-AAE4-6C3C56D5EF16}" srcOrd="0" destOrd="0" presId="urn:microsoft.com/office/officeart/2016/7/layout/RepeatingBendingProcessNew"/>
    <dgm:cxn modelId="{227F6BC4-F4D8-4A56-B0F5-256341324FA4}" srcId="{3159EECA-61D0-40B2-8B6E-296DDF416965}" destId="{76D4168B-22F0-4D98-A4E2-3FCF1B552DE4}" srcOrd="0" destOrd="0" parTransId="{6C39B117-07F5-43BC-B203-0DA5475B4D27}" sibTransId="{51D2CE9F-AB2E-4B08-8CBA-BD408E5AC73F}"/>
    <dgm:cxn modelId="{98940ED1-E610-4AF0-8890-6CC3F0DCA500}" type="presOf" srcId="{4C6F4C7C-0614-423C-A62E-A67960255C0E}" destId="{DB7A5B73-BC06-433F-9C80-66120EB92117}" srcOrd="0" destOrd="0" presId="urn:microsoft.com/office/officeart/2016/7/layout/RepeatingBendingProcessNew"/>
    <dgm:cxn modelId="{4C8933D6-1A56-4CC2-B13F-CC23CD8B0825}" type="presOf" srcId="{5F24073F-03EB-4819-B8B3-5EE41B88480A}" destId="{280DFD33-7051-4A13-83BD-AEEE429A99EE}" srcOrd="0" destOrd="0" presId="urn:microsoft.com/office/officeart/2016/7/layout/RepeatingBendingProcessNew"/>
    <dgm:cxn modelId="{6305BBEC-5964-48F2-A244-4C767E37F196}" srcId="{3159EECA-61D0-40B2-8B6E-296DDF416965}" destId="{58AD251E-B2FA-44E5-A844-D331B192DB83}" srcOrd="4" destOrd="0" parTransId="{5EC56C77-CCCB-4226-A499-165D81B42474}" sibTransId="{91271D4B-7FD2-457E-A9C1-98AC755D6D2B}"/>
    <dgm:cxn modelId="{2CE7B65F-693A-4878-9A1F-3BB8E7ADF303}" type="presParOf" srcId="{F0DCD856-FC18-4B4C-A08D-23F69A58825C}" destId="{98992704-0F05-4AF3-9C58-0BD9C7723FDF}" srcOrd="0" destOrd="0" presId="urn:microsoft.com/office/officeart/2016/7/layout/RepeatingBendingProcessNew"/>
    <dgm:cxn modelId="{8BE0C698-E64C-4003-87E0-417E2ADD21CC}" type="presParOf" srcId="{F0DCD856-FC18-4B4C-A08D-23F69A58825C}" destId="{B0CF514A-38FC-462B-8120-74E40C89DAA4}" srcOrd="1" destOrd="0" presId="urn:microsoft.com/office/officeart/2016/7/layout/RepeatingBendingProcessNew"/>
    <dgm:cxn modelId="{3475513F-A290-4849-A901-DA5A2B8A4AF5}" type="presParOf" srcId="{B0CF514A-38FC-462B-8120-74E40C89DAA4}" destId="{F6DF2998-933A-4F54-814E-9D96050C76DF}" srcOrd="0" destOrd="0" presId="urn:microsoft.com/office/officeart/2016/7/layout/RepeatingBendingProcessNew"/>
    <dgm:cxn modelId="{98A9526F-1FBA-4E6A-84E1-91EBB90ADA4C}" type="presParOf" srcId="{F0DCD856-FC18-4B4C-A08D-23F69A58825C}" destId="{EB6AC5E6-F4E2-42E7-B0EC-0E355EE34D20}" srcOrd="2" destOrd="0" presId="urn:microsoft.com/office/officeart/2016/7/layout/RepeatingBendingProcessNew"/>
    <dgm:cxn modelId="{F14C5331-E877-43FF-8374-22BE4F3BC583}" type="presParOf" srcId="{F0DCD856-FC18-4B4C-A08D-23F69A58825C}" destId="{6A1E1714-201A-4AA7-B421-9E3721105769}" srcOrd="3" destOrd="0" presId="urn:microsoft.com/office/officeart/2016/7/layout/RepeatingBendingProcessNew"/>
    <dgm:cxn modelId="{091C7E2A-BD04-4FA1-BE97-D3E7F5E5FC6A}" type="presParOf" srcId="{6A1E1714-201A-4AA7-B421-9E3721105769}" destId="{EFE379C1-B262-4F1F-8E9A-D45BD2ACD491}" srcOrd="0" destOrd="0" presId="urn:microsoft.com/office/officeart/2016/7/layout/RepeatingBendingProcessNew"/>
    <dgm:cxn modelId="{7E2F6C56-4F0E-4392-8A6E-4927EF93227A}" type="presParOf" srcId="{F0DCD856-FC18-4B4C-A08D-23F69A58825C}" destId="{DB7A5B73-BC06-433F-9C80-66120EB92117}" srcOrd="4" destOrd="0" presId="urn:microsoft.com/office/officeart/2016/7/layout/RepeatingBendingProcessNew"/>
    <dgm:cxn modelId="{0CE0BD65-7705-489C-8D0E-C03AFF00AEFA}" type="presParOf" srcId="{F0DCD856-FC18-4B4C-A08D-23F69A58825C}" destId="{280DFD33-7051-4A13-83BD-AEEE429A99EE}" srcOrd="5" destOrd="0" presId="urn:microsoft.com/office/officeart/2016/7/layout/RepeatingBendingProcessNew"/>
    <dgm:cxn modelId="{2AEBFDE5-1581-4007-B41C-913BE2821E35}" type="presParOf" srcId="{280DFD33-7051-4A13-83BD-AEEE429A99EE}" destId="{F3EBAC60-0404-4824-9E74-6D07A32EA38E}" srcOrd="0" destOrd="0" presId="urn:microsoft.com/office/officeart/2016/7/layout/RepeatingBendingProcessNew"/>
    <dgm:cxn modelId="{22DE5565-77F0-4729-BF75-5E51688BB74B}" type="presParOf" srcId="{F0DCD856-FC18-4B4C-A08D-23F69A58825C}" destId="{A8BEF8F4-DB9C-4F2F-BC8F-C5CB59E96698}" srcOrd="6" destOrd="0" presId="urn:microsoft.com/office/officeart/2016/7/layout/RepeatingBendingProcessNew"/>
    <dgm:cxn modelId="{EDF55175-D2A9-430F-BE75-8C15D305B017}" type="presParOf" srcId="{F0DCD856-FC18-4B4C-A08D-23F69A58825C}" destId="{BA80E6B6-D2D9-4813-AAE4-6C3C56D5EF16}" srcOrd="7" destOrd="0" presId="urn:microsoft.com/office/officeart/2016/7/layout/RepeatingBendingProcessNew"/>
    <dgm:cxn modelId="{0372F790-D91F-4BE9-9BE0-5F6F8C87CDF3}" type="presParOf" srcId="{BA80E6B6-D2D9-4813-AAE4-6C3C56D5EF16}" destId="{E25E2339-335B-4EB7-BAFC-60DDD2D521C0}" srcOrd="0" destOrd="0" presId="urn:microsoft.com/office/officeart/2016/7/layout/RepeatingBendingProcessNew"/>
    <dgm:cxn modelId="{489BFA9B-021B-43CF-BCB7-1CC0E33C18C1}" type="presParOf" srcId="{F0DCD856-FC18-4B4C-A08D-23F69A58825C}" destId="{782453E3-1E2D-4009-9C4F-2E7CC81DF1EB}" srcOrd="8" destOrd="0" presId="urn:microsoft.com/office/officeart/2016/7/layout/RepeatingBendingProcessNew"/>
    <dgm:cxn modelId="{ED308027-CCD6-4D12-A3FA-8B0B3914D7E6}" type="presParOf" srcId="{F0DCD856-FC18-4B4C-A08D-23F69A58825C}" destId="{1E2F2C52-0B28-4CE1-8E26-A0C48E128204}" srcOrd="9" destOrd="0" presId="urn:microsoft.com/office/officeart/2016/7/layout/RepeatingBendingProcessNew"/>
    <dgm:cxn modelId="{1E4E76EC-7339-44B4-B8C6-BF2A22162525}" type="presParOf" srcId="{1E2F2C52-0B28-4CE1-8E26-A0C48E128204}" destId="{FF33E082-7411-4C01-8255-C004992A4779}" srcOrd="0" destOrd="0" presId="urn:microsoft.com/office/officeart/2016/7/layout/RepeatingBendingProcessNew"/>
    <dgm:cxn modelId="{82F3DEF5-A93E-40F8-B18F-230F9FB11A24}" type="presParOf" srcId="{F0DCD856-FC18-4B4C-A08D-23F69A58825C}" destId="{E10C9B26-568F-45AD-A201-1AB235E4AC84}" srcOrd="10"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7B4FFA-4052-4256-A36F-09E76D82CB5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FD71368-73A4-4E02-BE1F-1F9A90DCCDF8}">
      <dgm:prSet/>
      <dgm:spPr/>
      <dgm:t>
        <a:bodyPr/>
        <a:lstStyle/>
        <a:p>
          <a:r>
            <a:rPr lang="ar-SA" b="1"/>
            <a:t>عنوان الدراسة</a:t>
          </a:r>
          <a:endParaRPr lang="en-US"/>
        </a:p>
      </dgm:t>
    </dgm:pt>
    <dgm:pt modelId="{7323ECE2-B744-4607-8562-4ACAFDFBBB5A}" type="parTrans" cxnId="{7783C1CF-34C1-4DDC-850A-BBA2BEA595E9}">
      <dgm:prSet/>
      <dgm:spPr/>
      <dgm:t>
        <a:bodyPr/>
        <a:lstStyle/>
        <a:p>
          <a:endParaRPr lang="en-US"/>
        </a:p>
      </dgm:t>
    </dgm:pt>
    <dgm:pt modelId="{F67D3F39-82FF-448F-9FEF-752AC78F5A17}" type="sibTrans" cxnId="{7783C1CF-34C1-4DDC-850A-BBA2BEA595E9}">
      <dgm:prSet/>
      <dgm:spPr/>
      <dgm:t>
        <a:bodyPr/>
        <a:lstStyle/>
        <a:p>
          <a:endParaRPr lang="en-US"/>
        </a:p>
      </dgm:t>
    </dgm:pt>
    <dgm:pt modelId="{FAA5F0A1-26A6-4A87-98B7-C231EAC065B6}">
      <dgm:prSet/>
      <dgm:spPr/>
      <dgm:t>
        <a:bodyPr/>
        <a:lstStyle/>
        <a:p>
          <a:r>
            <a:rPr lang="ar-SA" b="1"/>
            <a:t>مقدمة البحث</a:t>
          </a:r>
          <a:endParaRPr lang="en-US"/>
        </a:p>
      </dgm:t>
    </dgm:pt>
    <dgm:pt modelId="{70201E6A-23F6-434B-853E-B643237F82FB}" type="parTrans" cxnId="{FE61F48C-A603-45B7-BCE9-0C45B9074FA5}">
      <dgm:prSet/>
      <dgm:spPr/>
      <dgm:t>
        <a:bodyPr/>
        <a:lstStyle/>
        <a:p>
          <a:endParaRPr lang="en-US"/>
        </a:p>
      </dgm:t>
    </dgm:pt>
    <dgm:pt modelId="{85E1CA2C-3B5C-4DBD-AB56-FABBB381EE6B}" type="sibTrans" cxnId="{FE61F48C-A603-45B7-BCE9-0C45B9074FA5}">
      <dgm:prSet/>
      <dgm:spPr/>
      <dgm:t>
        <a:bodyPr/>
        <a:lstStyle/>
        <a:p>
          <a:endParaRPr lang="en-US"/>
        </a:p>
      </dgm:t>
    </dgm:pt>
    <dgm:pt modelId="{80C93785-3936-4527-AE60-307835885D8A}">
      <dgm:prSet/>
      <dgm:spPr/>
      <dgm:t>
        <a:bodyPr/>
        <a:lstStyle/>
        <a:p>
          <a:r>
            <a:rPr lang="ar-SA" b="1"/>
            <a:t>مشكلة البحث</a:t>
          </a:r>
          <a:endParaRPr lang="en-US"/>
        </a:p>
      </dgm:t>
    </dgm:pt>
    <dgm:pt modelId="{31FA438C-CE60-4C87-BA4F-C0914AD908AD}" type="parTrans" cxnId="{28522701-9B80-4DD1-8C19-5FED1FDE2B55}">
      <dgm:prSet/>
      <dgm:spPr/>
      <dgm:t>
        <a:bodyPr/>
        <a:lstStyle/>
        <a:p>
          <a:endParaRPr lang="en-US"/>
        </a:p>
      </dgm:t>
    </dgm:pt>
    <dgm:pt modelId="{08D9BF88-F674-45FB-B63A-4588CF6033E1}" type="sibTrans" cxnId="{28522701-9B80-4DD1-8C19-5FED1FDE2B55}">
      <dgm:prSet/>
      <dgm:spPr/>
      <dgm:t>
        <a:bodyPr/>
        <a:lstStyle/>
        <a:p>
          <a:endParaRPr lang="en-US"/>
        </a:p>
      </dgm:t>
    </dgm:pt>
    <dgm:pt modelId="{8C60B1C1-71EF-4058-AFA2-2E1A15FF3C7C}">
      <dgm:prSet/>
      <dgm:spPr/>
      <dgm:t>
        <a:bodyPr/>
        <a:lstStyle/>
        <a:p>
          <a:r>
            <a:rPr lang="ar-SA" b="1"/>
            <a:t>أسئلة البحث</a:t>
          </a:r>
          <a:endParaRPr lang="en-US"/>
        </a:p>
      </dgm:t>
    </dgm:pt>
    <dgm:pt modelId="{C0FCBDB0-334C-4F9F-9DB3-6CFB283DC6DB}" type="parTrans" cxnId="{CCBC6194-DA47-4AA1-96A2-D4540F49CDCF}">
      <dgm:prSet/>
      <dgm:spPr/>
      <dgm:t>
        <a:bodyPr/>
        <a:lstStyle/>
        <a:p>
          <a:endParaRPr lang="en-US"/>
        </a:p>
      </dgm:t>
    </dgm:pt>
    <dgm:pt modelId="{54AA6EF5-5D02-4FA5-89BD-047E56D93A8B}" type="sibTrans" cxnId="{CCBC6194-DA47-4AA1-96A2-D4540F49CDCF}">
      <dgm:prSet/>
      <dgm:spPr/>
      <dgm:t>
        <a:bodyPr/>
        <a:lstStyle/>
        <a:p>
          <a:endParaRPr lang="en-US"/>
        </a:p>
      </dgm:t>
    </dgm:pt>
    <dgm:pt modelId="{E4E2D7E3-EC35-4608-BAD6-A82794BDCC6E}">
      <dgm:prSet/>
      <dgm:spPr/>
      <dgm:t>
        <a:bodyPr/>
        <a:lstStyle/>
        <a:p>
          <a:r>
            <a:rPr lang="ar-SA" b="1"/>
            <a:t>فرضيات البحث</a:t>
          </a:r>
          <a:endParaRPr lang="en-US"/>
        </a:p>
      </dgm:t>
    </dgm:pt>
    <dgm:pt modelId="{FCCF3A11-78CE-4DA0-96E6-47FFF5864F2E}" type="parTrans" cxnId="{DA851AB5-8833-4D3C-9C8A-6F18E6A1A007}">
      <dgm:prSet/>
      <dgm:spPr/>
      <dgm:t>
        <a:bodyPr/>
        <a:lstStyle/>
        <a:p>
          <a:endParaRPr lang="en-US"/>
        </a:p>
      </dgm:t>
    </dgm:pt>
    <dgm:pt modelId="{ABA67421-1EB8-45CC-ABE9-10FFC42D681B}" type="sibTrans" cxnId="{DA851AB5-8833-4D3C-9C8A-6F18E6A1A007}">
      <dgm:prSet/>
      <dgm:spPr/>
      <dgm:t>
        <a:bodyPr/>
        <a:lstStyle/>
        <a:p>
          <a:endParaRPr lang="en-US"/>
        </a:p>
      </dgm:t>
    </dgm:pt>
    <dgm:pt modelId="{30387849-04E7-443A-990D-ED7DFEA4C6E4}">
      <dgm:prSet/>
      <dgm:spPr/>
      <dgm:t>
        <a:bodyPr/>
        <a:lstStyle/>
        <a:p>
          <a:r>
            <a:rPr lang="ar-SA" b="1"/>
            <a:t>أهداف البحث</a:t>
          </a:r>
          <a:endParaRPr lang="en-US"/>
        </a:p>
      </dgm:t>
    </dgm:pt>
    <dgm:pt modelId="{C791C451-BAA8-4F88-B5D3-84B48760C6E6}" type="parTrans" cxnId="{D7888E61-2A75-4F87-81D0-1ADB9A3AD31E}">
      <dgm:prSet/>
      <dgm:spPr/>
      <dgm:t>
        <a:bodyPr/>
        <a:lstStyle/>
        <a:p>
          <a:endParaRPr lang="en-US"/>
        </a:p>
      </dgm:t>
    </dgm:pt>
    <dgm:pt modelId="{131E9570-56A4-44B6-9A1A-2B235F318424}" type="sibTrans" cxnId="{D7888E61-2A75-4F87-81D0-1ADB9A3AD31E}">
      <dgm:prSet/>
      <dgm:spPr/>
      <dgm:t>
        <a:bodyPr/>
        <a:lstStyle/>
        <a:p>
          <a:endParaRPr lang="en-US"/>
        </a:p>
      </dgm:t>
    </dgm:pt>
    <dgm:pt modelId="{CE5CC167-6385-4C0E-87E0-BA6DF87A7D01}">
      <dgm:prSet/>
      <dgm:spPr/>
      <dgm:t>
        <a:bodyPr/>
        <a:lstStyle/>
        <a:p>
          <a:r>
            <a:rPr lang="ar-SA" b="1"/>
            <a:t>أهمية البحث</a:t>
          </a:r>
          <a:endParaRPr lang="en-US"/>
        </a:p>
      </dgm:t>
    </dgm:pt>
    <dgm:pt modelId="{19280F24-55AD-4DFE-A815-A50C81A76197}" type="parTrans" cxnId="{D86939EA-0B81-4E43-8B78-72F9ACCC2614}">
      <dgm:prSet/>
      <dgm:spPr/>
      <dgm:t>
        <a:bodyPr/>
        <a:lstStyle/>
        <a:p>
          <a:endParaRPr lang="en-US"/>
        </a:p>
      </dgm:t>
    </dgm:pt>
    <dgm:pt modelId="{8F8E7DBC-0D60-4E98-A5D9-83D81DB4E81F}" type="sibTrans" cxnId="{D86939EA-0B81-4E43-8B78-72F9ACCC2614}">
      <dgm:prSet/>
      <dgm:spPr/>
      <dgm:t>
        <a:bodyPr/>
        <a:lstStyle/>
        <a:p>
          <a:endParaRPr lang="en-US"/>
        </a:p>
      </dgm:t>
    </dgm:pt>
    <dgm:pt modelId="{711EA356-D994-4AA7-BC5B-2A28173856BC}">
      <dgm:prSet/>
      <dgm:spPr/>
      <dgm:t>
        <a:bodyPr/>
        <a:lstStyle/>
        <a:p>
          <a:r>
            <a:rPr lang="ar-SA" b="1"/>
            <a:t>حدود البحث</a:t>
          </a:r>
          <a:endParaRPr lang="en-US"/>
        </a:p>
      </dgm:t>
    </dgm:pt>
    <dgm:pt modelId="{612164A0-D386-4282-9398-33FDF154455A}" type="parTrans" cxnId="{B8144B7A-9C73-474F-9A82-D576ABE68F8E}">
      <dgm:prSet/>
      <dgm:spPr/>
      <dgm:t>
        <a:bodyPr/>
        <a:lstStyle/>
        <a:p>
          <a:endParaRPr lang="en-US"/>
        </a:p>
      </dgm:t>
    </dgm:pt>
    <dgm:pt modelId="{A784B1E9-2E7F-40DB-942F-B656BC23AD9E}" type="sibTrans" cxnId="{B8144B7A-9C73-474F-9A82-D576ABE68F8E}">
      <dgm:prSet/>
      <dgm:spPr/>
      <dgm:t>
        <a:bodyPr/>
        <a:lstStyle/>
        <a:p>
          <a:endParaRPr lang="en-US"/>
        </a:p>
      </dgm:t>
    </dgm:pt>
    <dgm:pt modelId="{D37BDD0B-BB6D-4B19-BC98-613B4E5102DF}">
      <dgm:prSet/>
      <dgm:spPr/>
      <dgm:t>
        <a:bodyPr/>
        <a:lstStyle/>
        <a:p>
          <a:r>
            <a:rPr lang="ar-SA" b="1"/>
            <a:t>مصطلحات الدراسة</a:t>
          </a:r>
          <a:endParaRPr lang="en-US"/>
        </a:p>
      </dgm:t>
    </dgm:pt>
    <dgm:pt modelId="{5B73F369-667C-4FF5-8E9D-D0C2D115EB02}" type="parTrans" cxnId="{0945192D-88D7-431C-BD47-0035046E8851}">
      <dgm:prSet/>
      <dgm:spPr/>
      <dgm:t>
        <a:bodyPr/>
        <a:lstStyle/>
        <a:p>
          <a:endParaRPr lang="en-US"/>
        </a:p>
      </dgm:t>
    </dgm:pt>
    <dgm:pt modelId="{3D751C27-A275-4606-992B-CF16F66A11FC}" type="sibTrans" cxnId="{0945192D-88D7-431C-BD47-0035046E8851}">
      <dgm:prSet/>
      <dgm:spPr/>
      <dgm:t>
        <a:bodyPr/>
        <a:lstStyle/>
        <a:p>
          <a:endParaRPr lang="en-US"/>
        </a:p>
      </dgm:t>
    </dgm:pt>
    <dgm:pt modelId="{5D10B96A-1CDC-4DB2-BCF3-15ED52DE532E}">
      <dgm:prSet/>
      <dgm:spPr/>
      <dgm:t>
        <a:bodyPr/>
        <a:lstStyle/>
        <a:p>
          <a:r>
            <a:rPr lang="ar-SA" b="1"/>
            <a:t>الدراسات السابقة</a:t>
          </a:r>
          <a:endParaRPr lang="en-US"/>
        </a:p>
      </dgm:t>
    </dgm:pt>
    <dgm:pt modelId="{0E42F0F9-C4A1-4139-9C63-75F80B566EA4}" type="parTrans" cxnId="{2E49AE4D-08D1-4F77-B62D-89B5FF361140}">
      <dgm:prSet/>
      <dgm:spPr/>
      <dgm:t>
        <a:bodyPr/>
        <a:lstStyle/>
        <a:p>
          <a:endParaRPr lang="en-US"/>
        </a:p>
      </dgm:t>
    </dgm:pt>
    <dgm:pt modelId="{1CC8DECD-6AED-4787-8600-7E8668CD3AA5}" type="sibTrans" cxnId="{2E49AE4D-08D1-4F77-B62D-89B5FF361140}">
      <dgm:prSet/>
      <dgm:spPr/>
      <dgm:t>
        <a:bodyPr/>
        <a:lstStyle/>
        <a:p>
          <a:endParaRPr lang="en-US"/>
        </a:p>
      </dgm:t>
    </dgm:pt>
    <dgm:pt modelId="{2E980CC9-47C1-424B-8228-BA819EF7B0EF}">
      <dgm:prSet/>
      <dgm:spPr/>
      <dgm:t>
        <a:bodyPr/>
        <a:lstStyle/>
        <a:p>
          <a:r>
            <a:rPr lang="ar-SA" b="1"/>
            <a:t>الإطار النظري</a:t>
          </a:r>
          <a:endParaRPr lang="en-US"/>
        </a:p>
      </dgm:t>
    </dgm:pt>
    <dgm:pt modelId="{7D6EE6CD-D4D8-4A8C-95CA-56DC26A47DA1}" type="parTrans" cxnId="{E3708D62-4D48-4BA6-BD66-709EFA3FB63D}">
      <dgm:prSet/>
      <dgm:spPr/>
      <dgm:t>
        <a:bodyPr/>
        <a:lstStyle/>
        <a:p>
          <a:endParaRPr lang="en-US"/>
        </a:p>
      </dgm:t>
    </dgm:pt>
    <dgm:pt modelId="{DFE87737-7A2E-4AC9-AB08-4490E3DDC763}" type="sibTrans" cxnId="{E3708D62-4D48-4BA6-BD66-709EFA3FB63D}">
      <dgm:prSet/>
      <dgm:spPr/>
      <dgm:t>
        <a:bodyPr/>
        <a:lstStyle/>
        <a:p>
          <a:endParaRPr lang="en-US"/>
        </a:p>
      </dgm:t>
    </dgm:pt>
    <dgm:pt modelId="{4C7F1B16-F657-4978-851E-0E6E52FAE91F}">
      <dgm:prSet/>
      <dgm:spPr/>
      <dgm:t>
        <a:bodyPr/>
        <a:lstStyle/>
        <a:p>
          <a:r>
            <a:rPr lang="ar-SA" b="1"/>
            <a:t>منهجية البحث</a:t>
          </a:r>
          <a:endParaRPr lang="en-US"/>
        </a:p>
      </dgm:t>
    </dgm:pt>
    <dgm:pt modelId="{A94A75EA-9F83-406B-B396-BA6B4A730A42}" type="parTrans" cxnId="{9458BCCC-783D-46CC-AE32-F825CBC2E4CD}">
      <dgm:prSet/>
      <dgm:spPr/>
      <dgm:t>
        <a:bodyPr/>
        <a:lstStyle/>
        <a:p>
          <a:endParaRPr lang="en-US"/>
        </a:p>
      </dgm:t>
    </dgm:pt>
    <dgm:pt modelId="{888B9A3F-C355-411A-8DE9-D12457E93B89}" type="sibTrans" cxnId="{9458BCCC-783D-46CC-AE32-F825CBC2E4CD}">
      <dgm:prSet/>
      <dgm:spPr/>
      <dgm:t>
        <a:bodyPr/>
        <a:lstStyle/>
        <a:p>
          <a:endParaRPr lang="en-US"/>
        </a:p>
      </dgm:t>
    </dgm:pt>
    <dgm:pt modelId="{77B921CD-6429-4982-B13E-FA6975FCC884}">
      <dgm:prSet/>
      <dgm:spPr/>
      <dgm:t>
        <a:bodyPr/>
        <a:lstStyle/>
        <a:p>
          <a:r>
            <a:rPr lang="ar-SA" b="1"/>
            <a:t>مجتمع الدراسة والعينة</a:t>
          </a:r>
          <a:endParaRPr lang="en-US"/>
        </a:p>
      </dgm:t>
    </dgm:pt>
    <dgm:pt modelId="{24776D22-69B4-490E-9517-90252768A9EA}" type="parTrans" cxnId="{C23105A6-BF44-4D35-81AF-71F89042D106}">
      <dgm:prSet/>
      <dgm:spPr/>
      <dgm:t>
        <a:bodyPr/>
        <a:lstStyle/>
        <a:p>
          <a:endParaRPr lang="en-US"/>
        </a:p>
      </dgm:t>
    </dgm:pt>
    <dgm:pt modelId="{D2B754AF-4336-45E7-9F24-66943CC12743}" type="sibTrans" cxnId="{C23105A6-BF44-4D35-81AF-71F89042D106}">
      <dgm:prSet/>
      <dgm:spPr/>
      <dgm:t>
        <a:bodyPr/>
        <a:lstStyle/>
        <a:p>
          <a:endParaRPr lang="en-US"/>
        </a:p>
      </dgm:t>
    </dgm:pt>
    <dgm:pt modelId="{D1976BC9-59D5-479C-A892-ECC93F107255}">
      <dgm:prSet/>
      <dgm:spPr/>
      <dgm:t>
        <a:bodyPr/>
        <a:lstStyle/>
        <a:p>
          <a:r>
            <a:rPr lang="ar-SA" b="1"/>
            <a:t>أدوات جمع البيانات</a:t>
          </a:r>
          <a:endParaRPr lang="en-US"/>
        </a:p>
      </dgm:t>
    </dgm:pt>
    <dgm:pt modelId="{BF3A35D7-1488-41B2-B277-2134E83B2730}" type="parTrans" cxnId="{7239B022-D8D9-484E-A105-09C40FEC628A}">
      <dgm:prSet/>
      <dgm:spPr/>
      <dgm:t>
        <a:bodyPr/>
        <a:lstStyle/>
        <a:p>
          <a:endParaRPr lang="en-US"/>
        </a:p>
      </dgm:t>
    </dgm:pt>
    <dgm:pt modelId="{89930716-4DD6-4FFE-8554-320B383597C8}" type="sibTrans" cxnId="{7239B022-D8D9-484E-A105-09C40FEC628A}">
      <dgm:prSet/>
      <dgm:spPr/>
      <dgm:t>
        <a:bodyPr/>
        <a:lstStyle/>
        <a:p>
          <a:endParaRPr lang="en-US"/>
        </a:p>
      </dgm:t>
    </dgm:pt>
    <dgm:pt modelId="{350AC676-7B0F-444D-8D2D-803BFAAF9EAA}">
      <dgm:prSet/>
      <dgm:spPr/>
      <dgm:t>
        <a:bodyPr/>
        <a:lstStyle/>
        <a:p>
          <a:r>
            <a:rPr lang="ar-SA" b="1"/>
            <a:t>الصدق والثبات</a:t>
          </a:r>
          <a:endParaRPr lang="en-US"/>
        </a:p>
      </dgm:t>
    </dgm:pt>
    <dgm:pt modelId="{320F936E-3D23-4BF6-99B2-14583DEFB385}" type="parTrans" cxnId="{AE59DF22-DDD8-4B2D-A6AB-2C21A56027AE}">
      <dgm:prSet/>
      <dgm:spPr/>
      <dgm:t>
        <a:bodyPr/>
        <a:lstStyle/>
        <a:p>
          <a:endParaRPr lang="en-US"/>
        </a:p>
      </dgm:t>
    </dgm:pt>
    <dgm:pt modelId="{A1F8483D-6122-4AAF-B560-A2CA1124C285}" type="sibTrans" cxnId="{AE59DF22-DDD8-4B2D-A6AB-2C21A56027AE}">
      <dgm:prSet/>
      <dgm:spPr/>
      <dgm:t>
        <a:bodyPr/>
        <a:lstStyle/>
        <a:p>
          <a:endParaRPr lang="en-US"/>
        </a:p>
      </dgm:t>
    </dgm:pt>
    <dgm:pt modelId="{58E423B3-A166-4319-8825-994F91D53950}">
      <dgm:prSet/>
      <dgm:spPr/>
      <dgm:t>
        <a:bodyPr/>
        <a:lstStyle/>
        <a:p>
          <a:r>
            <a:rPr lang="ar-SA" b="1"/>
            <a:t>أساليب تحليل البيانات</a:t>
          </a:r>
          <a:endParaRPr lang="en-US"/>
        </a:p>
      </dgm:t>
    </dgm:pt>
    <dgm:pt modelId="{9A2CC5EE-4F47-499F-841B-874E8B7F8729}" type="parTrans" cxnId="{AB51A966-A852-46FC-9022-6A02791285CA}">
      <dgm:prSet/>
      <dgm:spPr/>
      <dgm:t>
        <a:bodyPr/>
        <a:lstStyle/>
        <a:p>
          <a:endParaRPr lang="en-US"/>
        </a:p>
      </dgm:t>
    </dgm:pt>
    <dgm:pt modelId="{98675111-D302-4231-BC8D-EC0A4E19BDFF}" type="sibTrans" cxnId="{AB51A966-A852-46FC-9022-6A02791285CA}">
      <dgm:prSet/>
      <dgm:spPr/>
      <dgm:t>
        <a:bodyPr/>
        <a:lstStyle/>
        <a:p>
          <a:endParaRPr lang="en-US"/>
        </a:p>
      </dgm:t>
    </dgm:pt>
    <dgm:pt modelId="{AF884217-F1A4-423A-B66B-DE219A78A938}">
      <dgm:prSet/>
      <dgm:spPr/>
      <dgm:t>
        <a:bodyPr/>
        <a:lstStyle/>
        <a:p>
          <a:r>
            <a:rPr lang="ar-SA" b="1"/>
            <a:t>الجدول الزمني</a:t>
          </a:r>
          <a:endParaRPr lang="en-US"/>
        </a:p>
      </dgm:t>
    </dgm:pt>
    <dgm:pt modelId="{842C636B-28C6-4AEC-BC51-2F5002D9AA4F}" type="parTrans" cxnId="{9B4B70E9-4ECE-4A5C-8820-4F4CED0F2C63}">
      <dgm:prSet/>
      <dgm:spPr/>
      <dgm:t>
        <a:bodyPr/>
        <a:lstStyle/>
        <a:p>
          <a:endParaRPr lang="en-US"/>
        </a:p>
      </dgm:t>
    </dgm:pt>
    <dgm:pt modelId="{F958840E-3897-47CC-958B-5D6F9A2A63E5}" type="sibTrans" cxnId="{9B4B70E9-4ECE-4A5C-8820-4F4CED0F2C63}">
      <dgm:prSet/>
      <dgm:spPr/>
      <dgm:t>
        <a:bodyPr/>
        <a:lstStyle/>
        <a:p>
          <a:endParaRPr lang="en-US"/>
        </a:p>
      </dgm:t>
    </dgm:pt>
    <dgm:pt modelId="{FE04741E-089C-4EEE-BA81-11311C228918}">
      <dgm:prSet/>
      <dgm:spPr/>
      <dgm:t>
        <a:bodyPr/>
        <a:lstStyle/>
        <a:p>
          <a:r>
            <a:rPr lang="ar-SA" b="1"/>
            <a:t>قائمة المراجع</a:t>
          </a:r>
          <a:endParaRPr lang="en-US"/>
        </a:p>
      </dgm:t>
    </dgm:pt>
    <dgm:pt modelId="{4BA7BDD1-DCF7-4170-80C9-19B30D5DE95D}" type="parTrans" cxnId="{EB69AC59-F44A-4147-A2D7-778E3D865311}">
      <dgm:prSet/>
      <dgm:spPr/>
      <dgm:t>
        <a:bodyPr/>
        <a:lstStyle/>
        <a:p>
          <a:endParaRPr lang="en-US"/>
        </a:p>
      </dgm:t>
    </dgm:pt>
    <dgm:pt modelId="{F7EED262-3CE9-4BB6-9D62-412647F87A54}" type="sibTrans" cxnId="{EB69AC59-F44A-4147-A2D7-778E3D865311}">
      <dgm:prSet/>
      <dgm:spPr/>
      <dgm:t>
        <a:bodyPr/>
        <a:lstStyle/>
        <a:p>
          <a:endParaRPr lang="en-US"/>
        </a:p>
      </dgm:t>
    </dgm:pt>
    <dgm:pt modelId="{8BFC72FF-6481-4426-BA5A-895C3CFF8A47}" type="pres">
      <dgm:prSet presAssocID="{487B4FFA-4052-4256-A36F-09E76D82CB50}" presName="diagram" presStyleCnt="0">
        <dgm:presLayoutVars>
          <dgm:dir/>
          <dgm:resizeHandles val="exact"/>
        </dgm:presLayoutVars>
      </dgm:prSet>
      <dgm:spPr/>
    </dgm:pt>
    <dgm:pt modelId="{58CBD1EB-8DB7-4826-A4AB-520DB5017FAB}" type="pres">
      <dgm:prSet presAssocID="{2FD71368-73A4-4E02-BE1F-1F9A90DCCDF8}" presName="node" presStyleLbl="node1" presStyleIdx="0" presStyleCnt="18">
        <dgm:presLayoutVars>
          <dgm:bulletEnabled val="1"/>
        </dgm:presLayoutVars>
      </dgm:prSet>
      <dgm:spPr/>
    </dgm:pt>
    <dgm:pt modelId="{9D18A68B-06A9-4C1A-BA5F-750AEBDB4DF7}" type="pres">
      <dgm:prSet presAssocID="{F67D3F39-82FF-448F-9FEF-752AC78F5A17}" presName="sibTrans" presStyleCnt="0"/>
      <dgm:spPr/>
    </dgm:pt>
    <dgm:pt modelId="{4A05DFB2-ED8A-4B2B-8372-AC3374B1488D}" type="pres">
      <dgm:prSet presAssocID="{FAA5F0A1-26A6-4A87-98B7-C231EAC065B6}" presName="node" presStyleLbl="node1" presStyleIdx="1" presStyleCnt="18">
        <dgm:presLayoutVars>
          <dgm:bulletEnabled val="1"/>
        </dgm:presLayoutVars>
      </dgm:prSet>
      <dgm:spPr/>
    </dgm:pt>
    <dgm:pt modelId="{24CF9E85-A558-45F6-9AA6-70EFC911D071}" type="pres">
      <dgm:prSet presAssocID="{85E1CA2C-3B5C-4DBD-AB56-FABBB381EE6B}" presName="sibTrans" presStyleCnt="0"/>
      <dgm:spPr/>
    </dgm:pt>
    <dgm:pt modelId="{2536A6FE-0DA9-4EF7-A0DE-F62391AE4DF2}" type="pres">
      <dgm:prSet presAssocID="{80C93785-3936-4527-AE60-307835885D8A}" presName="node" presStyleLbl="node1" presStyleIdx="2" presStyleCnt="18">
        <dgm:presLayoutVars>
          <dgm:bulletEnabled val="1"/>
        </dgm:presLayoutVars>
      </dgm:prSet>
      <dgm:spPr/>
    </dgm:pt>
    <dgm:pt modelId="{353FF785-C3D8-4E27-B3EB-90369636538B}" type="pres">
      <dgm:prSet presAssocID="{08D9BF88-F674-45FB-B63A-4588CF6033E1}" presName="sibTrans" presStyleCnt="0"/>
      <dgm:spPr/>
    </dgm:pt>
    <dgm:pt modelId="{CC29BF62-F6F6-425D-BA17-19862A46185B}" type="pres">
      <dgm:prSet presAssocID="{8C60B1C1-71EF-4058-AFA2-2E1A15FF3C7C}" presName="node" presStyleLbl="node1" presStyleIdx="3" presStyleCnt="18">
        <dgm:presLayoutVars>
          <dgm:bulletEnabled val="1"/>
        </dgm:presLayoutVars>
      </dgm:prSet>
      <dgm:spPr/>
    </dgm:pt>
    <dgm:pt modelId="{9FD4CEB5-267C-4FBA-A0E8-7C316B607921}" type="pres">
      <dgm:prSet presAssocID="{54AA6EF5-5D02-4FA5-89BD-047E56D93A8B}" presName="sibTrans" presStyleCnt="0"/>
      <dgm:spPr/>
    </dgm:pt>
    <dgm:pt modelId="{ECB3B6A4-6D77-4290-8399-489911FFE3DB}" type="pres">
      <dgm:prSet presAssocID="{E4E2D7E3-EC35-4608-BAD6-A82794BDCC6E}" presName="node" presStyleLbl="node1" presStyleIdx="4" presStyleCnt="18">
        <dgm:presLayoutVars>
          <dgm:bulletEnabled val="1"/>
        </dgm:presLayoutVars>
      </dgm:prSet>
      <dgm:spPr/>
    </dgm:pt>
    <dgm:pt modelId="{96E66FAF-BF38-47DE-99C4-E7A1ECA9D285}" type="pres">
      <dgm:prSet presAssocID="{ABA67421-1EB8-45CC-ABE9-10FFC42D681B}" presName="sibTrans" presStyleCnt="0"/>
      <dgm:spPr/>
    </dgm:pt>
    <dgm:pt modelId="{17B5C75F-ABD2-410F-B838-2368DE18EB5B}" type="pres">
      <dgm:prSet presAssocID="{30387849-04E7-443A-990D-ED7DFEA4C6E4}" presName="node" presStyleLbl="node1" presStyleIdx="5" presStyleCnt="18">
        <dgm:presLayoutVars>
          <dgm:bulletEnabled val="1"/>
        </dgm:presLayoutVars>
      </dgm:prSet>
      <dgm:spPr/>
    </dgm:pt>
    <dgm:pt modelId="{86DBBDEC-E983-49C9-8A55-697B0CAF8CD5}" type="pres">
      <dgm:prSet presAssocID="{131E9570-56A4-44B6-9A1A-2B235F318424}" presName="sibTrans" presStyleCnt="0"/>
      <dgm:spPr/>
    </dgm:pt>
    <dgm:pt modelId="{CE1F92C8-924E-4C15-B188-DB6D864625D1}" type="pres">
      <dgm:prSet presAssocID="{CE5CC167-6385-4C0E-87E0-BA6DF87A7D01}" presName="node" presStyleLbl="node1" presStyleIdx="6" presStyleCnt="18">
        <dgm:presLayoutVars>
          <dgm:bulletEnabled val="1"/>
        </dgm:presLayoutVars>
      </dgm:prSet>
      <dgm:spPr/>
    </dgm:pt>
    <dgm:pt modelId="{82053636-4663-4CD0-B675-6C4C6987AA65}" type="pres">
      <dgm:prSet presAssocID="{8F8E7DBC-0D60-4E98-A5D9-83D81DB4E81F}" presName="sibTrans" presStyleCnt="0"/>
      <dgm:spPr/>
    </dgm:pt>
    <dgm:pt modelId="{53A66D28-8652-4496-80F9-83936B713948}" type="pres">
      <dgm:prSet presAssocID="{711EA356-D994-4AA7-BC5B-2A28173856BC}" presName="node" presStyleLbl="node1" presStyleIdx="7" presStyleCnt="18">
        <dgm:presLayoutVars>
          <dgm:bulletEnabled val="1"/>
        </dgm:presLayoutVars>
      </dgm:prSet>
      <dgm:spPr/>
    </dgm:pt>
    <dgm:pt modelId="{1249ECA1-16CD-406F-BF6E-1D0BA5E88B99}" type="pres">
      <dgm:prSet presAssocID="{A784B1E9-2E7F-40DB-942F-B656BC23AD9E}" presName="sibTrans" presStyleCnt="0"/>
      <dgm:spPr/>
    </dgm:pt>
    <dgm:pt modelId="{28D743BD-58D4-47D0-9676-C9F399CA4A47}" type="pres">
      <dgm:prSet presAssocID="{D37BDD0B-BB6D-4B19-BC98-613B4E5102DF}" presName="node" presStyleLbl="node1" presStyleIdx="8" presStyleCnt="18">
        <dgm:presLayoutVars>
          <dgm:bulletEnabled val="1"/>
        </dgm:presLayoutVars>
      </dgm:prSet>
      <dgm:spPr/>
    </dgm:pt>
    <dgm:pt modelId="{48AFDE18-C686-4009-BB87-3ED882F0FF0D}" type="pres">
      <dgm:prSet presAssocID="{3D751C27-A275-4606-992B-CF16F66A11FC}" presName="sibTrans" presStyleCnt="0"/>
      <dgm:spPr/>
    </dgm:pt>
    <dgm:pt modelId="{20FB2E46-ED05-4904-8248-45F345C734FD}" type="pres">
      <dgm:prSet presAssocID="{5D10B96A-1CDC-4DB2-BCF3-15ED52DE532E}" presName="node" presStyleLbl="node1" presStyleIdx="9" presStyleCnt="18">
        <dgm:presLayoutVars>
          <dgm:bulletEnabled val="1"/>
        </dgm:presLayoutVars>
      </dgm:prSet>
      <dgm:spPr/>
    </dgm:pt>
    <dgm:pt modelId="{5DDA7402-C439-45D2-B59C-A37D175DCC46}" type="pres">
      <dgm:prSet presAssocID="{1CC8DECD-6AED-4787-8600-7E8668CD3AA5}" presName="sibTrans" presStyleCnt="0"/>
      <dgm:spPr/>
    </dgm:pt>
    <dgm:pt modelId="{47D3C923-BD37-4E06-B189-8DADF8A11C1C}" type="pres">
      <dgm:prSet presAssocID="{2E980CC9-47C1-424B-8228-BA819EF7B0EF}" presName="node" presStyleLbl="node1" presStyleIdx="10" presStyleCnt="18">
        <dgm:presLayoutVars>
          <dgm:bulletEnabled val="1"/>
        </dgm:presLayoutVars>
      </dgm:prSet>
      <dgm:spPr/>
    </dgm:pt>
    <dgm:pt modelId="{463B12E8-2EC8-42A5-9488-89E219757015}" type="pres">
      <dgm:prSet presAssocID="{DFE87737-7A2E-4AC9-AB08-4490E3DDC763}" presName="sibTrans" presStyleCnt="0"/>
      <dgm:spPr/>
    </dgm:pt>
    <dgm:pt modelId="{420767D0-57E0-4E64-9ADA-0F631F20944E}" type="pres">
      <dgm:prSet presAssocID="{4C7F1B16-F657-4978-851E-0E6E52FAE91F}" presName="node" presStyleLbl="node1" presStyleIdx="11" presStyleCnt="18">
        <dgm:presLayoutVars>
          <dgm:bulletEnabled val="1"/>
        </dgm:presLayoutVars>
      </dgm:prSet>
      <dgm:spPr/>
    </dgm:pt>
    <dgm:pt modelId="{6FD5F621-C8A9-4580-ADBB-F0EB47D33E97}" type="pres">
      <dgm:prSet presAssocID="{888B9A3F-C355-411A-8DE9-D12457E93B89}" presName="sibTrans" presStyleCnt="0"/>
      <dgm:spPr/>
    </dgm:pt>
    <dgm:pt modelId="{0183CD63-AC45-4293-B6BA-97C05F2AA0C2}" type="pres">
      <dgm:prSet presAssocID="{77B921CD-6429-4982-B13E-FA6975FCC884}" presName="node" presStyleLbl="node1" presStyleIdx="12" presStyleCnt="18">
        <dgm:presLayoutVars>
          <dgm:bulletEnabled val="1"/>
        </dgm:presLayoutVars>
      </dgm:prSet>
      <dgm:spPr/>
    </dgm:pt>
    <dgm:pt modelId="{8376E14D-02D3-494D-B8BD-0631CCF3AE59}" type="pres">
      <dgm:prSet presAssocID="{D2B754AF-4336-45E7-9F24-66943CC12743}" presName="sibTrans" presStyleCnt="0"/>
      <dgm:spPr/>
    </dgm:pt>
    <dgm:pt modelId="{2D099627-7C88-48CE-9D7E-E6E9F86C6A99}" type="pres">
      <dgm:prSet presAssocID="{D1976BC9-59D5-479C-A892-ECC93F107255}" presName="node" presStyleLbl="node1" presStyleIdx="13" presStyleCnt="18">
        <dgm:presLayoutVars>
          <dgm:bulletEnabled val="1"/>
        </dgm:presLayoutVars>
      </dgm:prSet>
      <dgm:spPr/>
    </dgm:pt>
    <dgm:pt modelId="{4465A675-6F06-4563-90A9-114ABDC0076C}" type="pres">
      <dgm:prSet presAssocID="{89930716-4DD6-4FFE-8554-320B383597C8}" presName="sibTrans" presStyleCnt="0"/>
      <dgm:spPr/>
    </dgm:pt>
    <dgm:pt modelId="{B45E41F3-DE0E-4216-9917-FBAE6D1DBFBD}" type="pres">
      <dgm:prSet presAssocID="{350AC676-7B0F-444D-8D2D-803BFAAF9EAA}" presName="node" presStyleLbl="node1" presStyleIdx="14" presStyleCnt="18">
        <dgm:presLayoutVars>
          <dgm:bulletEnabled val="1"/>
        </dgm:presLayoutVars>
      </dgm:prSet>
      <dgm:spPr/>
    </dgm:pt>
    <dgm:pt modelId="{63146DBD-90C0-462D-A324-4A78AEE8A7AC}" type="pres">
      <dgm:prSet presAssocID="{A1F8483D-6122-4AAF-B560-A2CA1124C285}" presName="sibTrans" presStyleCnt="0"/>
      <dgm:spPr/>
    </dgm:pt>
    <dgm:pt modelId="{2E9B74E5-13F7-4E1B-B54C-EAC5A70AD82B}" type="pres">
      <dgm:prSet presAssocID="{58E423B3-A166-4319-8825-994F91D53950}" presName="node" presStyleLbl="node1" presStyleIdx="15" presStyleCnt="18">
        <dgm:presLayoutVars>
          <dgm:bulletEnabled val="1"/>
        </dgm:presLayoutVars>
      </dgm:prSet>
      <dgm:spPr/>
    </dgm:pt>
    <dgm:pt modelId="{F2B880CD-BF2A-4DE2-8765-6246137559A6}" type="pres">
      <dgm:prSet presAssocID="{98675111-D302-4231-BC8D-EC0A4E19BDFF}" presName="sibTrans" presStyleCnt="0"/>
      <dgm:spPr/>
    </dgm:pt>
    <dgm:pt modelId="{D62D652B-7DEE-4E98-88B7-2E276338DBB1}" type="pres">
      <dgm:prSet presAssocID="{AF884217-F1A4-423A-B66B-DE219A78A938}" presName="node" presStyleLbl="node1" presStyleIdx="16" presStyleCnt="18">
        <dgm:presLayoutVars>
          <dgm:bulletEnabled val="1"/>
        </dgm:presLayoutVars>
      </dgm:prSet>
      <dgm:spPr/>
    </dgm:pt>
    <dgm:pt modelId="{8EA19A2E-A01E-4687-AC5F-6DA4FB99E431}" type="pres">
      <dgm:prSet presAssocID="{F958840E-3897-47CC-958B-5D6F9A2A63E5}" presName="sibTrans" presStyleCnt="0"/>
      <dgm:spPr/>
    </dgm:pt>
    <dgm:pt modelId="{1BB0B208-EF1B-4DDD-B9DB-D577D7C8835F}" type="pres">
      <dgm:prSet presAssocID="{FE04741E-089C-4EEE-BA81-11311C228918}" presName="node" presStyleLbl="node1" presStyleIdx="17" presStyleCnt="18">
        <dgm:presLayoutVars>
          <dgm:bulletEnabled val="1"/>
        </dgm:presLayoutVars>
      </dgm:prSet>
      <dgm:spPr/>
    </dgm:pt>
  </dgm:ptLst>
  <dgm:cxnLst>
    <dgm:cxn modelId="{28522701-9B80-4DD1-8C19-5FED1FDE2B55}" srcId="{487B4FFA-4052-4256-A36F-09E76D82CB50}" destId="{80C93785-3936-4527-AE60-307835885D8A}" srcOrd="2" destOrd="0" parTransId="{31FA438C-CE60-4C87-BA4F-C0914AD908AD}" sibTransId="{08D9BF88-F674-45FB-B63A-4588CF6033E1}"/>
    <dgm:cxn modelId="{F03D0E02-585B-4468-8986-225C83900953}" type="presOf" srcId="{FAA5F0A1-26A6-4A87-98B7-C231EAC065B6}" destId="{4A05DFB2-ED8A-4B2B-8372-AC3374B1488D}" srcOrd="0" destOrd="0" presId="urn:microsoft.com/office/officeart/2005/8/layout/default"/>
    <dgm:cxn modelId="{5B891108-B2D8-40F1-9D12-EA3EA9ED3879}" type="presOf" srcId="{D37BDD0B-BB6D-4B19-BC98-613B4E5102DF}" destId="{28D743BD-58D4-47D0-9676-C9F399CA4A47}" srcOrd="0" destOrd="0" presId="urn:microsoft.com/office/officeart/2005/8/layout/default"/>
    <dgm:cxn modelId="{744D3B13-5726-42A5-AF51-F7C8AB2A8111}" type="presOf" srcId="{E4E2D7E3-EC35-4608-BAD6-A82794BDCC6E}" destId="{ECB3B6A4-6D77-4290-8399-489911FFE3DB}" srcOrd="0" destOrd="0" presId="urn:microsoft.com/office/officeart/2005/8/layout/default"/>
    <dgm:cxn modelId="{7239B022-D8D9-484E-A105-09C40FEC628A}" srcId="{487B4FFA-4052-4256-A36F-09E76D82CB50}" destId="{D1976BC9-59D5-479C-A892-ECC93F107255}" srcOrd="13" destOrd="0" parTransId="{BF3A35D7-1488-41B2-B277-2134E83B2730}" sibTransId="{89930716-4DD6-4FFE-8554-320B383597C8}"/>
    <dgm:cxn modelId="{AE59DF22-DDD8-4B2D-A6AB-2C21A56027AE}" srcId="{487B4FFA-4052-4256-A36F-09E76D82CB50}" destId="{350AC676-7B0F-444D-8D2D-803BFAAF9EAA}" srcOrd="14" destOrd="0" parTransId="{320F936E-3D23-4BF6-99B2-14583DEFB385}" sibTransId="{A1F8483D-6122-4AAF-B560-A2CA1124C285}"/>
    <dgm:cxn modelId="{95A61A25-5109-422E-A2A5-272597BFBA67}" type="presOf" srcId="{487B4FFA-4052-4256-A36F-09E76D82CB50}" destId="{8BFC72FF-6481-4426-BA5A-895C3CFF8A47}" srcOrd="0" destOrd="0" presId="urn:microsoft.com/office/officeart/2005/8/layout/default"/>
    <dgm:cxn modelId="{0945192D-88D7-431C-BD47-0035046E8851}" srcId="{487B4FFA-4052-4256-A36F-09E76D82CB50}" destId="{D37BDD0B-BB6D-4B19-BC98-613B4E5102DF}" srcOrd="8" destOrd="0" parTransId="{5B73F369-667C-4FF5-8E9D-D0C2D115EB02}" sibTransId="{3D751C27-A275-4606-992B-CF16F66A11FC}"/>
    <dgm:cxn modelId="{D7888E61-2A75-4F87-81D0-1ADB9A3AD31E}" srcId="{487B4FFA-4052-4256-A36F-09E76D82CB50}" destId="{30387849-04E7-443A-990D-ED7DFEA4C6E4}" srcOrd="5" destOrd="0" parTransId="{C791C451-BAA8-4F88-B5D3-84B48760C6E6}" sibTransId="{131E9570-56A4-44B6-9A1A-2B235F318424}"/>
    <dgm:cxn modelId="{E3708D62-4D48-4BA6-BD66-709EFA3FB63D}" srcId="{487B4FFA-4052-4256-A36F-09E76D82CB50}" destId="{2E980CC9-47C1-424B-8228-BA819EF7B0EF}" srcOrd="10" destOrd="0" parTransId="{7D6EE6CD-D4D8-4A8C-95CA-56DC26A47DA1}" sibTransId="{DFE87737-7A2E-4AC9-AB08-4490E3DDC763}"/>
    <dgm:cxn modelId="{4749B143-2B72-4BA5-AF94-1FF817F2AA3C}" type="presOf" srcId="{80C93785-3936-4527-AE60-307835885D8A}" destId="{2536A6FE-0DA9-4EF7-A0DE-F62391AE4DF2}" srcOrd="0" destOrd="0" presId="urn:microsoft.com/office/officeart/2005/8/layout/default"/>
    <dgm:cxn modelId="{AB51A966-A852-46FC-9022-6A02791285CA}" srcId="{487B4FFA-4052-4256-A36F-09E76D82CB50}" destId="{58E423B3-A166-4319-8825-994F91D53950}" srcOrd="15" destOrd="0" parTransId="{9A2CC5EE-4F47-499F-841B-874E8B7F8729}" sibTransId="{98675111-D302-4231-BC8D-EC0A4E19BDFF}"/>
    <dgm:cxn modelId="{00339447-7025-41A3-8702-7D3968192266}" type="presOf" srcId="{FE04741E-089C-4EEE-BA81-11311C228918}" destId="{1BB0B208-EF1B-4DDD-B9DB-D577D7C8835F}" srcOrd="0" destOrd="0" presId="urn:microsoft.com/office/officeart/2005/8/layout/default"/>
    <dgm:cxn modelId="{573AA76C-061F-4EA0-B8B2-576FEBC0D62B}" type="presOf" srcId="{2E980CC9-47C1-424B-8228-BA819EF7B0EF}" destId="{47D3C923-BD37-4E06-B189-8DADF8A11C1C}" srcOrd="0" destOrd="0" presId="urn:microsoft.com/office/officeart/2005/8/layout/default"/>
    <dgm:cxn modelId="{2E49AE4D-08D1-4F77-B62D-89B5FF361140}" srcId="{487B4FFA-4052-4256-A36F-09E76D82CB50}" destId="{5D10B96A-1CDC-4DB2-BCF3-15ED52DE532E}" srcOrd="9" destOrd="0" parTransId="{0E42F0F9-C4A1-4139-9C63-75F80B566EA4}" sibTransId="{1CC8DECD-6AED-4787-8600-7E8668CD3AA5}"/>
    <dgm:cxn modelId="{75F36273-C590-4270-9526-3F7AD9CE1A2D}" type="presOf" srcId="{4C7F1B16-F657-4978-851E-0E6E52FAE91F}" destId="{420767D0-57E0-4E64-9ADA-0F631F20944E}" srcOrd="0" destOrd="0" presId="urn:microsoft.com/office/officeart/2005/8/layout/default"/>
    <dgm:cxn modelId="{EB69AC59-F44A-4147-A2D7-778E3D865311}" srcId="{487B4FFA-4052-4256-A36F-09E76D82CB50}" destId="{FE04741E-089C-4EEE-BA81-11311C228918}" srcOrd="17" destOrd="0" parTransId="{4BA7BDD1-DCF7-4170-80C9-19B30D5DE95D}" sibTransId="{F7EED262-3CE9-4BB6-9D62-412647F87A54}"/>
    <dgm:cxn modelId="{B8144B7A-9C73-474F-9A82-D576ABE68F8E}" srcId="{487B4FFA-4052-4256-A36F-09E76D82CB50}" destId="{711EA356-D994-4AA7-BC5B-2A28173856BC}" srcOrd="7" destOrd="0" parTransId="{612164A0-D386-4282-9398-33FDF154455A}" sibTransId="{A784B1E9-2E7F-40DB-942F-B656BC23AD9E}"/>
    <dgm:cxn modelId="{6E85BD5A-AECF-4DC7-BD9B-5A6BA29B5BC5}" type="presOf" srcId="{2FD71368-73A4-4E02-BE1F-1F9A90DCCDF8}" destId="{58CBD1EB-8DB7-4826-A4AB-520DB5017FAB}" srcOrd="0" destOrd="0" presId="urn:microsoft.com/office/officeart/2005/8/layout/default"/>
    <dgm:cxn modelId="{E413847D-440A-486D-BCCC-1C9763C81C03}" type="presOf" srcId="{58E423B3-A166-4319-8825-994F91D53950}" destId="{2E9B74E5-13F7-4E1B-B54C-EAC5A70AD82B}" srcOrd="0" destOrd="0" presId="urn:microsoft.com/office/officeart/2005/8/layout/default"/>
    <dgm:cxn modelId="{031BEC7E-B377-4F4E-A997-1212E05A048B}" type="presOf" srcId="{8C60B1C1-71EF-4058-AFA2-2E1A15FF3C7C}" destId="{CC29BF62-F6F6-425D-BA17-19862A46185B}" srcOrd="0" destOrd="0" presId="urn:microsoft.com/office/officeart/2005/8/layout/default"/>
    <dgm:cxn modelId="{FE61F48C-A603-45B7-BCE9-0C45B9074FA5}" srcId="{487B4FFA-4052-4256-A36F-09E76D82CB50}" destId="{FAA5F0A1-26A6-4A87-98B7-C231EAC065B6}" srcOrd="1" destOrd="0" parTransId="{70201E6A-23F6-434B-853E-B643237F82FB}" sibTransId="{85E1CA2C-3B5C-4DBD-AB56-FABBB381EE6B}"/>
    <dgm:cxn modelId="{CCBC6194-DA47-4AA1-96A2-D4540F49CDCF}" srcId="{487B4FFA-4052-4256-A36F-09E76D82CB50}" destId="{8C60B1C1-71EF-4058-AFA2-2E1A15FF3C7C}" srcOrd="3" destOrd="0" parTransId="{C0FCBDB0-334C-4F9F-9DB3-6CFB283DC6DB}" sibTransId="{54AA6EF5-5D02-4FA5-89BD-047E56D93A8B}"/>
    <dgm:cxn modelId="{F31AEBA2-95AE-4383-A1B9-92616B4CFFE2}" type="presOf" srcId="{350AC676-7B0F-444D-8D2D-803BFAAF9EAA}" destId="{B45E41F3-DE0E-4216-9917-FBAE6D1DBFBD}" srcOrd="0" destOrd="0" presId="urn:microsoft.com/office/officeart/2005/8/layout/default"/>
    <dgm:cxn modelId="{C91B3EA4-D875-4BCB-AF5E-D33CBEE18277}" type="presOf" srcId="{77B921CD-6429-4982-B13E-FA6975FCC884}" destId="{0183CD63-AC45-4293-B6BA-97C05F2AA0C2}" srcOrd="0" destOrd="0" presId="urn:microsoft.com/office/officeart/2005/8/layout/default"/>
    <dgm:cxn modelId="{C23105A6-BF44-4D35-81AF-71F89042D106}" srcId="{487B4FFA-4052-4256-A36F-09E76D82CB50}" destId="{77B921CD-6429-4982-B13E-FA6975FCC884}" srcOrd="12" destOrd="0" parTransId="{24776D22-69B4-490E-9517-90252768A9EA}" sibTransId="{D2B754AF-4336-45E7-9F24-66943CC12743}"/>
    <dgm:cxn modelId="{447C5FA6-A771-477E-854C-AA3C706F168E}" type="presOf" srcId="{D1976BC9-59D5-479C-A892-ECC93F107255}" destId="{2D099627-7C88-48CE-9D7E-E6E9F86C6A99}" srcOrd="0" destOrd="0" presId="urn:microsoft.com/office/officeart/2005/8/layout/default"/>
    <dgm:cxn modelId="{DA851AB5-8833-4D3C-9C8A-6F18E6A1A007}" srcId="{487B4FFA-4052-4256-A36F-09E76D82CB50}" destId="{E4E2D7E3-EC35-4608-BAD6-A82794BDCC6E}" srcOrd="4" destOrd="0" parTransId="{FCCF3A11-78CE-4DA0-96E6-47FFF5864F2E}" sibTransId="{ABA67421-1EB8-45CC-ABE9-10FFC42D681B}"/>
    <dgm:cxn modelId="{DD3C58BF-66FC-4BF7-91E7-B923DF1312FC}" type="presOf" srcId="{AF884217-F1A4-423A-B66B-DE219A78A938}" destId="{D62D652B-7DEE-4E98-88B7-2E276338DBB1}" srcOrd="0" destOrd="0" presId="urn:microsoft.com/office/officeart/2005/8/layout/default"/>
    <dgm:cxn modelId="{9458BCCC-783D-46CC-AE32-F825CBC2E4CD}" srcId="{487B4FFA-4052-4256-A36F-09E76D82CB50}" destId="{4C7F1B16-F657-4978-851E-0E6E52FAE91F}" srcOrd="11" destOrd="0" parTransId="{A94A75EA-9F83-406B-B396-BA6B4A730A42}" sibTransId="{888B9A3F-C355-411A-8DE9-D12457E93B89}"/>
    <dgm:cxn modelId="{7783C1CF-34C1-4DDC-850A-BBA2BEA595E9}" srcId="{487B4FFA-4052-4256-A36F-09E76D82CB50}" destId="{2FD71368-73A4-4E02-BE1F-1F9A90DCCDF8}" srcOrd="0" destOrd="0" parTransId="{7323ECE2-B744-4607-8562-4ACAFDFBBB5A}" sibTransId="{F67D3F39-82FF-448F-9FEF-752AC78F5A17}"/>
    <dgm:cxn modelId="{D71443DD-4C21-4965-820D-034BD00771DD}" type="presOf" srcId="{5D10B96A-1CDC-4DB2-BCF3-15ED52DE532E}" destId="{20FB2E46-ED05-4904-8248-45F345C734FD}" srcOrd="0" destOrd="0" presId="urn:microsoft.com/office/officeart/2005/8/layout/default"/>
    <dgm:cxn modelId="{050961E8-B364-4886-9BF5-9E673D96AD5B}" type="presOf" srcId="{CE5CC167-6385-4C0E-87E0-BA6DF87A7D01}" destId="{CE1F92C8-924E-4C15-B188-DB6D864625D1}" srcOrd="0" destOrd="0" presId="urn:microsoft.com/office/officeart/2005/8/layout/default"/>
    <dgm:cxn modelId="{9B4B70E9-4ECE-4A5C-8820-4F4CED0F2C63}" srcId="{487B4FFA-4052-4256-A36F-09E76D82CB50}" destId="{AF884217-F1A4-423A-B66B-DE219A78A938}" srcOrd="16" destOrd="0" parTransId="{842C636B-28C6-4AEC-BC51-2F5002D9AA4F}" sibTransId="{F958840E-3897-47CC-958B-5D6F9A2A63E5}"/>
    <dgm:cxn modelId="{D86939EA-0B81-4E43-8B78-72F9ACCC2614}" srcId="{487B4FFA-4052-4256-A36F-09E76D82CB50}" destId="{CE5CC167-6385-4C0E-87E0-BA6DF87A7D01}" srcOrd="6" destOrd="0" parTransId="{19280F24-55AD-4DFE-A815-A50C81A76197}" sibTransId="{8F8E7DBC-0D60-4E98-A5D9-83D81DB4E81F}"/>
    <dgm:cxn modelId="{FBAACCF3-1DC6-4E9F-A218-2B62F113150F}" type="presOf" srcId="{30387849-04E7-443A-990D-ED7DFEA4C6E4}" destId="{17B5C75F-ABD2-410F-B838-2368DE18EB5B}" srcOrd="0" destOrd="0" presId="urn:microsoft.com/office/officeart/2005/8/layout/default"/>
    <dgm:cxn modelId="{651058FC-20BC-4A1F-8A6C-9E4A7D82A0BB}" type="presOf" srcId="{711EA356-D994-4AA7-BC5B-2A28173856BC}" destId="{53A66D28-8652-4496-80F9-83936B713948}" srcOrd="0" destOrd="0" presId="urn:microsoft.com/office/officeart/2005/8/layout/default"/>
    <dgm:cxn modelId="{1668E2D3-DC0E-4E19-92D3-199B3A16235E}" type="presParOf" srcId="{8BFC72FF-6481-4426-BA5A-895C3CFF8A47}" destId="{58CBD1EB-8DB7-4826-A4AB-520DB5017FAB}" srcOrd="0" destOrd="0" presId="urn:microsoft.com/office/officeart/2005/8/layout/default"/>
    <dgm:cxn modelId="{1CDE80FD-78EB-41A6-B3C9-D396C8EB8C06}" type="presParOf" srcId="{8BFC72FF-6481-4426-BA5A-895C3CFF8A47}" destId="{9D18A68B-06A9-4C1A-BA5F-750AEBDB4DF7}" srcOrd="1" destOrd="0" presId="urn:microsoft.com/office/officeart/2005/8/layout/default"/>
    <dgm:cxn modelId="{1984370F-3977-4969-8396-5AA36CFCE886}" type="presParOf" srcId="{8BFC72FF-6481-4426-BA5A-895C3CFF8A47}" destId="{4A05DFB2-ED8A-4B2B-8372-AC3374B1488D}" srcOrd="2" destOrd="0" presId="urn:microsoft.com/office/officeart/2005/8/layout/default"/>
    <dgm:cxn modelId="{F555CFB7-BEF4-451B-95E9-5D3D31370C23}" type="presParOf" srcId="{8BFC72FF-6481-4426-BA5A-895C3CFF8A47}" destId="{24CF9E85-A558-45F6-9AA6-70EFC911D071}" srcOrd="3" destOrd="0" presId="urn:microsoft.com/office/officeart/2005/8/layout/default"/>
    <dgm:cxn modelId="{EA801BE1-54DA-4D73-86E3-5C9F7262E2D0}" type="presParOf" srcId="{8BFC72FF-6481-4426-BA5A-895C3CFF8A47}" destId="{2536A6FE-0DA9-4EF7-A0DE-F62391AE4DF2}" srcOrd="4" destOrd="0" presId="urn:microsoft.com/office/officeart/2005/8/layout/default"/>
    <dgm:cxn modelId="{64BE5D88-4D35-49E7-B5D5-F363D224317E}" type="presParOf" srcId="{8BFC72FF-6481-4426-BA5A-895C3CFF8A47}" destId="{353FF785-C3D8-4E27-B3EB-90369636538B}" srcOrd="5" destOrd="0" presId="urn:microsoft.com/office/officeart/2005/8/layout/default"/>
    <dgm:cxn modelId="{FD1182A7-AFB6-4BC2-909F-1DF0E22762E4}" type="presParOf" srcId="{8BFC72FF-6481-4426-BA5A-895C3CFF8A47}" destId="{CC29BF62-F6F6-425D-BA17-19862A46185B}" srcOrd="6" destOrd="0" presId="urn:microsoft.com/office/officeart/2005/8/layout/default"/>
    <dgm:cxn modelId="{BF556832-36DE-4F90-B093-B46C8C229FDD}" type="presParOf" srcId="{8BFC72FF-6481-4426-BA5A-895C3CFF8A47}" destId="{9FD4CEB5-267C-4FBA-A0E8-7C316B607921}" srcOrd="7" destOrd="0" presId="urn:microsoft.com/office/officeart/2005/8/layout/default"/>
    <dgm:cxn modelId="{B7DF35EB-2CE8-4389-B18D-4027A6B773CE}" type="presParOf" srcId="{8BFC72FF-6481-4426-BA5A-895C3CFF8A47}" destId="{ECB3B6A4-6D77-4290-8399-489911FFE3DB}" srcOrd="8" destOrd="0" presId="urn:microsoft.com/office/officeart/2005/8/layout/default"/>
    <dgm:cxn modelId="{683A02B7-8D86-4C3A-A5B5-7226A8B28565}" type="presParOf" srcId="{8BFC72FF-6481-4426-BA5A-895C3CFF8A47}" destId="{96E66FAF-BF38-47DE-99C4-E7A1ECA9D285}" srcOrd="9" destOrd="0" presId="urn:microsoft.com/office/officeart/2005/8/layout/default"/>
    <dgm:cxn modelId="{4AA850FD-4FA7-4573-B84B-E15CA133DA78}" type="presParOf" srcId="{8BFC72FF-6481-4426-BA5A-895C3CFF8A47}" destId="{17B5C75F-ABD2-410F-B838-2368DE18EB5B}" srcOrd="10" destOrd="0" presId="urn:microsoft.com/office/officeart/2005/8/layout/default"/>
    <dgm:cxn modelId="{6050A42E-7749-4610-8C76-DCE14034C53A}" type="presParOf" srcId="{8BFC72FF-6481-4426-BA5A-895C3CFF8A47}" destId="{86DBBDEC-E983-49C9-8A55-697B0CAF8CD5}" srcOrd="11" destOrd="0" presId="urn:microsoft.com/office/officeart/2005/8/layout/default"/>
    <dgm:cxn modelId="{E4795CDF-786C-442E-BE34-138467A4A07E}" type="presParOf" srcId="{8BFC72FF-6481-4426-BA5A-895C3CFF8A47}" destId="{CE1F92C8-924E-4C15-B188-DB6D864625D1}" srcOrd="12" destOrd="0" presId="urn:microsoft.com/office/officeart/2005/8/layout/default"/>
    <dgm:cxn modelId="{12BBAFCA-B174-434B-8F63-3C591EFFF9E9}" type="presParOf" srcId="{8BFC72FF-6481-4426-BA5A-895C3CFF8A47}" destId="{82053636-4663-4CD0-B675-6C4C6987AA65}" srcOrd="13" destOrd="0" presId="urn:microsoft.com/office/officeart/2005/8/layout/default"/>
    <dgm:cxn modelId="{21D93365-3DD6-4A94-99B3-5291B6397C06}" type="presParOf" srcId="{8BFC72FF-6481-4426-BA5A-895C3CFF8A47}" destId="{53A66D28-8652-4496-80F9-83936B713948}" srcOrd="14" destOrd="0" presId="urn:microsoft.com/office/officeart/2005/8/layout/default"/>
    <dgm:cxn modelId="{DEA0D4E4-3F41-4904-BE3C-390F199E6D71}" type="presParOf" srcId="{8BFC72FF-6481-4426-BA5A-895C3CFF8A47}" destId="{1249ECA1-16CD-406F-BF6E-1D0BA5E88B99}" srcOrd="15" destOrd="0" presId="urn:microsoft.com/office/officeart/2005/8/layout/default"/>
    <dgm:cxn modelId="{62BBA279-33C2-403E-A09C-2EC1BDADD1A3}" type="presParOf" srcId="{8BFC72FF-6481-4426-BA5A-895C3CFF8A47}" destId="{28D743BD-58D4-47D0-9676-C9F399CA4A47}" srcOrd="16" destOrd="0" presId="urn:microsoft.com/office/officeart/2005/8/layout/default"/>
    <dgm:cxn modelId="{27B00CED-20FD-4DF2-89C1-11197E663430}" type="presParOf" srcId="{8BFC72FF-6481-4426-BA5A-895C3CFF8A47}" destId="{48AFDE18-C686-4009-BB87-3ED882F0FF0D}" srcOrd="17" destOrd="0" presId="urn:microsoft.com/office/officeart/2005/8/layout/default"/>
    <dgm:cxn modelId="{66BA2AE1-D4C7-436E-971D-ACCED66A7C26}" type="presParOf" srcId="{8BFC72FF-6481-4426-BA5A-895C3CFF8A47}" destId="{20FB2E46-ED05-4904-8248-45F345C734FD}" srcOrd="18" destOrd="0" presId="urn:microsoft.com/office/officeart/2005/8/layout/default"/>
    <dgm:cxn modelId="{EA5FDF20-B6DE-48D1-8FA8-AF3B1A647F11}" type="presParOf" srcId="{8BFC72FF-6481-4426-BA5A-895C3CFF8A47}" destId="{5DDA7402-C439-45D2-B59C-A37D175DCC46}" srcOrd="19" destOrd="0" presId="urn:microsoft.com/office/officeart/2005/8/layout/default"/>
    <dgm:cxn modelId="{1FF12663-7EA5-4C40-BA1D-BD859DFB7F8D}" type="presParOf" srcId="{8BFC72FF-6481-4426-BA5A-895C3CFF8A47}" destId="{47D3C923-BD37-4E06-B189-8DADF8A11C1C}" srcOrd="20" destOrd="0" presId="urn:microsoft.com/office/officeart/2005/8/layout/default"/>
    <dgm:cxn modelId="{4106DAE5-6E40-48A7-ADAD-6B7BB0FC8CEF}" type="presParOf" srcId="{8BFC72FF-6481-4426-BA5A-895C3CFF8A47}" destId="{463B12E8-2EC8-42A5-9488-89E219757015}" srcOrd="21" destOrd="0" presId="urn:microsoft.com/office/officeart/2005/8/layout/default"/>
    <dgm:cxn modelId="{7C31CAB8-E266-4196-A00F-702F1AD93E5A}" type="presParOf" srcId="{8BFC72FF-6481-4426-BA5A-895C3CFF8A47}" destId="{420767D0-57E0-4E64-9ADA-0F631F20944E}" srcOrd="22" destOrd="0" presId="urn:microsoft.com/office/officeart/2005/8/layout/default"/>
    <dgm:cxn modelId="{2963D05D-D16C-4C31-947E-B3EC352DB5CE}" type="presParOf" srcId="{8BFC72FF-6481-4426-BA5A-895C3CFF8A47}" destId="{6FD5F621-C8A9-4580-ADBB-F0EB47D33E97}" srcOrd="23" destOrd="0" presId="urn:microsoft.com/office/officeart/2005/8/layout/default"/>
    <dgm:cxn modelId="{856D3CA3-B754-409C-ADB5-A8C8B88ED1E3}" type="presParOf" srcId="{8BFC72FF-6481-4426-BA5A-895C3CFF8A47}" destId="{0183CD63-AC45-4293-B6BA-97C05F2AA0C2}" srcOrd="24" destOrd="0" presId="urn:microsoft.com/office/officeart/2005/8/layout/default"/>
    <dgm:cxn modelId="{AA692443-584C-473F-93CC-1D612F256375}" type="presParOf" srcId="{8BFC72FF-6481-4426-BA5A-895C3CFF8A47}" destId="{8376E14D-02D3-494D-B8BD-0631CCF3AE59}" srcOrd="25" destOrd="0" presId="urn:microsoft.com/office/officeart/2005/8/layout/default"/>
    <dgm:cxn modelId="{D8B2DB35-549E-4756-8C29-EAEB6D58B8B4}" type="presParOf" srcId="{8BFC72FF-6481-4426-BA5A-895C3CFF8A47}" destId="{2D099627-7C88-48CE-9D7E-E6E9F86C6A99}" srcOrd="26" destOrd="0" presId="urn:microsoft.com/office/officeart/2005/8/layout/default"/>
    <dgm:cxn modelId="{8B8DCFB2-FF0E-4E12-B819-97C356F7E82B}" type="presParOf" srcId="{8BFC72FF-6481-4426-BA5A-895C3CFF8A47}" destId="{4465A675-6F06-4563-90A9-114ABDC0076C}" srcOrd="27" destOrd="0" presId="urn:microsoft.com/office/officeart/2005/8/layout/default"/>
    <dgm:cxn modelId="{E1227442-9779-4DBD-A154-DE28B2167669}" type="presParOf" srcId="{8BFC72FF-6481-4426-BA5A-895C3CFF8A47}" destId="{B45E41F3-DE0E-4216-9917-FBAE6D1DBFBD}" srcOrd="28" destOrd="0" presId="urn:microsoft.com/office/officeart/2005/8/layout/default"/>
    <dgm:cxn modelId="{71CCAEBA-838D-4953-9A89-1F781517CBEB}" type="presParOf" srcId="{8BFC72FF-6481-4426-BA5A-895C3CFF8A47}" destId="{63146DBD-90C0-462D-A324-4A78AEE8A7AC}" srcOrd="29" destOrd="0" presId="urn:microsoft.com/office/officeart/2005/8/layout/default"/>
    <dgm:cxn modelId="{38BCA47A-7F40-477E-B09E-EA631C2B0315}" type="presParOf" srcId="{8BFC72FF-6481-4426-BA5A-895C3CFF8A47}" destId="{2E9B74E5-13F7-4E1B-B54C-EAC5A70AD82B}" srcOrd="30" destOrd="0" presId="urn:microsoft.com/office/officeart/2005/8/layout/default"/>
    <dgm:cxn modelId="{EADB1FDB-E096-4481-997F-28A0941374A3}" type="presParOf" srcId="{8BFC72FF-6481-4426-BA5A-895C3CFF8A47}" destId="{F2B880CD-BF2A-4DE2-8765-6246137559A6}" srcOrd="31" destOrd="0" presId="urn:microsoft.com/office/officeart/2005/8/layout/default"/>
    <dgm:cxn modelId="{5900C8C4-BF09-476C-B45F-24BDCAEDD6A8}" type="presParOf" srcId="{8BFC72FF-6481-4426-BA5A-895C3CFF8A47}" destId="{D62D652B-7DEE-4E98-88B7-2E276338DBB1}" srcOrd="32" destOrd="0" presId="urn:microsoft.com/office/officeart/2005/8/layout/default"/>
    <dgm:cxn modelId="{DE6CF775-D28F-4A63-AD45-19DFA2539366}" type="presParOf" srcId="{8BFC72FF-6481-4426-BA5A-895C3CFF8A47}" destId="{8EA19A2E-A01E-4687-AC5F-6DA4FB99E431}" srcOrd="33" destOrd="0" presId="urn:microsoft.com/office/officeart/2005/8/layout/default"/>
    <dgm:cxn modelId="{3064B163-B809-46C3-BD9B-E6276DC7FD3B}" type="presParOf" srcId="{8BFC72FF-6481-4426-BA5A-895C3CFF8A47}" destId="{1BB0B208-EF1B-4DDD-B9DB-D577D7C8835F}" srcOrd="34"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1F7ED9-C59E-43BA-8EE3-59239137392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F18049D-EC78-46EA-9F75-3169ABE524B2}">
      <dgm:prSet/>
      <dgm:spPr/>
      <dgm:t>
        <a:bodyPr/>
        <a:lstStyle/>
        <a:p>
          <a:r>
            <a:rPr lang="ar-SA"/>
            <a:t>اختيار موضوع مناسب</a:t>
          </a:r>
          <a:r>
            <a:rPr lang="en-US"/>
            <a:t>. </a:t>
          </a:r>
        </a:p>
      </dgm:t>
    </dgm:pt>
    <dgm:pt modelId="{D3E9FBC5-8422-45E4-9811-3544B5008893}" type="parTrans" cxnId="{AD8A7138-3C6A-488D-862C-1DEF1797FE2F}">
      <dgm:prSet/>
      <dgm:spPr/>
      <dgm:t>
        <a:bodyPr/>
        <a:lstStyle/>
        <a:p>
          <a:endParaRPr lang="en-US"/>
        </a:p>
      </dgm:t>
    </dgm:pt>
    <dgm:pt modelId="{8B9C42E7-D40F-4FFE-ADF5-984BA908C07B}" type="sibTrans" cxnId="{AD8A7138-3C6A-488D-862C-1DEF1797FE2F}">
      <dgm:prSet/>
      <dgm:spPr/>
      <dgm:t>
        <a:bodyPr/>
        <a:lstStyle/>
        <a:p>
          <a:endParaRPr lang="en-US"/>
        </a:p>
      </dgm:t>
    </dgm:pt>
    <dgm:pt modelId="{E1212C76-3E54-47CF-A401-428887424B4D}">
      <dgm:prSet/>
      <dgm:spPr/>
      <dgm:t>
        <a:bodyPr/>
        <a:lstStyle/>
        <a:p>
          <a:r>
            <a:rPr lang="ar-SA"/>
            <a:t>قراءة الأدبيات السابقة</a:t>
          </a:r>
          <a:r>
            <a:rPr lang="en-US"/>
            <a:t>. </a:t>
          </a:r>
        </a:p>
      </dgm:t>
    </dgm:pt>
    <dgm:pt modelId="{8550AB5A-00DC-4E1A-B8BA-3EEEB434F0ED}" type="parTrans" cxnId="{456BFB3F-A1DD-466B-8E7E-12FC78A89EAE}">
      <dgm:prSet/>
      <dgm:spPr/>
      <dgm:t>
        <a:bodyPr/>
        <a:lstStyle/>
        <a:p>
          <a:endParaRPr lang="en-US"/>
        </a:p>
      </dgm:t>
    </dgm:pt>
    <dgm:pt modelId="{5391C867-CE05-44A8-9C22-9990B60E559F}" type="sibTrans" cxnId="{456BFB3F-A1DD-466B-8E7E-12FC78A89EAE}">
      <dgm:prSet/>
      <dgm:spPr/>
      <dgm:t>
        <a:bodyPr/>
        <a:lstStyle/>
        <a:p>
          <a:endParaRPr lang="en-US"/>
        </a:p>
      </dgm:t>
    </dgm:pt>
    <dgm:pt modelId="{B80E7E47-A502-4B2D-9B6B-7754D22059BA}">
      <dgm:prSet/>
      <dgm:spPr/>
      <dgm:t>
        <a:bodyPr/>
        <a:lstStyle/>
        <a:p>
          <a:r>
            <a:rPr lang="ar-SA"/>
            <a:t>تحديد المشكلة بدقة</a:t>
          </a:r>
          <a:r>
            <a:rPr lang="en-US"/>
            <a:t>. </a:t>
          </a:r>
        </a:p>
      </dgm:t>
    </dgm:pt>
    <dgm:pt modelId="{7A112B75-964D-4693-A90E-90F333E2B46A}" type="parTrans" cxnId="{ED9A2B04-4EA5-4EBA-8A29-70AE24FDEF30}">
      <dgm:prSet/>
      <dgm:spPr/>
      <dgm:t>
        <a:bodyPr/>
        <a:lstStyle/>
        <a:p>
          <a:endParaRPr lang="en-US"/>
        </a:p>
      </dgm:t>
    </dgm:pt>
    <dgm:pt modelId="{BAAB82E2-19D6-49EB-9CE3-D3C044D29DFD}" type="sibTrans" cxnId="{ED9A2B04-4EA5-4EBA-8A29-70AE24FDEF30}">
      <dgm:prSet/>
      <dgm:spPr/>
      <dgm:t>
        <a:bodyPr/>
        <a:lstStyle/>
        <a:p>
          <a:endParaRPr lang="en-US"/>
        </a:p>
      </dgm:t>
    </dgm:pt>
    <dgm:pt modelId="{20CEA678-A681-4C5E-B538-6417CF5903AC}">
      <dgm:prSet/>
      <dgm:spPr/>
      <dgm:t>
        <a:bodyPr/>
        <a:lstStyle/>
        <a:p>
          <a:r>
            <a:rPr lang="ar-SA"/>
            <a:t>صياغة الأهداف والأسئلة</a:t>
          </a:r>
          <a:r>
            <a:rPr lang="en-US"/>
            <a:t>. </a:t>
          </a:r>
        </a:p>
      </dgm:t>
    </dgm:pt>
    <dgm:pt modelId="{3AB06E0E-A392-47C3-8320-8F679E11BA10}" type="parTrans" cxnId="{5AD1B294-00C7-44E4-A044-B7FAB10E7689}">
      <dgm:prSet/>
      <dgm:spPr/>
      <dgm:t>
        <a:bodyPr/>
        <a:lstStyle/>
        <a:p>
          <a:endParaRPr lang="en-US"/>
        </a:p>
      </dgm:t>
    </dgm:pt>
    <dgm:pt modelId="{BCC83597-D8E1-4218-B269-7A0089E74402}" type="sibTrans" cxnId="{5AD1B294-00C7-44E4-A044-B7FAB10E7689}">
      <dgm:prSet/>
      <dgm:spPr/>
      <dgm:t>
        <a:bodyPr/>
        <a:lstStyle/>
        <a:p>
          <a:endParaRPr lang="en-US"/>
        </a:p>
      </dgm:t>
    </dgm:pt>
    <dgm:pt modelId="{6CFFF885-CC9C-4D42-A68E-5E145D0C3D5E}">
      <dgm:prSet/>
      <dgm:spPr/>
      <dgm:t>
        <a:bodyPr/>
        <a:lstStyle/>
        <a:p>
          <a:r>
            <a:rPr lang="ar-SA"/>
            <a:t>اختيار المنهج المناسب</a:t>
          </a:r>
          <a:r>
            <a:rPr lang="en-US"/>
            <a:t>. </a:t>
          </a:r>
        </a:p>
      </dgm:t>
    </dgm:pt>
    <dgm:pt modelId="{96BDB4F2-F011-4AE3-A948-301E77676422}" type="parTrans" cxnId="{F0EE11B8-DEDF-4725-BB13-C9230196811B}">
      <dgm:prSet/>
      <dgm:spPr/>
      <dgm:t>
        <a:bodyPr/>
        <a:lstStyle/>
        <a:p>
          <a:endParaRPr lang="en-US"/>
        </a:p>
      </dgm:t>
    </dgm:pt>
    <dgm:pt modelId="{641B2C61-F49D-46AF-8AAA-46B168B255B7}" type="sibTrans" cxnId="{F0EE11B8-DEDF-4725-BB13-C9230196811B}">
      <dgm:prSet/>
      <dgm:spPr/>
      <dgm:t>
        <a:bodyPr/>
        <a:lstStyle/>
        <a:p>
          <a:endParaRPr lang="en-US"/>
        </a:p>
      </dgm:t>
    </dgm:pt>
    <dgm:pt modelId="{BFB3377D-3D85-4ABC-95C9-AA14EDABE12B}">
      <dgm:prSet/>
      <dgm:spPr/>
      <dgm:t>
        <a:bodyPr/>
        <a:lstStyle/>
        <a:p>
          <a:r>
            <a:rPr lang="ar-SA"/>
            <a:t>تحديد العينة والأدوات</a:t>
          </a:r>
          <a:r>
            <a:rPr lang="en-US"/>
            <a:t>. </a:t>
          </a:r>
        </a:p>
      </dgm:t>
    </dgm:pt>
    <dgm:pt modelId="{97C68C56-4E0D-4682-BB54-921594D33FB6}" type="parTrans" cxnId="{A3BE30F4-9337-42EF-81FA-9E3022250F3F}">
      <dgm:prSet/>
      <dgm:spPr/>
      <dgm:t>
        <a:bodyPr/>
        <a:lstStyle/>
        <a:p>
          <a:endParaRPr lang="en-US"/>
        </a:p>
      </dgm:t>
    </dgm:pt>
    <dgm:pt modelId="{9D59E552-13A6-4012-954A-93B29B95C9DF}" type="sibTrans" cxnId="{A3BE30F4-9337-42EF-81FA-9E3022250F3F}">
      <dgm:prSet/>
      <dgm:spPr/>
      <dgm:t>
        <a:bodyPr/>
        <a:lstStyle/>
        <a:p>
          <a:endParaRPr lang="en-US"/>
        </a:p>
      </dgm:t>
    </dgm:pt>
    <dgm:pt modelId="{09963792-2B1F-43DF-88B2-10BA68AEBE46}">
      <dgm:prSet/>
      <dgm:spPr/>
      <dgm:t>
        <a:bodyPr/>
        <a:lstStyle/>
        <a:p>
          <a:r>
            <a:rPr lang="ar-SA"/>
            <a:t>كتابة الخطة أكاديميًا</a:t>
          </a:r>
          <a:r>
            <a:rPr lang="en-US"/>
            <a:t>. </a:t>
          </a:r>
        </a:p>
      </dgm:t>
    </dgm:pt>
    <dgm:pt modelId="{A61185BB-2BA6-41F2-B5F3-B279C7E0270D}" type="parTrans" cxnId="{21BD0B08-1F61-4F81-8D22-485B65C422E8}">
      <dgm:prSet/>
      <dgm:spPr/>
      <dgm:t>
        <a:bodyPr/>
        <a:lstStyle/>
        <a:p>
          <a:endParaRPr lang="en-US"/>
        </a:p>
      </dgm:t>
    </dgm:pt>
    <dgm:pt modelId="{95852173-B11E-4537-9E45-599C8149CB1E}" type="sibTrans" cxnId="{21BD0B08-1F61-4F81-8D22-485B65C422E8}">
      <dgm:prSet/>
      <dgm:spPr/>
      <dgm:t>
        <a:bodyPr/>
        <a:lstStyle/>
        <a:p>
          <a:endParaRPr lang="en-US"/>
        </a:p>
      </dgm:t>
    </dgm:pt>
    <dgm:pt modelId="{7789EEF2-12DB-4AFD-88DB-2231CAFC6816}">
      <dgm:prSet/>
      <dgm:spPr/>
      <dgm:t>
        <a:bodyPr/>
        <a:lstStyle/>
        <a:p>
          <a:r>
            <a:rPr lang="ar-SA"/>
            <a:t>مراجعتها لغويًا ومنهجيًا</a:t>
          </a:r>
          <a:endParaRPr lang="en-US"/>
        </a:p>
      </dgm:t>
    </dgm:pt>
    <dgm:pt modelId="{ACB39466-3BD4-4962-8185-7D7B7F4E84C3}" type="parTrans" cxnId="{DDF39323-8DE6-40CE-8240-1D9AC9A72125}">
      <dgm:prSet/>
      <dgm:spPr/>
      <dgm:t>
        <a:bodyPr/>
        <a:lstStyle/>
        <a:p>
          <a:endParaRPr lang="en-US"/>
        </a:p>
      </dgm:t>
    </dgm:pt>
    <dgm:pt modelId="{B4824868-05D3-4B03-B87F-EB5DECEE777A}" type="sibTrans" cxnId="{DDF39323-8DE6-40CE-8240-1D9AC9A72125}">
      <dgm:prSet/>
      <dgm:spPr/>
      <dgm:t>
        <a:bodyPr/>
        <a:lstStyle/>
        <a:p>
          <a:endParaRPr lang="en-US"/>
        </a:p>
      </dgm:t>
    </dgm:pt>
    <dgm:pt modelId="{4218F9B3-2DE5-46E8-9A8F-9884DA2D9278}" type="pres">
      <dgm:prSet presAssocID="{291F7ED9-C59E-43BA-8EE3-592391373920}" presName="diagram" presStyleCnt="0">
        <dgm:presLayoutVars>
          <dgm:dir/>
          <dgm:resizeHandles val="exact"/>
        </dgm:presLayoutVars>
      </dgm:prSet>
      <dgm:spPr/>
    </dgm:pt>
    <dgm:pt modelId="{F22996C3-8EC7-4FC8-8A2E-4EE74CA9A0E3}" type="pres">
      <dgm:prSet presAssocID="{8F18049D-EC78-46EA-9F75-3169ABE524B2}" presName="node" presStyleLbl="node1" presStyleIdx="0" presStyleCnt="8">
        <dgm:presLayoutVars>
          <dgm:bulletEnabled val="1"/>
        </dgm:presLayoutVars>
      </dgm:prSet>
      <dgm:spPr/>
    </dgm:pt>
    <dgm:pt modelId="{EDEAF226-6D80-416D-B780-4162B3CB2AD2}" type="pres">
      <dgm:prSet presAssocID="{8B9C42E7-D40F-4FFE-ADF5-984BA908C07B}" presName="sibTrans" presStyleCnt="0"/>
      <dgm:spPr/>
    </dgm:pt>
    <dgm:pt modelId="{DA76225D-B9CD-40EC-8DB6-5BA1A46C5967}" type="pres">
      <dgm:prSet presAssocID="{E1212C76-3E54-47CF-A401-428887424B4D}" presName="node" presStyleLbl="node1" presStyleIdx="1" presStyleCnt="8">
        <dgm:presLayoutVars>
          <dgm:bulletEnabled val="1"/>
        </dgm:presLayoutVars>
      </dgm:prSet>
      <dgm:spPr/>
    </dgm:pt>
    <dgm:pt modelId="{1480EEA6-EFE5-4BF6-847F-27A0D37308C8}" type="pres">
      <dgm:prSet presAssocID="{5391C867-CE05-44A8-9C22-9990B60E559F}" presName="sibTrans" presStyleCnt="0"/>
      <dgm:spPr/>
    </dgm:pt>
    <dgm:pt modelId="{80D06457-35BB-446A-822C-674C868B2583}" type="pres">
      <dgm:prSet presAssocID="{B80E7E47-A502-4B2D-9B6B-7754D22059BA}" presName="node" presStyleLbl="node1" presStyleIdx="2" presStyleCnt="8">
        <dgm:presLayoutVars>
          <dgm:bulletEnabled val="1"/>
        </dgm:presLayoutVars>
      </dgm:prSet>
      <dgm:spPr/>
    </dgm:pt>
    <dgm:pt modelId="{655D30F7-7445-46DD-A110-B3CA08BCED74}" type="pres">
      <dgm:prSet presAssocID="{BAAB82E2-19D6-49EB-9CE3-D3C044D29DFD}" presName="sibTrans" presStyleCnt="0"/>
      <dgm:spPr/>
    </dgm:pt>
    <dgm:pt modelId="{75DA5FB2-6245-4381-9B41-79A18B74E3BB}" type="pres">
      <dgm:prSet presAssocID="{20CEA678-A681-4C5E-B538-6417CF5903AC}" presName="node" presStyleLbl="node1" presStyleIdx="3" presStyleCnt="8">
        <dgm:presLayoutVars>
          <dgm:bulletEnabled val="1"/>
        </dgm:presLayoutVars>
      </dgm:prSet>
      <dgm:spPr/>
    </dgm:pt>
    <dgm:pt modelId="{5297AF2B-FC57-44DE-87D1-BCF1A8CE7742}" type="pres">
      <dgm:prSet presAssocID="{BCC83597-D8E1-4218-B269-7A0089E74402}" presName="sibTrans" presStyleCnt="0"/>
      <dgm:spPr/>
    </dgm:pt>
    <dgm:pt modelId="{A3F27BFA-99DE-4CF7-8687-4F51D6897427}" type="pres">
      <dgm:prSet presAssocID="{6CFFF885-CC9C-4D42-A68E-5E145D0C3D5E}" presName="node" presStyleLbl="node1" presStyleIdx="4" presStyleCnt="8">
        <dgm:presLayoutVars>
          <dgm:bulletEnabled val="1"/>
        </dgm:presLayoutVars>
      </dgm:prSet>
      <dgm:spPr/>
    </dgm:pt>
    <dgm:pt modelId="{517F28F5-4515-47C4-BBD6-106A50292981}" type="pres">
      <dgm:prSet presAssocID="{641B2C61-F49D-46AF-8AAA-46B168B255B7}" presName="sibTrans" presStyleCnt="0"/>
      <dgm:spPr/>
    </dgm:pt>
    <dgm:pt modelId="{81582A54-B950-45AC-BC7B-4B5FB8F0E533}" type="pres">
      <dgm:prSet presAssocID="{BFB3377D-3D85-4ABC-95C9-AA14EDABE12B}" presName="node" presStyleLbl="node1" presStyleIdx="5" presStyleCnt="8">
        <dgm:presLayoutVars>
          <dgm:bulletEnabled val="1"/>
        </dgm:presLayoutVars>
      </dgm:prSet>
      <dgm:spPr/>
    </dgm:pt>
    <dgm:pt modelId="{AF1B10C4-1D76-42C6-AF38-CEEF8EB770AE}" type="pres">
      <dgm:prSet presAssocID="{9D59E552-13A6-4012-954A-93B29B95C9DF}" presName="sibTrans" presStyleCnt="0"/>
      <dgm:spPr/>
    </dgm:pt>
    <dgm:pt modelId="{C5D8C28F-E859-4A6B-8548-707610237C7A}" type="pres">
      <dgm:prSet presAssocID="{09963792-2B1F-43DF-88B2-10BA68AEBE46}" presName="node" presStyleLbl="node1" presStyleIdx="6" presStyleCnt="8">
        <dgm:presLayoutVars>
          <dgm:bulletEnabled val="1"/>
        </dgm:presLayoutVars>
      </dgm:prSet>
      <dgm:spPr/>
    </dgm:pt>
    <dgm:pt modelId="{274D8010-D567-4C5B-9B1B-4F22A995C2B2}" type="pres">
      <dgm:prSet presAssocID="{95852173-B11E-4537-9E45-599C8149CB1E}" presName="sibTrans" presStyleCnt="0"/>
      <dgm:spPr/>
    </dgm:pt>
    <dgm:pt modelId="{079A7728-8C45-4244-8C63-AF7BBB35D188}" type="pres">
      <dgm:prSet presAssocID="{7789EEF2-12DB-4AFD-88DB-2231CAFC6816}" presName="node" presStyleLbl="node1" presStyleIdx="7" presStyleCnt="8">
        <dgm:presLayoutVars>
          <dgm:bulletEnabled val="1"/>
        </dgm:presLayoutVars>
      </dgm:prSet>
      <dgm:spPr/>
    </dgm:pt>
  </dgm:ptLst>
  <dgm:cxnLst>
    <dgm:cxn modelId="{03009A03-6DC6-407A-90E0-4161C6322B0A}" type="presOf" srcId="{20CEA678-A681-4C5E-B538-6417CF5903AC}" destId="{75DA5FB2-6245-4381-9B41-79A18B74E3BB}" srcOrd="0" destOrd="0" presId="urn:microsoft.com/office/officeart/2005/8/layout/default"/>
    <dgm:cxn modelId="{ED9A2B04-4EA5-4EBA-8A29-70AE24FDEF30}" srcId="{291F7ED9-C59E-43BA-8EE3-592391373920}" destId="{B80E7E47-A502-4B2D-9B6B-7754D22059BA}" srcOrd="2" destOrd="0" parTransId="{7A112B75-964D-4693-A90E-90F333E2B46A}" sibTransId="{BAAB82E2-19D6-49EB-9CE3-D3C044D29DFD}"/>
    <dgm:cxn modelId="{21BD0B08-1F61-4F81-8D22-485B65C422E8}" srcId="{291F7ED9-C59E-43BA-8EE3-592391373920}" destId="{09963792-2B1F-43DF-88B2-10BA68AEBE46}" srcOrd="6" destOrd="0" parTransId="{A61185BB-2BA6-41F2-B5F3-B279C7E0270D}" sibTransId="{95852173-B11E-4537-9E45-599C8149CB1E}"/>
    <dgm:cxn modelId="{C28BF015-7B55-476A-8DA5-9DFC8C279BB0}" type="presOf" srcId="{7789EEF2-12DB-4AFD-88DB-2231CAFC6816}" destId="{079A7728-8C45-4244-8C63-AF7BBB35D188}" srcOrd="0" destOrd="0" presId="urn:microsoft.com/office/officeart/2005/8/layout/default"/>
    <dgm:cxn modelId="{DDF39323-8DE6-40CE-8240-1D9AC9A72125}" srcId="{291F7ED9-C59E-43BA-8EE3-592391373920}" destId="{7789EEF2-12DB-4AFD-88DB-2231CAFC6816}" srcOrd="7" destOrd="0" parTransId="{ACB39466-3BD4-4962-8185-7D7B7F4E84C3}" sibTransId="{B4824868-05D3-4B03-B87F-EB5DECEE777A}"/>
    <dgm:cxn modelId="{18B04528-834D-4B21-A624-18E1B8321EFD}" type="presOf" srcId="{B80E7E47-A502-4B2D-9B6B-7754D22059BA}" destId="{80D06457-35BB-446A-822C-674C868B2583}" srcOrd="0" destOrd="0" presId="urn:microsoft.com/office/officeart/2005/8/layout/default"/>
    <dgm:cxn modelId="{AD8A7138-3C6A-488D-862C-1DEF1797FE2F}" srcId="{291F7ED9-C59E-43BA-8EE3-592391373920}" destId="{8F18049D-EC78-46EA-9F75-3169ABE524B2}" srcOrd="0" destOrd="0" parTransId="{D3E9FBC5-8422-45E4-9811-3544B5008893}" sibTransId="{8B9C42E7-D40F-4FFE-ADF5-984BA908C07B}"/>
    <dgm:cxn modelId="{456BFB3F-A1DD-466B-8E7E-12FC78A89EAE}" srcId="{291F7ED9-C59E-43BA-8EE3-592391373920}" destId="{E1212C76-3E54-47CF-A401-428887424B4D}" srcOrd="1" destOrd="0" parTransId="{8550AB5A-00DC-4E1A-B8BA-3EEEB434F0ED}" sibTransId="{5391C867-CE05-44A8-9C22-9990B60E559F}"/>
    <dgm:cxn modelId="{7946DB5F-D134-414F-92E0-FF9338632397}" type="presOf" srcId="{6CFFF885-CC9C-4D42-A68E-5E145D0C3D5E}" destId="{A3F27BFA-99DE-4CF7-8687-4F51D6897427}" srcOrd="0" destOrd="0" presId="urn:microsoft.com/office/officeart/2005/8/layout/default"/>
    <dgm:cxn modelId="{150B2A6F-C83C-4EDB-BF96-7B2C97507E10}" type="presOf" srcId="{09963792-2B1F-43DF-88B2-10BA68AEBE46}" destId="{C5D8C28F-E859-4A6B-8548-707610237C7A}" srcOrd="0" destOrd="0" presId="urn:microsoft.com/office/officeart/2005/8/layout/default"/>
    <dgm:cxn modelId="{37F66878-55AB-4015-92AF-DB965EEC670C}" type="presOf" srcId="{8F18049D-EC78-46EA-9F75-3169ABE524B2}" destId="{F22996C3-8EC7-4FC8-8A2E-4EE74CA9A0E3}" srcOrd="0" destOrd="0" presId="urn:microsoft.com/office/officeart/2005/8/layout/default"/>
    <dgm:cxn modelId="{8B3AF281-CADD-4858-A572-309F63968DE1}" type="presOf" srcId="{BFB3377D-3D85-4ABC-95C9-AA14EDABE12B}" destId="{81582A54-B950-45AC-BC7B-4B5FB8F0E533}" srcOrd="0" destOrd="0" presId="urn:microsoft.com/office/officeart/2005/8/layout/default"/>
    <dgm:cxn modelId="{5AD1B294-00C7-44E4-A044-B7FAB10E7689}" srcId="{291F7ED9-C59E-43BA-8EE3-592391373920}" destId="{20CEA678-A681-4C5E-B538-6417CF5903AC}" srcOrd="3" destOrd="0" parTransId="{3AB06E0E-A392-47C3-8320-8F679E11BA10}" sibTransId="{BCC83597-D8E1-4218-B269-7A0089E74402}"/>
    <dgm:cxn modelId="{F0EE11B8-DEDF-4725-BB13-C9230196811B}" srcId="{291F7ED9-C59E-43BA-8EE3-592391373920}" destId="{6CFFF885-CC9C-4D42-A68E-5E145D0C3D5E}" srcOrd="4" destOrd="0" parTransId="{96BDB4F2-F011-4AE3-A948-301E77676422}" sibTransId="{641B2C61-F49D-46AF-8AAA-46B168B255B7}"/>
    <dgm:cxn modelId="{A01D22BB-E33C-46CC-9F0A-F19879C7892A}" type="presOf" srcId="{E1212C76-3E54-47CF-A401-428887424B4D}" destId="{DA76225D-B9CD-40EC-8DB6-5BA1A46C5967}" srcOrd="0" destOrd="0" presId="urn:microsoft.com/office/officeart/2005/8/layout/default"/>
    <dgm:cxn modelId="{4FB3F0D8-513C-48E7-B10A-6507690161BE}" type="presOf" srcId="{291F7ED9-C59E-43BA-8EE3-592391373920}" destId="{4218F9B3-2DE5-46E8-9A8F-9884DA2D9278}" srcOrd="0" destOrd="0" presId="urn:microsoft.com/office/officeart/2005/8/layout/default"/>
    <dgm:cxn modelId="{A3BE30F4-9337-42EF-81FA-9E3022250F3F}" srcId="{291F7ED9-C59E-43BA-8EE3-592391373920}" destId="{BFB3377D-3D85-4ABC-95C9-AA14EDABE12B}" srcOrd="5" destOrd="0" parTransId="{97C68C56-4E0D-4682-BB54-921594D33FB6}" sibTransId="{9D59E552-13A6-4012-954A-93B29B95C9DF}"/>
    <dgm:cxn modelId="{2BA5E062-37AD-48EC-A7D3-F1500A1DC84D}" type="presParOf" srcId="{4218F9B3-2DE5-46E8-9A8F-9884DA2D9278}" destId="{F22996C3-8EC7-4FC8-8A2E-4EE74CA9A0E3}" srcOrd="0" destOrd="0" presId="urn:microsoft.com/office/officeart/2005/8/layout/default"/>
    <dgm:cxn modelId="{DD8400E3-7BC3-4357-9E8B-EF6D75098AE0}" type="presParOf" srcId="{4218F9B3-2DE5-46E8-9A8F-9884DA2D9278}" destId="{EDEAF226-6D80-416D-B780-4162B3CB2AD2}" srcOrd="1" destOrd="0" presId="urn:microsoft.com/office/officeart/2005/8/layout/default"/>
    <dgm:cxn modelId="{C0C90611-2F21-40A9-9BEF-633E862C6A29}" type="presParOf" srcId="{4218F9B3-2DE5-46E8-9A8F-9884DA2D9278}" destId="{DA76225D-B9CD-40EC-8DB6-5BA1A46C5967}" srcOrd="2" destOrd="0" presId="urn:microsoft.com/office/officeart/2005/8/layout/default"/>
    <dgm:cxn modelId="{DFB57AA4-6D42-4C04-BD61-FD67F8F003FC}" type="presParOf" srcId="{4218F9B3-2DE5-46E8-9A8F-9884DA2D9278}" destId="{1480EEA6-EFE5-4BF6-847F-27A0D37308C8}" srcOrd="3" destOrd="0" presId="urn:microsoft.com/office/officeart/2005/8/layout/default"/>
    <dgm:cxn modelId="{C52C2F7C-855C-4969-B7E2-3796DBE855FD}" type="presParOf" srcId="{4218F9B3-2DE5-46E8-9A8F-9884DA2D9278}" destId="{80D06457-35BB-446A-822C-674C868B2583}" srcOrd="4" destOrd="0" presId="urn:microsoft.com/office/officeart/2005/8/layout/default"/>
    <dgm:cxn modelId="{1860DCB3-ABA1-457D-94B4-AC5E60BBE690}" type="presParOf" srcId="{4218F9B3-2DE5-46E8-9A8F-9884DA2D9278}" destId="{655D30F7-7445-46DD-A110-B3CA08BCED74}" srcOrd="5" destOrd="0" presId="urn:microsoft.com/office/officeart/2005/8/layout/default"/>
    <dgm:cxn modelId="{955C7736-C0F3-4397-874C-B2CC61A3CF2A}" type="presParOf" srcId="{4218F9B3-2DE5-46E8-9A8F-9884DA2D9278}" destId="{75DA5FB2-6245-4381-9B41-79A18B74E3BB}" srcOrd="6" destOrd="0" presId="urn:microsoft.com/office/officeart/2005/8/layout/default"/>
    <dgm:cxn modelId="{89E46BAD-1F4C-4EA6-90E6-72611D1A9BAA}" type="presParOf" srcId="{4218F9B3-2DE5-46E8-9A8F-9884DA2D9278}" destId="{5297AF2B-FC57-44DE-87D1-BCF1A8CE7742}" srcOrd="7" destOrd="0" presId="urn:microsoft.com/office/officeart/2005/8/layout/default"/>
    <dgm:cxn modelId="{EF4B73C4-A07A-49E0-84E1-0E24ED8AA778}" type="presParOf" srcId="{4218F9B3-2DE5-46E8-9A8F-9884DA2D9278}" destId="{A3F27BFA-99DE-4CF7-8687-4F51D6897427}" srcOrd="8" destOrd="0" presId="urn:microsoft.com/office/officeart/2005/8/layout/default"/>
    <dgm:cxn modelId="{C3B98717-849D-4FE8-A54C-F8443A62838A}" type="presParOf" srcId="{4218F9B3-2DE5-46E8-9A8F-9884DA2D9278}" destId="{517F28F5-4515-47C4-BBD6-106A50292981}" srcOrd="9" destOrd="0" presId="urn:microsoft.com/office/officeart/2005/8/layout/default"/>
    <dgm:cxn modelId="{F41B0F09-B0B8-4E1B-BA5C-CF0BF1EB85C3}" type="presParOf" srcId="{4218F9B3-2DE5-46E8-9A8F-9884DA2D9278}" destId="{81582A54-B950-45AC-BC7B-4B5FB8F0E533}" srcOrd="10" destOrd="0" presId="urn:microsoft.com/office/officeart/2005/8/layout/default"/>
    <dgm:cxn modelId="{0CC25AE5-5011-47A8-A768-B918074CA694}" type="presParOf" srcId="{4218F9B3-2DE5-46E8-9A8F-9884DA2D9278}" destId="{AF1B10C4-1D76-42C6-AF38-CEEF8EB770AE}" srcOrd="11" destOrd="0" presId="urn:microsoft.com/office/officeart/2005/8/layout/default"/>
    <dgm:cxn modelId="{0F3C1B04-47E8-4F4F-971A-7C9FFA04969A}" type="presParOf" srcId="{4218F9B3-2DE5-46E8-9A8F-9884DA2D9278}" destId="{C5D8C28F-E859-4A6B-8548-707610237C7A}" srcOrd="12" destOrd="0" presId="urn:microsoft.com/office/officeart/2005/8/layout/default"/>
    <dgm:cxn modelId="{964A86CC-D6FF-4C9D-99BD-E55AB74BD314}" type="presParOf" srcId="{4218F9B3-2DE5-46E8-9A8F-9884DA2D9278}" destId="{274D8010-D567-4C5B-9B1B-4F22A995C2B2}" srcOrd="13" destOrd="0" presId="urn:microsoft.com/office/officeart/2005/8/layout/default"/>
    <dgm:cxn modelId="{D3649A02-4F19-49F3-9200-76032AD742B5}" type="presParOf" srcId="{4218F9B3-2DE5-46E8-9A8F-9884DA2D9278}" destId="{079A7728-8C45-4244-8C63-AF7BBB35D188}" srcOrd="14"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EEBB5E-6A79-4E75-9370-61159F1CB82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78B9EA0-C8CD-4F3D-B236-4EAF532E3FEC}">
      <dgm:prSet/>
      <dgm:spPr/>
      <dgm:t>
        <a:bodyPr/>
        <a:lstStyle/>
        <a:p>
          <a:r>
            <a:rPr lang="ar-SA"/>
            <a:t>اختيار موضوع واسع جدًا</a:t>
          </a:r>
          <a:r>
            <a:rPr lang="en-US"/>
            <a:t>. </a:t>
          </a:r>
        </a:p>
      </dgm:t>
    </dgm:pt>
    <dgm:pt modelId="{0DC3A391-53F5-498D-97D9-2F9F06409B47}" type="parTrans" cxnId="{AD938839-183D-4E0A-95B0-96602F013D0F}">
      <dgm:prSet/>
      <dgm:spPr/>
      <dgm:t>
        <a:bodyPr/>
        <a:lstStyle/>
        <a:p>
          <a:endParaRPr lang="en-US"/>
        </a:p>
      </dgm:t>
    </dgm:pt>
    <dgm:pt modelId="{5D04E6F9-4BE0-4201-AD79-85DA41A411D4}" type="sibTrans" cxnId="{AD938839-183D-4E0A-95B0-96602F013D0F}">
      <dgm:prSet/>
      <dgm:spPr/>
      <dgm:t>
        <a:bodyPr/>
        <a:lstStyle/>
        <a:p>
          <a:endParaRPr lang="en-US"/>
        </a:p>
      </dgm:t>
    </dgm:pt>
    <dgm:pt modelId="{E2967CDA-7FFE-4600-851E-391EF6755322}">
      <dgm:prSet/>
      <dgm:spPr/>
      <dgm:t>
        <a:bodyPr/>
        <a:lstStyle/>
        <a:p>
          <a:r>
            <a:rPr lang="ar-SA"/>
            <a:t>ضعف صياغة المشكلة</a:t>
          </a:r>
          <a:r>
            <a:rPr lang="en-US"/>
            <a:t>. </a:t>
          </a:r>
        </a:p>
      </dgm:t>
    </dgm:pt>
    <dgm:pt modelId="{E84E2521-B284-487C-8471-C5D30CEDE77E}" type="parTrans" cxnId="{D8BD5B49-2ABD-41C6-A294-2E88E70BF43B}">
      <dgm:prSet/>
      <dgm:spPr/>
      <dgm:t>
        <a:bodyPr/>
        <a:lstStyle/>
        <a:p>
          <a:endParaRPr lang="en-US"/>
        </a:p>
      </dgm:t>
    </dgm:pt>
    <dgm:pt modelId="{D26B7476-CDA7-470B-BB84-AE063E846265}" type="sibTrans" cxnId="{D8BD5B49-2ABD-41C6-A294-2E88E70BF43B}">
      <dgm:prSet/>
      <dgm:spPr/>
      <dgm:t>
        <a:bodyPr/>
        <a:lstStyle/>
        <a:p>
          <a:endParaRPr lang="en-US"/>
        </a:p>
      </dgm:t>
    </dgm:pt>
    <dgm:pt modelId="{1A87C767-4188-4C7E-A6DA-C385B3017393}">
      <dgm:prSet/>
      <dgm:spPr/>
      <dgm:t>
        <a:bodyPr/>
        <a:lstStyle/>
        <a:p>
          <a:r>
            <a:rPr lang="ar-SA"/>
            <a:t>أهداف غير واضحة</a:t>
          </a:r>
          <a:r>
            <a:rPr lang="en-US"/>
            <a:t>. </a:t>
          </a:r>
        </a:p>
      </dgm:t>
    </dgm:pt>
    <dgm:pt modelId="{D6CA5CE4-CE54-4A79-BE57-3C99C378A907}" type="parTrans" cxnId="{D392A87B-CC06-4B36-B8D6-F22D405D80ED}">
      <dgm:prSet/>
      <dgm:spPr/>
      <dgm:t>
        <a:bodyPr/>
        <a:lstStyle/>
        <a:p>
          <a:endParaRPr lang="en-US"/>
        </a:p>
      </dgm:t>
    </dgm:pt>
    <dgm:pt modelId="{C57709B6-52B0-40BC-8788-3EA0C3F48370}" type="sibTrans" cxnId="{D392A87B-CC06-4B36-B8D6-F22D405D80ED}">
      <dgm:prSet/>
      <dgm:spPr/>
      <dgm:t>
        <a:bodyPr/>
        <a:lstStyle/>
        <a:p>
          <a:endParaRPr lang="en-US"/>
        </a:p>
      </dgm:t>
    </dgm:pt>
    <dgm:pt modelId="{1E4AADBB-5B0A-4829-81DE-EC5BDFD91EE1}">
      <dgm:prSet/>
      <dgm:spPr/>
      <dgm:t>
        <a:bodyPr/>
        <a:lstStyle/>
        <a:p>
          <a:r>
            <a:rPr lang="ar-SA"/>
            <a:t>غياب الدراسات السابقة</a:t>
          </a:r>
          <a:r>
            <a:rPr lang="en-US"/>
            <a:t>. </a:t>
          </a:r>
        </a:p>
      </dgm:t>
    </dgm:pt>
    <dgm:pt modelId="{42F87BC3-33AE-461D-B105-81BCE4F5E4FF}" type="parTrans" cxnId="{6B951429-61D8-44BD-92DE-3443904B3B71}">
      <dgm:prSet/>
      <dgm:spPr/>
      <dgm:t>
        <a:bodyPr/>
        <a:lstStyle/>
        <a:p>
          <a:endParaRPr lang="en-US"/>
        </a:p>
      </dgm:t>
    </dgm:pt>
    <dgm:pt modelId="{4EF5DCF3-97B1-47F5-B38C-9EAF74979FA4}" type="sibTrans" cxnId="{6B951429-61D8-44BD-92DE-3443904B3B71}">
      <dgm:prSet/>
      <dgm:spPr/>
      <dgm:t>
        <a:bodyPr/>
        <a:lstStyle/>
        <a:p>
          <a:endParaRPr lang="en-US"/>
        </a:p>
      </dgm:t>
    </dgm:pt>
    <dgm:pt modelId="{9964BF4A-A4EC-470B-A3CD-EFE6C205E4B5}">
      <dgm:prSet/>
      <dgm:spPr/>
      <dgm:t>
        <a:bodyPr/>
        <a:lstStyle/>
        <a:p>
          <a:r>
            <a:rPr lang="ar-SA"/>
            <a:t>منهجية غير مناسبة</a:t>
          </a:r>
          <a:r>
            <a:rPr lang="en-US"/>
            <a:t>. </a:t>
          </a:r>
        </a:p>
      </dgm:t>
    </dgm:pt>
    <dgm:pt modelId="{48174DDB-A9DE-4293-AB71-6BE9AF5C8109}" type="parTrans" cxnId="{F9B282BA-B9C3-48CD-AC90-76CEA5DC85B7}">
      <dgm:prSet/>
      <dgm:spPr/>
      <dgm:t>
        <a:bodyPr/>
        <a:lstStyle/>
        <a:p>
          <a:endParaRPr lang="en-US"/>
        </a:p>
      </dgm:t>
    </dgm:pt>
    <dgm:pt modelId="{221486DC-18BE-4226-90B3-428DC679FCF9}" type="sibTrans" cxnId="{F9B282BA-B9C3-48CD-AC90-76CEA5DC85B7}">
      <dgm:prSet/>
      <dgm:spPr/>
      <dgm:t>
        <a:bodyPr/>
        <a:lstStyle/>
        <a:p>
          <a:endParaRPr lang="en-US"/>
        </a:p>
      </dgm:t>
    </dgm:pt>
    <dgm:pt modelId="{EB7C48FC-E9AD-4A09-A125-2931213D98F6}">
      <dgm:prSet/>
      <dgm:spPr/>
      <dgm:t>
        <a:bodyPr/>
        <a:lstStyle/>
        <a:p>
          <a:r>
            <a:rPr lang="ar-SA"/>
            <a:t>ضعف التوثيق</a:t>
          </a:r>
          <a:r>
            <a:rPr lang="en-US"/>
            <a:t>. </a:t>
          </a:r>
        </a:p>
      </dgm:t>
    </dgm:pt>
    <dgm:pt modelId="{254BFC5F-A83B-4797-A196-D3425FF6AE37}" type="parTrans" cxnId="{0A96E37D-E9C1-471C-BAF3-0257355AF05D}">
      <dgm:prSet/>
      <dgm:spPr/>
      <dgm:t>
        <a:bodyPr/>
        <a:lstStyle/>
        <a:p>
          <a:endParaRPr lang="en-US"/>
        </a:p>
      </dgm:t>
    </dgm:pt>
    <dgm:pt modelId="{FBADCD96-CA48-404C-A4CA-8B922CE35144}" type="sibTrans" cxnId="{0A96E37D-E9C1-471C-BAF3-0257355AF05D}">
      <dgm:prSet/>
      <dgm:spPr/>
      <dgm:t>
        <a:bodyPr/>
        <a:lstStyle/>
        <a:p>
          <a:endParaRPr lang="en-US"/>
        </a:p>
      </dgm:t>
    </dgm:pt>
    <dgm:pt modelId="{C6229C20-152F-43B8-8BBE-4DFCAC869622}">
      <dgm:prSet/>
      <dgm:spPr/>
      <dgm:t>
        <a:bodyPr/>
        <a:lstStyle/>
        <a:p>
          <a:r>
            <a:rPr lang="ar-SA"/>
            <a:t>أخطاء لغوية</a:t>
          </a:r>
          <a:r>
            <a:rPr lang="en-US"/>
            <a:t>. </a:t>
          </a:r>
        </a:p>
      </dgm:t>
    </dgm:pt>
    <dgm:pt modelId="{BA63D0F3-0D74-44CE-AE5E-28D3309DF2AC}" type="parTrans" cxnId="{1AB2323E-E37D-4903-857F-67A8A95D9407}">
      <dgm:prSet/>
      <dgm:spPr/>
      <dgm:t>
        <a:bodyPr/>
        <a:lstStyle/>
        <a:p>
          <a:endParaRPr lang="en-US"/>
        </a:p>
      </dgm:t>
    </dgm:pt>
    <dgm:pt modelId="{52A6985B-B3C4-4BBA-8C6D-A4F77E26B640}" type="sibTrans" cxnId="{1AB2323E-E37D-4903-857F-67A8A95D9407}">
      <dgm:prSet/>
      <dgm:spPr/>
      <dgm:t>
        <a:bodyPr/>
        <a:lstStyle/>
        <a:p>
          <a:endParaRPr lang="en-US"/>
        </a:p>
      </dgm:t>
    </dgm:pt>
    <dgm:pt modelId="{4F3413E1-75AC-4C0B-BFB5-5ADA57D52BDA}" type="pres">
      <dgm:prSet presAssocID="{87EEBB5E-6A79-4E75-9370-61159F1CB825}" presName="diagram" presStyleCnt="0">
        <dgm:presLayoutVars>
          <dgm:dir/>
          <dgm:resizeHandles val="exact"/>
        </dgm:presLayoutVars>
      </dgm:prSet>
      <dgm:spPr/>
    </dgm:pt>
    <dgm:pt modelId="{7D5C2FB8-540B-40BF-8A3F-6D1419673172}" type="pres">
      <dgm:prSet presAssocID="{378B9EA0-C8CD-4F3D-B236-4EAF532E3FEC}" presName="node" presStyleLbl="node1" presStyleIdx="0" presStyleCnt="7">
        <dgm:presLayoutVars>
          <dgm:bulletEnabled val="1"/>
        </dgm:presLayoutVars>
      </dgm:prSet>
      <dgm:spPr/>
    </dgm:pt>
    <dgm:pt modelId="{45F5CBE2-6E4B-436C-B822-12E89555FED0}" type="pres">
      <dgm:prSet presAssocID="{5D04E6F9-4BE0-4201-AD79-85DA41A411D4}" presName="sibTrans" presStyleCnt="0"/>
      <dgm:spPr/>
    </dgm:pt>
    <dgm:pt modelId="{B871A6DF-8F4E-436F-BD31-A528ABA7B480}" type="pres">
      <dgm:prSet presAssocID="{E2967CDA-7FFE-4600-851E-391EF6755322}" presName="node" presStyleLbl="node1" presStyleIdx="1" presStyleCnt="7">
        <dgm:presLayoutVars>
          <dgm:bulletEnabled val="1"/>
        </dgm:presLayoutVars>
      </dgm:prSet>
      <dgm:spPr/>
    </dgm:pt>
    <dgm:pt modelId="{D200FC8E-8793-43A4-93F7-35AEEFEFA1DE}" type="pres">
      <dgm:prSet presAssocID="{D26B7476-CDA7-470B-BB84-AE063E846265}" presName="sibTrans" presStyleCnt="0"/>
      <dgm:spPr/>
    </dgm:pt>
    <dgm:pt modelId="{A1FF86C0-0CE2-4599-BE7B-44EA18FB379B}" type="pres">
      <dgm:prSet presAssocID="{1A87C767-4188-4C7E-A6DA-C385B3017393}" presName="node" presStyleLbl="node1" presStyleIdx="2" presStyleCnt="7">
        <dgm:presLayoutVars>
          <dgm:bulletEnabled val="1"/>
        </dgm:presLayoutVars>
      </dgm:prSet>
      <dgm:spPr/>
    </dgm:pt>
    <dgm:pt modelId="{828AA807-0EFE-4153-9202-A5A104620C22}" type="pres">
      <dgm:prSet presAssocID="{C57709B6-52B0-40BC-8788-3EA0C3F48370}" presName="sibTrans" presStyleCnt="0"/>
      <dgm:spPr/>
    </dgm:pt>
    <dgm:pt modelId="{0D0750CB-B721-46EA-83D3-98B3F1797A82}" type="pres">
      <dgm:prSet presAssocID="{1E4AADBB-5B0A-4829-81DE-EC5BDFD91EE1}" presName="node" presStyleLbl="node1" presStyleIdx="3" presStyleCnt="7">
        <dgm:presLayoutVars>
          <dgm:bulletEnabled val="1"/>
        </dgm:presLayoutVars>
      </dgm:prSet>
      <dgm:spPr/>
    </dgm:pt>
    <dgm:pt modelId="{4147E891-A359-481B-B85F-39B428CE99CC}" type="pres">
      <dgm:prSet presAssocID="{4EF5DCF3-97B1-47F5-B38C-9EAF74979FA4}" presName="sibTrans" presStyleCnt="0"/>
      <dgm:spPr/>
    </dgm:pt>
    <dgm:pt modelId="{32119074-40B3-4173-A427-19AC46EE8EC6}" type="pres">
      <dgm:prSet presAssocID="{9964BF4A-A4EC-470B-A3CD-EFE6C205E4B5}" presName="node" presStyleLbl="node1" presStyleIdx="4" presStyleCnt="7">
        <dgm:presLayoutVars>
          <dgm:bulletEnabled val="1"/>
        </dgm:presLayoutVars>
      </dgm:prSet>
      <dgm:spPr/>
    </dgm:pt>
    <dgm:pt modelId="{1B50D4B7-9C48-412C-B1CB-D6F1809FD713}" type="pres">
      <dgm:prSet presAssocID="{221486DC-18BE-4226-90B3-428DC679FCF9}" presName="sibTrans" presStyleCnt="0"/>
      <dgm:spPr/>
    </dgm:pt>
    <dgm:pt modelId="{AB5044BB-8294-46A5-A3C7-3CB2CCAEA6C1}" type="pres">
      <dgm:prSet presAssocID="{EB7C48FC-E9AD-4A09-A125-2931213D98F6}" presName="node" presStyleLbl="node1" presStyleIdx="5" presStyleCnt="7">
        <dgm:presLayoutVars>
          <dgm:bulletEnabled val="1"/>
        </dgm:presLayoutVars>
      </dgm:prSet>
      <dgm:spPr/>
    </dgm:pt>
    <dgm:pt modelId="{58BF83F1-E7F6-4F86-987E-DF73C7DA7EA8}" type="pres">
      <dgm:prSet presAssocID="{FBADCD96-CA48-404C-A4CA-8B922CE35144}" presName="sibTrans" presStyleCnt="0"/>
      <dgm:spPr/>
    </dgm:pt>
    <dgm:pt modelId="{1F6E4BD5-A4FD-4BCA-A23F-E3B7E12B4660}" type="pres">
      <dgm:prSet presAssocID="{C6229C20-152F-43B8-8BBE-4DFCAC869622}" presName="node" presStyleLbl="node1" presStyleIdx="6" presStyleCnt="7">
        <dgm:presLayoutVars>
          <dgm:bulletEnabled val="1"/>
        </dgm:presLayoutVars>
      </dgm:prSet>
      <dgm:spPr/>
    </dgm:pt>
  </dgm:ptLst>
  <dgm:cxnLst>
    <dgm:cxn modelId="{D5764310-4F5B-48B7-952D-1E38F066D068}" type="presOf" srcId="{C6229C20-152F-43B8-8BBE-4DFCAC869622}" destId="{1F6E4BD5-A4FD-4BCA-A23F-E3B7E12B4660}" srcOrd="0" destOrd="0" presId="urn:microsoft.com/office/officeart/2005/8/layout/default"/>
    <dgm:cxn modelId="{6B951429-61D8-44BD-92DE-3443904B3B71}" srcId="{87EEBB5E-6A79-4E75-9370-61159F1CB825}" destId="{1E4AADBB-5B0A-4829-81DE-EC5BDFD91EE1}" srcOrd="3" destOrd="0" parTransId="{42F87BC3-33AE-461D-B105-81BCE4F5E4FF}" sibTransId="{4EF5DCF3-97B1-47F5-B38C-9EAF74979FA4}"/>
    <dgm:cxn modelId="{AD938839-183D-4E0A-95B0-96602F013D0F}" srcId="{87EEBB5E-6A79-4E75-9370-61159F1CB825}" destId="{378B9EA0-C8CD-4F3D-B236-4EAF532E3FEC}" srcOrd="0" destOrd="0" parTransId="{0DC3A391-53F5-498D-97D9-2F9F06409B47}" sibTransId="{5D04E6F9-4BE0-4201-AD79-85DA41A411D4}"/>
    <dgm:cxn modelId="{1AB2323E-E37D-4903-857F-67A8A95D9407}" srcId="{87EEBB5E-6A79-4E75-9370-61159F1CB825}" destId="{C6229C20-152F-43B8-8BBE-4DFCAC869622}" srcOrd="6" destOrd="0" parTransId="{BA63D0F3-0D74-44CE-AE5E-28D3309DF2AC}" sibTransId="{52A6985B-B3C4-4BBA-8C6D-A4F77E26B640}"/>
    <dgm:cxn modelId="{2A3A1B46-EDDB-4A29-A62F-D9C85657125D}" type="presOf" srcId="{1A87C767-4188-4C7E-A6DA-C385B3017393}" destId="{A1FF86C0-0CE2-4599-BE7B-44EA18FB379B}" srcOrd="0" destOrd="0" presId="urn:microsoft.com/office/officeart/2005/8/layout/default"/>
    <dgm:cxn modelId="{D8BD5B49-2ABD-41C6-A294-2E88E70BF43B}" srcId="{87EEBB5E-6A79-4E75-9370-61159F1CB825}" destId="{E2967CDA-7FFE-4600-851E-391EF6755322}" srcOrd="1" destOrd="0" parTransId="{E84E2521-B284-487C-8471-C5D30CEDE77E}" sibTransId="{D26B7476-CDA7-470B-BB84-AE063E846265}"/>
    <dgm:cxn modelId="{35899551-F033-4D03-983D-4271E9897F2A}" type="presOf" srcId="{87EEBB5E-6A79-4E75-9370-61159F1CB825}" destId="{4F3413E1-75AC-4C0B-BFB5-5ADA57D52BDA}" srcOrd="0" destOrd="0" presId="urn:microsoft.com/office/officeart/2005/8/layout/default"/>
    <dgm:cxn modelId="{D392A87B-CC06-4B36-B8D6-F22D405D80ED}" srcId="{87EEBB5E-6A79-4E75-9370-61159F1CB825}" destId="{1A87C767-4188-4C7E-A6DA-C385B3017393}" srcOrd="2" destOrd="0" parTransId="{D6CA5CE4-CE54-4A79-BE57-3C99C378A907}" sibTransId="{C57709B6-52B0-40BC-8788-3EA0C3F48370}"/>
    <dgm:cxn modelId="{0A96E37D-E9C1-471C-BAF3-0257355AF05D}" srcId="{87EEBB5E-6A79-4E75-9370-61159F1CB825}" destId="{EB7C48FC-E9AD-4A09-A125-2931213D98F6}" srcOrd="5" destOrd="0" parTransId="{254BFC5F-A83B-4797-A196-D3425FF6AE37}" sibTransId="{FBADCD96-CA48-404C-A4CA-8B922CE35144}"/>
    <dgm:cxn modelId="{32570E81-1982-4E40-90BC-CAAC2EC7327D}" type="presOf" srcId="{1E4AADBB-5B0A-4829-81DE-EC5BDFD91EE1}" destId="{0D0750CB-B721-46EA-83D3-98B3F1797A82}" srcOrd="0" destOrd="0" presId="urn:microsoft.com/office/officeart/2005/8/layout/default"/>
    <dgm:cxn modelId="{1C44A8A5-51B5-4065-901A-38E54836B1AB}" type="presOf" srcId="{378B9EA0-C8CD-4F3D-B236-4EAF532E3FEC}" destId="{7D5C2FB8-540B-40BF-8A3F-6D1419673172}" srcOrd="0" destOrd="0" presId="urn:microsoft.com/office/officeart/2005/8/layout/default"/>
    <dgm:cxn modelId="{96241BA8-03C7-4E19-B745-3AA6A992B7B0}" type="presOf" srcId="{9964BF4A-A4EC-470B-A3CD-EFE6C205E4B5}" destId="{32119074-40B3-4173-A427-19AC46EE8EC6}" srcOrd="0" destOrd="0" presId="urn:microsoft.com/office/officeart/2005/8/layout/default"/>
    <dgm:cxn modelId="{B22E57B4-5E88-4303-8C8D-95E88BF4D526}" type="presOf" srcId="{E2967CDA-7FFE-4600-851E-391EF6755322}" destId="{B871A6DF-8F4E-436F-BD31-A528ABA7B480}" srcOrd="0" destOrd="0" presId="urn:microsoft.com/office/officeart/2005/8/layout/default"/>
    <dgm:cxn modelId="{F9B282BA-B9C3-48CD-AC90-76CEA5DC85B7}" srcId="{87EEBB5E-6A79-4E75-9370-61159F1CB825}" destId="{9964BF4A-A4EC-470B-A3CD-EFE6C205E4B5}" srcOrd="4" destOrd="0" parTransId="{48174DDB-A9DE-4293-AB71-6BE9AF5C8109}" sibTransId="{221486DC-18BE-4226-90B3-428DC679FCF9}"/>
    <dgm:cxn modelId="{72A0AED8-8559-4AD4-A7C1-15E2AC4EDCEC}" type="presOf" srcId="{EB7C48FC-E9AD-4A09-A125-2931213D98F6}" destId="{AB5044BB-8294-46A5-A3C7-3CB2CCAEA6C1}" srcOrd="0" destOrd="0" presId="urn:microsoft.com/office/officeart/2005/8/layout/default"/>
    <dgm:cxn modelId="{F9D6BFF8-C5EC-4848-855B-2E4683BDC560}" type="presParOf" srcId="{4F3413E1-75AC-4C0B-BFB5-5ADA57D52BDA}" destId="{7D5C2FB8-540B-40BF-8A3F-6D1419673172}" srcOrd="0" destOrd="0" presId="urn:microsoft.com/office/officeart/2005/8/layout/default"/>
    <dgm:cxn modelId="{31F9B1BD-E4A1-4AD5-8BB6-F61C68AD7F65}" type="presParOf" srcId="{4F3413E1-75AC-4C0B-BFB5-5ADA57D52BDA}" destId="{45F5CBE2-6E4B-436C-B822-12E89555FED0}" srcOrd="1" destOrd="0" presId="urn:microsoft.com/office/officeart/2005/8/layout/default"/>
    <dgm:cxn modelId="{DB0A52BE-0908-4333-B664-76A483AF51C7}" type="presParOf" srcId="{4F3413E1-75AC-4C0B-BFB5-5ADA57D52BDA}" destId="{B871A6DF-8F4E-436F-BD31-A528ABA7B480}" srcOrd="2" destOrd="0" presId="urn:microsoft.com/office/officeart/2005/8/layout/default"/>
    <dgm:cxn modelId="{E1E7073C-75F4-4F0B-93B9-02A2805A773E}" type="presParOf" srcId="{4F3413E1-75AC-4C0B-BFB5-5ADA57D52BDA}" destId="{D200FC8E-8793-43A4-93F7-35AEEFEFA1DE}" srcOrd="3" destOrd="0" presId="urn:microsoft.com/office/officeart/2005/8/layout/default"/>
    <dgm:cxn modelId="{5F2A0372-CD11-4FF7-994E-B3CDDAA279AA}" type="presParOf" srcId="{4F3413E1-75AC-4C0B-BFB5-5ADA57D52BDA}" destId="{A1FF86C0-0CE2-4599-BE7B-44EA18FB379B}" srcOrd="4" destOrd="0" presId="urn:microsoft.com/office/officeart/2005/8/layout/default"/>
    <dgm:cxn modelId="{8E04A7BB-9237-4D9D-A404-A3F615D9F7AF}" type="presParOf" srcId="{4F3413E1-75AC-4C0B-BFB5-5ADA57D52BDA}" destId="{828AA807-0EFE-4153-9202-A5A104620C22}" srcOrd="5" destOrd="0" presId="urn:microsoft.com/office/officeart/2005/8/layout/default"/>
    <dgm:cxn modelId="{3ED24A1D-3D18-4EB2-ACD0-73055FFFE883}" type="presParOf" srcId="{4F3413E1-75AC-4C0B-BFB5-5ADA57D52BDA}" destId="{0D0750CB-B721-46EA-83D3-98B3F1797A82}" srcOrd="6" destOrd="0" presId="urn:microsoft.com/office/officeart/2005/8/layout/default"/>
    <dgm:cxn modelId="{143D1916-C25A-4FC6-A496-DE4570D09AEA}" type="presParOf" srcId="{4F3413E1-75AC-4C0B-BFB5-5ADA57D52BDA}" destId="{4147E891-A359-481B-B85F-39B428CE99CC}" srcOrd="7" destOrd="0" presId="urn:microsoft.com/office/officeart/2005/8/layout/default"/>
    <dgm:cxn modelId="{8208D4A3-7436-46CC-A715-6E4D6FA60297}" type="presParOf" srcId="{4F3413E1-75AC-4C0B-BFB5-5ADA57D52BDA}" destId="{32119074-40B3-4173-A427-19AC46EE8EC6}" srcOrd="8" destOrd="0" presId="urn:microsoft.com/office/officeart/2005/8/layout/default"/>
    <dgm:cxn modelId="{03798AE2-C26A-4AD2-9875-BC45F2D1601F}" type="presParOf" srcId="{4F3413E1-75AC-4C0B-BFB5-5ADA57D52BDA}" destId="{1B50D4B7-9C48-412C-B1CB-D6F1809FD713}" srcOrd="9" destOrd="0" presId="urn:microsoft.com/office/officeart/2005/8/layout/default"/>
    <dgm:cxn modelId="{E6093F81-2898-48B0-9512-6E2DD807D912}" type="presParOf" srcId="{4F3413E1-75AC-4C0B-BFB5-5ADA57D52BDA}" destId="{AB5044BB-8294-46A5-A3C7-3CB2CCAEA6C1}" srcOrd="10" destOrd="0" presId="urn:microsoft.com/office/officeart/2005/8/layout/default"/>
    <dgm:cxn modelId="{86AD6640-F1AF-4432-A445-B53EA3CC2BD5}" type="presParOf" srcId="{4F3413E1-75AC-4C0B-BFB5-5ADA57D52BDA}" destId="{58BF83F1-E7F6-4F86-987E-DF73C7DA7EA8}" srcOrd="11" destOrd="0" presId="urn:microsoft.com/office/officeart/2005/8/layout/default"/>
    <dgm:cxn modelId="{CE92A78A-78BF-4D3B-817A-5E7B2981780D}" type="presParOf" srcId="{4F3413E1-75AC-4C0B-BFB5-5ADA57D52BDA}" destId="{1F6E4BD5-A4FD-4BCA-A23F-E3B7E12B4660}" srcOrd="12"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B57A43-B871-40D9-9EFF-A120CD497F96}"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A06BF096-51AB-4680-A7BF-9D2CB0C666FD}">
      <dgm:prSet/>
      <dgm:spPr/>
      <dgm:t>
        <a:bodyPr/>
        <a:lstStyle/>
        <a:p>
          <a:r>
            <a:rPr lang="ar-SA"/>
            <a:t>أصالة الموضوع</a:t>
          </a:r>
          <a:r>
            <a:rPr lang="en-US"/>
            <a:t>. </a:t>
          </a:r>
        </a:p>
      </dgm:t>
    </dgm:pt>
    <dgm:pt modelId="{E164477B-74D8-4908-8AEB-1661AD069C47}" type="parTrans" cxnId="{5C575781-CA43-46CD-AA58-5F7D0FCDDF09}">
      <dgm:prSet/>
      <dgm:spPr/>
      <dgm:t>
        <a:bodyPr/>
        <a:lstStyle/>
        <a:p>
          <a:endParaRPr lang="en-US"/>
        </a:p>
      </dgm:t>
    </dgm:pt>
    <dgm:pt modelId="{E827710D-72FD-4F06-8AAD-499B2CA31AFB}" type="sibTrans" cxnId="{5C575781-CA43-46CD-AA58-5F7D0FCDDF09}">
      <dgm:prSet phldrT="01" phldr="0"/>
      <dgm:spPr/>
      <dgm:t>
        <a:bodyPr/>
        <a:lstStyle/>
        <a:p>
          <a:r>
            <a:rPr lang="en-US"/>
            <a:t>01</a:t>
          </a:r>
        </a:p>
      </dgm:t>
    </dgm:pt>
    <dgm:pt modelId="{088AA22B-E144-4972-A356-D7EAC39A0E8F}">
      <dgm:prSet/>
      <dgm:spPr/>
      <dgm:t>
        <a:bodyPr/>
        <a:lstStyle/>
        <a:p>
          <a:r>
            <a:rPr lang="ar-SA"/>
            <a:t>وضوح المشكلة</a:t>
          </a:r>
          <a:r>
            <a:rPr lang="en-US"/>
            <a:t>. </a:t>
          </a:r>
        </a:p>
      </dgm:t>
    </dgm:pt>
    <dgm:pt modelId="{DCED7044-6BD3-4B3E-99C4-8A33AB2DE7FE}" type="parTrans" cxnId="{4247F549-39B8-4F3C-92F1-458FAE09904F}">
      <dgm:prSet/>
      <dgm:spPr/>
      <dgm:t>
        <a:bodyPr/>
        <a:lstStyle/>
        <a:p>
          <a:endParaRPr lang="en-US"/>
        </a:p>
      </dgm:t>
    </dgm:pt>
    <dgm:pt modelId="{69CBF0DA-EC06-4471-814A-D3AABF3DE8B0}" type="sibTrans" cxnId="{4247F549-39B8-4F3C-92F1-458FAE09904F}">
      <dgm:prSet phldrT="02" phldr="0"/>
      <dgm:spPr/>
      <dgm:t>
        <a:bodyPr/>
        <a:lstStyle/>
        <a:p>
          <a:r>
            <a:rPr lang="en-US"/>
            <a:t>02</a:t>
          </a:r>
        </a:p>
      </dgm:t>
    </dgm:pt>
    <dgm:pt modelId="{3E81195F-9861-4364-BE34-0657F38C632D}">
      <dgm:prSet/>
      <dgm:spPr/>
      <dgm:t>
        <a:bodyPr/>
        <a:lstStyle/>
        <a:p>
          <a:r>
            <a:rPr lang="ar-SA"/>
            <a:t>أهمية الدراسة</a:t>
          </a:r>
          <a:r>
            <a:rPr lang="en-US"/>
            <a:t>. </a:t>
          </a:r>
        </a:p>
      </dgm:t>
    </dgm:pt>
    <dgm:pt modelId="{A58F5C23-201D-4BB4-8AE0-E911EF6E3BAA}" type="parTrans" cxnId="{461D1C26-D32C-4F06-8A20-688DF36270DC}">
      <dgm:prSet/>
      <dgm:spPr/>
      <dgm:t>
        <a:bodyPr/>
        <a:lstStyle/>
        <a:p>
          <a:endParaRPr lang="en-US"/>
        </a:p>
      </dgm:t>
    </dgm:pt>
    <dgm:pt modelId="{67A405C8-D686-4B53-BF53-156DD1EBAE1E}" type="sibTrans" cxnId="{461D1C26-D32C-4F06-8A20-688DF36270DC}">
      <dgm:prSet phldrT="03" phldr="0"/>
      <dgm:spPr/>
      <dgm:t>
        <a:bodyPr/>
        <a:lstStyle/>
        <a:p>
          <a:r>
            <a:rPr lang="en-US"/>
            <a:t>03</a:t>
          </a:r>
        </a:p>
      </dgm:t>
    </dgm:pt>
    <dgm:pt modelId="{8FD1276A-8F80-4875-97FD-171E576AE788}">
      <dgm:prSet/>
      <dgm:spPr/>
      <dgm:t>
        <a:bodyPr/>
        <a:lstStyle/>
        <a:p>
          <a:r>
            <a:rPr lang="ar-SA"/>
            <a:t>قوة المنهجية</a:t>
          </a:r>
          <a:r>
            <a:rPr lang="en-US"/>
            <a:t>. </a:t>
          </a:r>
        </a:p>
      </dgm:t>
    </dgm:pt>
    <dgm:pt modelId="{93E758A2-1C99-479B-8F7C-7D952A6261EA}" type="parTrans" cxnId="{E42ABA76-E397-4209-83F2-B63C6E0FFF3D}">
      <dgm:prSet/>
      <dgm:spPr/>
      <dgm:t>
        <a:bodyPr/>
        <a:lstStyle/>
        <a:p>
          <a:endParaRPr lang="en-US"/>
        </a:p>
      </dgm:t>
    </dgm:pt>
    <dgm:pt modelId="{D5CA9DB8-2820-4139-B9D5-2C638A22D340}" type="sibTrans" cxnId="{E42ABA76-E397-4209-83F2-B63C6E0FFF3D}">
      <dgm:prSet phldrT="04" phldr="0"/>
      <dgm:spPr/>
      <dgm:t>
        <a:bodyPr/>
        <a:lstStyle/>
        <a:p>
          <a:r>
            <a:rPr lang="en-US"/>
            <a:t>04</a:t>
          </a:r>
        </a:p>
      </dgm:t>
    </dgm:pt>
    <dgm:pt modelId="{55EFA783-2F9B-404A-ACE1-3DA4A06074F3}">
      <dgm:prSet/>
      <dgm:spPr/>
      <dgm:t>
        <a:bodyPr/>
        <a:lstStyle/>
        <a:p>
          <a:r>
            <a:rPr lang="ar-SA"/>
            <a:t>جودة التوثيق</a:t>
          </a:r>
          <a:r>
            <a:rPr lang="en-US"/>
            <a:t>. </a:t>
          </a:r>
        </a:p>
      </dgm:t>
    </dgm:pt>
    <dgm:pt modelId="{1E9000C0-E112-4841-AAAB-482F60AF6872}" type="parTrans" cxnId="{83B5BE82-2473-45CF-9C18-AC7D0CF14ED5}">
      <dgm:prSet/>
      <dgm:spPr/>
      <dgm:t>
        <a:bodyPr/>
        <a:lstStyle/>
        <a:p>
          <a:endParaRPr lang="en-US"/>
        </a:p>
      </dgm:t>
    </dgm:pt>
    <dgm:pt modelId="{D4D2622F-6706-42AF-AD7C-F4934D397658}" type="sibTrans" cxnId="{83B5BE82-2473-45CF-9C18-AC7D0CF14ED5}">
      <dgm:prSet phldrT="05" phldr="0"/>
      <dgm:spPr/>
      <dgm:t>
        <a:bodyPr/>
        <a:lstStyle/>
        <a:p>
          <a:r>
            <a:rPr lang="en-US"/>
            <a:t>05</a:t>
          </a:r>
        </a:p>
      </dgm:t>
    </dgm:pt>
    <dgm:pt modelId="{03EDC1B3-E76B-4165-B286-DE4C8F45CC0E}">
      <dgm:prSet/>
      <dgm:spPr/>
      <dgm:t>
        <a:bodyPr/>
        <a:lstStyle/>
        <a:p>
          <a:r>
            <a:rPr lang="ar-SA"/>
            <a:t>واقعية التنفيذ</a:t>
          </a:r>
          <a:r>
            <a:rPr lang="en-US"/>
            <a:t>. </a:t>
          </a:r>
        </a:p>
      </dgm:t>
    </dgm:pt>
    <dgm:pt modelId="{47556A14-1D5F-4E7A-9A2A-D67D661F1C1F}" type="parTrans" cxnId="{21178173-7F42-45BB-B684-D653000F3BA3}">
      <dgm:prSet/>
      <dgm:spPr/>
      <dgm:t>
        <a:bodyPr/>
        <a:lstStyle/>
        <a:p>
          <a:endParaRPr lang="en-US"/>
        </a:p>
      </dgm:t>
    </dgm:pt>
    <dgm:pt modelId="{56D17A4F-6C44-4F78-822C-1B6D3EB0E471}" type="sibTrans" cxnId="{21178173-7F42-45BB-B684-D653000F3BA3}">
      <dgm:prSet phldrT="06" phldr="0"/>
      <dgm:spPr/>
      <dgm:t>
        <a:bodyPr/>
        <a:lstStyle/>
        <a:p>
          <a:r>
            <a:rPr lang="en-US"/>
            <a:t>06</a:t>
          </a:r>
        </a:p>
      </dgm:t>
    </dgm:pt>
    <dgm:pt modelId="{251995E9-1556-4D5A-A34B-7D3BB4B09823}" type="pres">
      <dgm:prSet presAssocID="{33B57A43-B871-40D9-9EFF-A120CD497F96}" presName="Name0" presStyleCnt="0">
        <dgm:presLayoutVars>
          <dgm:animLvl val="lvl"/>
          <dgm:resizeHandles val="exact"/>
        </dgm:presLayoutVars>
      </dgm:prSet>
      <dgm:spPr/>
    </dgm:pt>
    <dgm:pt modelId="{A2B1D924-5702-40C4-A3D3-086140C06C86}" type="pres">
      <dgm:prSet presAssocID="{A06BF096-51AB-4680-A7BF-9D2CB0C666FD}" presName="compositeNode" presStyleCnt="0">
        <dgm:presLayoutVars>
          <dgm:bulletEnabled val="1"/>
        </dgm:presLayoutVars>
      </dgm:prSet>
      <dgm:spPr/>
    </dgm:pt>
    <dgm:pt modelId="{956483A9-11AA-42C6-8C0B-23AAE24F70A3}" type="pres">
      <dgm:prSet presAssocID="{A06BF096-51AB-4680-A7BF-9D2CB0C666FD}" presName="bgRect" presStyleLbl="alignNode1" presStyleIdx="0" presStyleCnt="6"/>
      <dgm:spPr/>
    </dgm:pt>
    <dgm:pt modelId="{3EDCE5F7-FF9C-4028-9062-63119DCDFE3B}" type="pres">
      <dgm:prSet presAssocID="{E827710D-72FD-4F06-8AAD-499B2CA31AFB}" presName="sibTransNodeRect" presStyleLbl="alignNode1" presStyleIdx="0" presStyleCnt="6">
        <dgm:presLayoutVars>
          <dgm:chMax val="0"/>
          <dgm:bulletEnabled val="1"/>
        </dgm:presLayoutVars>
      </dgm:prSet>
      <dgm:spPr/>
    </dgm:pt>
    <dgm:pt modelId="{E1F0D98C-D6E9-43ED-A7E1-CEB78D0869C0}" type="pres">
      <dgm:prSet presAssocID="{A06BF096-51AB-4680-A7BF-9D2CB0C666FD}" presName="nodeRect" presStyleLbl="alignNode1" presStyleIdx="0" presStyleCnt="6">
        <dgm:presLayoutVars>
          <dgm:bulletEnabled val="1"/>
        </dgm:presLayoutVars>
      </dgm:prSet>
      <dgm:spPr/>
    </dgm:pt>
    <dgm:pt modelId="{29BDCD5F-42CE-4C31-BEE7-445DD31E3519}" type="pres">
      <dgm:prSet presAssocID="{E827710D-72FD-4F06-8AAD-499B2CA31AFB}" presName="sibTrans" presStyleCnt="0"/>
      <dgm:spPr/>
    </dgm:pt>
    <dgm:pt modelId="{CB6781F9-81C2-479A-9010-3ED1AFEDD6EF}" type="pres">
      <dgm:prSet presAssocID="{088AA22B-E144-4972-A356-D7EAC39A0E8F}" presName="compositeNode" presStyleCnt="0">
        <dgm:presLayoutVars>
          <dgm:bulletEnabled val="1"/>
        </dgm:presLayoutVars>
      </dgm:prSet>
      <dgm:spPr/>
    </dgm:pt>
    <dgm:pt modelId="{00549F13-8B0B-4270-8C7B-FA89B33532BC}" type="pres">
      <dgm:prSet presAssocID="{088AA22B-E144-4972-A356-D7EAC39A0E8F}" presName="bgRect" presStyleLbl="alignNode1" presStyleIdx="1" presStyleCnt="6"/>
      <dgm:spPr/>
    </dgm:pt>
    <dgm:pt modelId="{89AC0DC3-50A5-4780-BA99-AF0763DFFADB}" type="pres">
      <dgm:prSet presAssocID="{69CBF0DA-EC06-4471-814A-D3AABF3DE8B0}" presName="sibTransNodeRect" presStyleLbl="alignNode1" presStyleIdx="1" presStyleCnt="6">
        <dgm:presLayoutVars>
          <dgm:chMax val="0"/>
          <dgm:bulletEnabled val="1"/>
        </dgm:presLayoutVars>
      </dgm:prSet>
      <dgm:spPr/>
    </dgm:pt>
    <dgm:pt modelId="{790B92FD-0F4C-43DA-9074-FA64CE2E05ED}" type="pres">
      <dgm:prSet presAssocID="{088AA22B-E144-4972-A356-D7EAC39A0E8F}" presName="nodeRect" presStyleLbl="alignNode1" presStyleIdx="1" presStyleCnt="6">
        <dgm:presLayoutVars>
          <dgm:bulletEnabled val="1"/>
        </dgm:presLayoutVars>
      </dgm:prSet>
      <dgm:spPr/>
    </dgm:pt>
    <dgm:pt modelId="{D1AA219F-698D-46C9-9B88-66A46918F82F}" type="pres">
      <dgm:prSet presAssocID="{69CBF0DA-EC06-4471-814A-D3AABF3DE8B0}" presName="sibTrans" presStyleCnt="0"/>
      <dgm:spPr/>
    </dgm:pt>
    <dgm:pt modelId="{F86A6BA1-569C-4E88-AA80-F40A70887D8D}" type="pres">
      <dgm:prSet presAssocID="{3E81195F-9861-4364-BE34-0657F38C632D}" presName="compositeNode" presStyleCnt="0">
        <dgm:presLayoutVars>
          <dgm:bulletEnabled val="1"/>
        </dgm:presLayoutVars>
      </dgm:prSet>
      <dgm:spPr/>
    </dgm:pt>
    <dgm:pt modelId="{F15180DA-6854-486C-96BD-65B0A924C2D9}" type="pres">
      <dgm:prSet presAssocID="{3E81195F-9861-4364-BE34-0657F38C632D}" presName="bgRect" presStyleLbl="alignNode1" presStyleIdx="2" presStyleCnt="6"/>
      <dgm:spPr/>
    </dgm:pt>
    <dgm:pt modelId="{5F71D7BD-F7C9-4519-BAAD-8FF2154ED323}" type="pres">
      <dgm:prSet presAssocID="{67A405C8-D686-4B53-BF53-156DD1EBAE1E}" presName="sibTransNodeRect" presStyleLbl="alignNode1" presStyleIdx="2" presStyleCnt="6">
        <dgm:presLayoutVars>
          <dgm:chMax val="0"/>
          <dgm:bulletEnabled val="1"/>
        </dgm:presLayoutVars>
      </dgm:prSet>
      <dgm:spPr/>
    </dgm:pt>
    <dgm:pt modelId="{262BC21B-DC21-4F39-A637-9503DD00FD07}" type="pres">
      <dgm:prSet presAssocID="{3E81195F-9861-4364-BE34-0657F38C632D}" presName="nodeRect" presStyleLbl="alignNode1" presStyleIdx="2" presStyleCnt="6">
        <dgm:presLayoutVars>
          <dgm:bulletEnabled val="1"/>
        </dgm:presLayoutVars>
      </dgm:prSet>
      <dgm:spPr/>
    </dgm:pt>
    <dgm:pt modelId="{A8D92BC9-6184-484F-8DD7-B09A9BA26CC7}" type="pres">
      <dgm:prSet presAssocID="{67A405C8-D686-4B53-BF53-156DD1EBAE1E}" presName="sibTrans" presStyleCnt="0"/>
      <dgm:spPr/>
    </dgm:pt>
    <dgm:pt modelId="{23DD2BA7-7750-45DC-B5E4-F88C3B5E2963}" type="pres">
      <dgm:prSet presAssocID="{8FD1276A-8F80-4875-97FD-171E576AE788}" presName="compositeNode" presStyleCnt="0">
        <dgm:presLayoutVars>
          <dgm:bulletEnabled val="1"/>
        </dgm:presLayoutVars>
      </dgm:prSet>
      <dgm:spPr/>
    </dgm:pt>
    <dgm:pt modelId="{BFE4399B-1FC0-4F66-B9CE-D2D05D83422F}" type="pres">
      <dgm:prSet presAssocID="{8FD1276A-8F80-4875-97FD-171E576AE788}" presName="bgRect" presStyleLbl="alignNode1" presStyleIdx="3" presStyleCnt="6"/>
      <dgm:spPr/>
    </dgm:pt>
    <dgm:pt modelId="{7FE4AC5F-ACE0-4464-B92F-5648CBB0AC1D}" type="pres">
      <dgm:prSet presAssocID="{D5CA9DB8-2820-4139-B9D5-2C638A22D340}" presName="sibTransNodeRect" presStyleLbl="alignNode1" presStyleIdx="3" presStyleCnt="6">
        <dgm:presLayoutVars>
          <dgm:chMax val="0"/>
          <dgm:bulletEnabled val="1"/>
        </dgm:presLayoutVars>
      </dgm:prSet>
      <dgm:spPr/>
    </dgm:pt>
    <dgm:pt modelId="{AB72D943-442C-4CEE-8834-68627BA280C5}" type="pres">
      <dgm:prSet presAssocID="{8FD1276A-8F80-4875-97FD-171E576AE788}" presName="nodeRect" presStyleLbl="alignNode1" presStyleIdx="3" presStyleCnt="6">
        <dgm:presLayoutVars>
          <dgm:bulletEnabled val="1"/>
        </dgm:presLayoutVars>
      </dgm:prSet>
      <dgm:spPr/>
    </dgm:pt>
    <dgm:pt modelId="{1D6BEEAE-13D2-492E-AE0D-673783269603}" type="pres">
      <dgm:prSet presAssocID="{D5CA9DB8-2820-4139-B9D5-2C638A22D340}" presName="sibTrans" presStyleCnt="0"/>
      <dgm:spPr/>
    </dgm:pt>
    <dgm:pt modelId="{A3B0CE62-F3F0-46AD-8A42-E511D58F250A}" type="pres">
      <dgm:prSet presAssocID="{55EFA783-2F9B-404A-ACE1-3DA4A06074F3}" presName="compositeNode" presStyleCnt="0">
        <dgm:presLayoutVars>
          <dgm:bulletEnabled val="1"/>
        </dgm:presLayoutVars>
      </dgm:prSet>
      <dgm:spPr/>
    </dgm:pt>
    <dgm:pt modelId="{16C60A1D-4394-4B51-A3A7-4F5F902967BF}" type="pres">
      <dgm:prSet presAssocID="{55EFA783-2F9B-404A-ACE1-3DA4A06074F3}" presName="bgRect" presStyleLbl="alignNode1" presStyleIdx="4" presStyleCnt="6"/>
      <dgm:spPr/>
    </dgm:pt>
    <dgm:pt modelId="{F1D7716B-EAB5-4CB9-ADF7-86B3C8F7F94E}" type="pres">
      <dgm:prSet presAssocID="{D4D2622F-6706-42AF-AD7C-F4934D397658}" presName="sibTransNodeRect" presStyleLbl="alignNode1" presStyleIdx="4" presStyleCnt="6">
        <dgm:presLayoutVars>
          <dgm:chMax val="0"/>
          <dgm:bulletEnabled val="1"/>
        </dgm:presLayoutVars>
      </dgm:prSet>
      <dgm:spPr/>
    </dgm:pt>
    <dgm:pt modelId="{2713E8BB-3C97-465F-8CFE-5D90B5B68E08}" type="pres">
      <dgm:prSet presAssocID="{55EFA783-2F9B-404A-ACE1-3DA4A06074F3}" presName="nodeRect" presStyleLbl="alignNode1" presStyleIdx="4" presStyleCnt="6">
        <dgm:presLayoutVars>
          <dgm:bulletEnabled val="1"/>
        </dgm:presLayoutVars>
      </dgm:prSet>
      <dgm:spPr/>
    </dgm:pt>
    <dgm:pt modelId="{2CD661A5-B4B5-4297-A3C4-644C5B3206B6}" type="pres">
      <dgm:prSet presAssocID="{D4D2622F-6706-42AF-AD7C-F4934D397658}" presName="sibTrans" presStyleCnt="0"/>
      <dgm:spPr/>
    </dgm:pt>
    <dgm:pt modelId="{D34F75D0-9D63-492B-B494-577714948CEF}" type="pres">
      <dgm:prSet presAssocID="{03EDC1B3-E76B-4165-B286-DE4C8F45CC0E}" presName="compositeNode" presStyleCnt="0">
        <dgm:presLayoutVars>
          <dgm:bulletEnabled val="1"/>
        </dgm:presLayoutVars>
      </dgm:prSet>
      <dgm:spPr/>
    </dgm:pt>
    <dgm:pt modelId="{CF6764D1-59CA-4998-97DA-EBF4073396A0}" type="pres">
      <dgm:prSet presAssocID="{03EDC1B3-E76B-4165-B286-DE4C8F45CC0E}" presName="bgRect" presStyleLbl="alignNode1" presStyleIdx="5" presStyleCnt="6"/>
      <dgm:spPr/>
    </dgm:pt>
    <dgm:pt modelId="{E1DC1CEA-F0B4-44AD-8AB5-F52685FAE53D}" type="pres">
      <dgm:prSet presAssocID="{56D17A4F-6C44-4F78-822C-1B6D3EB0E471}" presName="sibTransNodeRect" presStyleLbl="alignNode1" presStyleIdx="5" presStyleCnt="6">
        <dgm:presLayoutVars>
          <dgm:chMax val="0"/>
          <dgm:bulletEnabled val="1"/>
        </dgm:presLayoutVars>
      </dgm:prSet>
      <dgm:spPr/>
    </dgm:pt>
    <dgm:pt modelId="{D9A604E1-13F6-4B4D-A11C-9A72C760F552}" type="pres">
      <dgm:prSet presAssocID="{03EDC1B3-E76B-4165-B286-DE4C8F45CC0E}" presName="nodeRect" presStyleLbl="alignNode1" presStyleIdx="5" presStyleCnt="6">
        <dgm:presLayoutVars>
          <dgm:bulletEnabled val="1"/>
        </dgm:presLayoutVars>
      </dgm:prSet>
      <dgm:spPr/>
    </dgm:pt>
  </dgm:ptLst>
  <dgm:cxnLst>
    <dgm:cxn modelId="{54CB6A0B-FC6F-48BB-9AF9-C2D5D3442A24}" type="presOf" srcId="{8FD1276A-8F80-4875-97FD-171E576AE788}" destId="{AB72D943-442C-4CEE-8834-68627BA280C5}" srcOrd="1" destOrd="0" presId="urn:microsoft.com/office/officeart/2016/7/layout/LinearBlockProcessNumbered"/>
    <dgm:cxn modelId="{76C91A13-CD23-45BA-866A-E93FDFF5A4BA}" type="presOf" srcId="{D4D2622F-6706-42AF-AD7C-F4934D397658}" destId="{F1D7716B-EAB5-4CB9-ADF7-86B3C8F7F94E}" srcOrd="0" destOrd="0" presId="urn:microsoft.com/office/officeart/2016/7/layout/LinearBlockProcessNumbered"/>
    <dgm:cxn modelId="{3CFFE017-E758-4EF7-8209-B7285A9166C2}" type="presOf" srcId="{A06BF096-51AB-4680-A7BF-9D2CB0C666FD}" destId="{E1F0D98C-D6E9-43ED-A7E1-CEB78D0869C0}" srcOrd="1" destOrd="0" presId="urn:microsoft.com/office/officeart/2016/7/layout/LinearBlockProcessNumbered"/>
    <dgm:cxn modelId="{994C2721-F648-44A3-A680-75C522E9F20A}" type="presOf" srcId="{A06BF096-51AB-4680-A7BF-9D2CB0C666FD}" destId="{956483A9-11AA-42C6-8C0B-23AAE24F70A3}" srcOrd="0" destOrd="0" presId="urn:microsoft.com/office/officeart/2016/7/layout/LinearBlockProcessNumbered"/>
    <dgm:cxn modelId="{461D1C26-D32C-4F06-8A20-688DF36270DC}" srcId="{33B57A43-B871-40D9-9EFF-A120CD497F96}" destId="{3E81195F-9861-4364-BE34-0657F38C632D}" srcOrd="2" destOrd="0" parTransId="{A58F5C23-201D-4BB4-8AE0-E911EF6E3BAA}" sibTransId="{67A405C8-D686-4B53-BF53-156DD1EBAE1E}"/>
    <dgm:cxn modelId="{E4E3855D-CE9D-46FE-BD7C-C860E00C79A6}" type="presOf" srcId="{56D17A4F-6C44-4F78-822C-1B6D3EB0E471}" destId="{E1DC1CEA-F0B4-44AD-8AB5-F52685FAE53D}" srcOrd="0" destOrd="0" presId="urn:microsoft.com/office/officeart/2016/7/layout/LinearBlockProcessNumbered"/>
    <dgm:cxn modelId="{FDD33348-796C-4518-A830-B3A321C6DECE}" type="presOf" srcId="{E827710D-72FD-4F06-8AAD-499B2CA31AFB}" destId="{3EDCE5F7-FF9C-4028-9062-63119DCDFE3B}" srcOrd="0" destOrd="0" presId="urn:microsoft.com/office/officeart/2016/7/layout/LinearBlockProcessNumbered"/>
    <dgm:cxn modelId="{4247F549-39B8-4F3C-92F1-458FAE09904F}" srcId="{33B57A43-B871-40D9-9EFF-A120CD497F96}" destId="{088AA22B-E144-4972-A356-D7EAC39A0E8F}" srcOrd="1" destOrd="0" parTransId="{DCED7044-6BD3-4B3E-99C4-8A33AB2DE7FE}" sibTransId="{69CBF0DA-EC06-4471-814A-D3AABF3DE8B0}"/>
    <dgm:cxn modelId="{D603264B-EE40-4B5A-B40C-158ACB2A8EC7}" type="presOf" srcId="{03EDC1B3-E76B-4165-B286-DE4C8F45CC0E}" destId="{CF6764D1-59CA-4998-97DA-EBF4073396A0}" srcOrd="0" destOrd="0" presId="urn:microsoft.com/office/officeart/2016/7/layout/LinearBlockProcessNumbered"/>
    <dgm:cxn modelId="{21178173-7F42-45BB-B684-D653000F3BA3}" srcId="{33B57A43-B871-40D9-9EFF-A120CD497F96}" destId="{03EDC1B3-E76B-4165-B286-DE4C8F45CC0E}" srcOrd="5" destOrd="0" parTransId="{47556A14-1D5F-4E7A-9A2A-D67D661F1C1F}" sibTransId="{56D17A4F-6C44-4F78-822C-1B6D3EB0E471}"/>
    <dgm:cxn modelId="{E42ABA76-E397-4209-83F2-B63C6E0FFF3D}" srcId="{33B57A43-B871-40D9-9EFF-A120CD497F96}" destId="{8FD1276A-8F80-4875-97FD-171E576AE788}" srcOrd="3" destOrd="0" parTransId="{93E758A2-1C99-479B-8F7C-7D952A6261EA}" sibTransId="{D5CA9DB8-2820-4139-B9D5-2C638A22D340}"/>
    <dgm:cxn modelId="{2292937A-2747-4551-B788-1847C8A467CC}" type="presOf" srcId="{3E81195F-9861-4364-BE34-0657F38C632D}" destId="{F15180DA-6854-486C-96BD-65B0A924C2D9}" srcOrd="0" destOrd="0" presId="urn:microsoft.com/office/officeart/2016/7/layout/LinearBlockProcessNumbered"/>
    <dgm:cxn modelId="{5C575781-CA43-46CD-AA58-5F7D0FCDDF09}" srcId="{33B57A43-B871-40D9-9EFF-A120CD497F96}" destId="{A06BF096-51AB-4680-A7BF-9D2CB0C666FD}" srcOrd="0" destOrd="0" parTransId="{E164477B-74D8-4908-8AEB-1661AD069C47}" sibTransId="{E827710D-72FD-4F06-8AAD-499B2CA31AFB}"/>
    <dgm:cxn modelId="{83B5BE82-2473-45CF-9C18-AC7D0CF14ED5}" srcId="{33B57A43-B871-40D9-9EFF-A120CD497F96}" destId="{55EFA783-2F9B-404A-ACE1-3DA4A06074F3}" srcOrd="4" destOrd="0" parTransId="{1E9000C0-E112-4841-AAAB-482F60AF6872}" sibTransId="{D4D2622F-6706-42AF-AD7C-F4934D397658}"/>
    <dgm:cxn modelId="{31D64F89-7280-423D-A4FA-0F083E7097C0}" type="presOf" srcId="{088AA22B-E144-4972-A356-D7EAC39A0E8F}" destId="{790B92FD-0F4C-43DA-9074-FA64CE2E05ED}" srcOrd="1" destOrd="0" presId="urn:microsoft.com/office/officeart/2016/7/layout/LinearBlockProcessNumbered"/>
    <dgm:cxn modelId="{38B1118A-3E4B-4247-AAAC-E451FE51084F}" type="presOf" srcId="{33B57A43-B871-40D9-9EFF-A120CD497F96}" destId="{251995E9-1556-4D5A-A34B-7D3BB4B09823}" srcOrd="0" destOrd="0" presId="urn:microsoft.com/office/officeart/2016/7/layout/LinearBlockProcessNumbered"/>
    <dgm:cxn modelId="{B40D3090-8998-487F-8D05-9385A20660E8}" type="presOf" srcId="{8FD1276A-8F80-4875-97FD-171E576AE788}" destId="{BFE4399B-1FC0-4F66-B9CE-D2D05D83422F}" srcOrd="0" destOrd="0" presId="urn:microsoft.com/office/officeart/2016/7/layout/LinearBlockProcessNumbered"/>
    <dgm:cxn modelId="{9B4C13A1-3FC0-4E37-89FF-9A0C81DAA93B}" type="presOf" srcId="{088AA22B-E144-4972-A356-D7EAC39A0E8F}" destId="{00549F13-8B0B-4270-8C7B-FA89B33532BC}" srcOrd="0" destOrd="0" presId="urn:microsoft.com/office/officeart/2016/7/layout/LinearBlockProcessNumbered"/>
    <dgm:cxn modelId="{771D95A2-4B3C-4CDC-A962-3A8859D110B4}" type="presOf" srcId="{55EFA783-2F9B-404A-ACE1-3DA4A06074F3}" destId="{16C60A1D-4394-4B51-A3A7-4F5F902967BF}" srcOrd="0" destOrd="0" presId="urn:microsoft.com/office/officeart/2016/7/layout/LinearBlockProcessNumbered"/>
    <dgm:cxn modelId="{012D7CB1-F999-4145-85B4-D6E5C042F4DB}" type="presOf" srcId="{3E81195F-9861-4364-BE34-0657F38C632D}" destId="{262BC21B-DC21-4F39-A637-9503DD00FD07}" srcOrd="1" destOrd="0" presId="urn:microsoft.com/office/officeart/2016/7/layout/LinearBlockProcessNumbered"/>
    <dgm:cxn modelId="{132F9DB7-44DE-4F50-A1D9-272473BE88DC}" type="presOf" srcId="{69CBF0DA-EC06-4471-814A-D3AABF3DE8B0}" destId="{89AC0DC3-50A5-4780-BA99-AF0763DFFADB}" srcOrd="0" destOrd="0" presId="urn:microsoft.com/office/officeart/2016/7/layout/LinearBlockProcessNumbered"/>
    <dgm:cxn modelId="{6085EDDD-A915-4FFB-97B5-BD1D997A9D60}" type="presOf" srcId="{67A405C8-D686-4B53-BF53-156DD1EBAE1E}" destId="{5F71D7BD-F7C9-4519-BAAD-8FF2154ED323}" srcOrd="0" destOrd="0" presId="urn:microsoft.com/office/officeart/2016/7/layout/LinearBlockProcessNumbered"/>
    <dgm:cxn modelId="{7D20F3E2-68F1-422A-BE7B-091E258F991A}" type="presOf" srcId="{D5CA9DB8-2820-4139-B9D5-2C638A22D340}" destId="{7FE4AC5F-ACE0-4464-B92F-5648CBB0AC1D}" srcOrd="0" destOrd="0" presId="urn:microsoft.com/office/officeart/2016/7/layout/LinearBlockProcessNumbered"/>
    <dgm:cxn modelId="{B822AEE4-BE93-4608-9B81-3E0C3519B057}" type="presOf" srcId="{55EFA783-2F9B-404A-ACE1-3DA4A06074F3}" destId="{2713E8BB-3C97-465F-8CFE-5D90B5B68E08}" srcOrd="1" destOrd="0" presId="urn:microsoft.com/office/officeart/2016/7/layout/LinearBlockProcessNumbered"/>
    <dgm:cxn modelId="{3B0384F8-EF44-4685-9904-A9D8306B3933}" type="presOf" srcId="{03EDC1B3-E76B-4165-B286-DE4C8F45CC0E}" destId="{D9A604E1-13F6-4B4D-A11C-9A72C760F552}" srcOrd="1" destOrd="0" presId="urn:microsoft.com/office/officeart/2016/7/layout/LinearBlockProcessNumbered"/>
    <dgm:cxn modelId="{B48B9C7A-ED18-43CC-94E1-FF8FA2DD35D6}" type="presParOf" srcId="{251995E9-1556-4D5A-A34B-7D3BB4B09823}" destId="{A2B1D924-5702-40C4-A3D3-086140C06C86}" srcOrd="0" destOrd="0" presId="urn:microsoft.com/office/officeart/2016/7/layout/LinearBlockProcessNumbered"/>
    <dgm:cxn modelId="{B8B5B0BE-5A5C-4A68-87E9-74660E9E7EEC}" type="presParOf" srcId="{A2B1D924-5702-40C4-A3D3-086140C06C86}" destId="{956483A9-11AA-42C6-8C0B-23AAE24F70A3}" srcOrd="0" destOrd="0" presId="urn:microsoft.com/office/officeart/2016/7/layout/LinearBlockProcessNumbered"/>
    <dgm:cxn modelId="{6C3E7C68-ED05-4BAF-84BB-86FF55042918}" type="presParOf" srcId="{A2B1D924-5702-40C4-A3D3-086140C06C86}" destId="{3EDCE5F7-FF9C-4028-9062-63119DCDFE3B}" srcOrd="1" destOrd="0" presId="urn:microsoft.com/office/officeart/2016/7/layout/LinearBlockProcessNumbered"/>
    <dgm:cxn modelId="{FF2F96BF-C752-49F9-816A-63CFA49EF28A}" type="presParOf" srcId="{A2B1D924-5702-40C4-A3D3-086140C06C86}" destId="{E1F0D98C-D6E9-43ED-A7E1-CEB78D0869C0}" srcOrd="2" destOrd="0" presId="urn:microsoft.com/office/officeart/2016/7/layout/LinearBlockProcessNumbered"/>
    <dgm:cxn modelId="{2152A20E-5B82-4B6C-BE0F-1263B13A47C5}" type="presParOf" srcId="{251995E9-1556-4D5A-A34B-7D3BB4B09823}" destId="{29BDCD5F-42CE-4C31-BEE7-445DD31E3519}" srcOrd="1" destOrd="0" presId="urn:microsoft.com/office/officeart/2016/7/layout/LinearBlockProcessNumbered"/>
    <dgm:cxn modelId="{E7077A22-93B3-4C6D-A3AC-AA4F5460016B}" type="presParOf" srcId="{251995E9-1556-4D5A-A34B-7D3BB4B09823}" destId="{CB6781F9-81C2-479A-9010-3ED1AFEDD6EF}" srcOrd="2" destOrd="0" presId="urn:microsoft.com/office/officeart/2016/7/layout/LinearBlockProcessNumbered"/>
    <dgm:cxn modelId="{083B2DC0-68E0-4065-9B55-18B01E948A7B}" type="presParOf" srcId="{CB6781F9-81C2-479A-9010-3ED1AFEDD6EF}" destId="{00549F13-8B0B-4270-8C7B-FA89B33532BC}" srcOrd="0" destOrd="0" presId="urn:microsoft.com/office/officeart/2016/7/layout/LinearBlockProcessNumbered"/>
    <dgm:cxn modelId="{AB165C1E-896B-4781-BA51-C5668446A30F}" type="presParOf" srcId="{CB6781F9-81C2-479A-9010-3ED1AFEDD6EF}" destId="{89AC0DC3-50A5-4780-BA99-AF0763DFFADB}" srcOrd="1" destOrd="0" presId="urn:microsoft.com/office/officeart/2016/7/layout/LinearBlockProcessNumbered"/>
    <dgm:cxn modelId="{293E3D78-82F0-41CA-8080-EBE4D364A452}" type="presParOf" srcId="{CB6781F9-81C2-479A-9010-3ED1AFEDD6EF}" destId="{790B92FD-0F4C-43DA-9074-FA64CE2E05ED}" srcOrd="2" destOrd="0" presId="urn:microsoft.com/office/officeart/2016/7/layout/LinearBlockProcessNumbered"/>
    <dgm:cxn modelId="{DE5D0CBE-B9B4-46CB-9F2E-6B92E43A3F8E}" type="presParOf" srcId="{251995E9-1556-4D5A-A34B-7D3BB4B09823}" destId="{D1AA219F-698D-46C9-9B88-66A46918F82F}" srcOrd="3" destOrd="0" presId="urn:microsoft.com/office/officeart/2016/7/layout/LinearBlockProcessNumbered"/>
    <dgm:cxn modelId="{76CCFA77-3A80-46EB-A52D-C6E7A9BC2704}" type="presParOf" srcId="{251995E9-1556-4D5A-A34B-7D3BB4B09823}" destId="{F86A6BA1-569C-4E88-AA80-F40A70887D8D}" srcOrd="4" destOrd="0" presId="urn:microsoft.com/office/officeart/2016/7/layout/LinearBlockProcessNumbered"/>
    <dgm:cxn modelId="{9FDB18E4-2997-4AD9-9EBA-E87BDC1ABF7E}" type="presParOf" srcId="{F86A6BA1-569C-4E88-AA80-F40A70887D8D}" destId="{F15180DA-6854-486C-96BD-65B0A924C2D9}" srcOrd="0" destOrd="0" presId="urn:microsoft.com/office/officeart/2016/7/layout/LinearBlockProcessNumbered"/>
    <dgm:cxn modelId="{D949C50F-B919-4A56-8C2D-6FA57F1E8372}" type="presParOf" srcId="{F86A6BA1-569C-4E88-AA80-F40A70887D8D}" destId="{5F71D7BD-F7C9-4519-BAAD-8FF2154ED323}" srcOrd="1" destOrd="0" presId="urn:microsoft.com/office/officeart/2016/7/layout/LinearBlockProcessNumbered"/>
    <dgm:cxn modelId="{8B96A286-E318-4D76-AABE-C619E5EBC5BF}" type="presParOf" srcId="{F86A6BA1-569C-4E88-AA80-F40A70887D8D}" destId="{262BC21B-DC21-4F39-A637-9503DD00FD07}" srcOrd="2" destOrd="0" presId="urn:microsoft.com/office/officeart/2016/7/layout/LinearBlockProcessNumbered"/>
    <dgm:cxn modelId="{0DC8B75E-A953-4850-AA80-8F3AC1DF8422}" type="presParOf" srcId="{251995E9-1556-4D5A-A34B-7D3BB4B09823}" destId="{A8D92BC9-6184-484F-8DD7-B09A9BA26CC7}" srcOrd="5" destOrd="0" presId="urn:microsoft.com/office/officeart/2016/7/layout/LinearBlockProcessNumbered"/>
    <dgm:cxn modelId="{2F6E19D6-7BEC-4E85-8577-FAF1B8FDDFCF}" type="presParOf" srcId="{251995E9-1556-4D5A-A34B-7D3BB4B09823}" destId="{23DD2BA7-7750-45DC-B5E4-F88C3B5E2963}" srcOrd="6" destOrd="0" presId="urn:microsoft.com/office/officeart/2016/7/layout/LinearBlockProcessNumbered"/>
    <dgm:cxn modelId="{6B131793-889A-4375-B0A8-67284A8ABE11}" type="presParOf" srcId="{23DD2BA7-7750-45DC-B5E4-F88C3B5E2963}" destId="{BFE4399B-1FC0-4F66-B9CE-D2D05D83422F}" srcOrd="0" destOrd="0" presId="urn:microsoft.com/office/officeart/2016/7/layout/LinearBlockProcessNumbered"/>
    <dgm:cxn modelId="{37CA14ED-6959-46F8-AC5F-603616991F7B}" type="presParOf" srcId="{23DD2BA7-7750-45DC-B5E4-F88C3B5E2963}" destId="{7FE4AC5F-ACE0-4464-B92F-5648CBB0AC1D}" srcOrd="1" destOrd="0" presId="urn:microsoft.com/office/officeart/2016/7/layout/LinearBlockProcessNumbered"/>
    <dgm:cxn modelId="{086D2288-4061-417B-902B-68FCBD0B3ADA}" type="presParOf" srcId="{23DD2BA7-7750-45DC-B5E4-F88C3B5E2963}" destId="{AB72D943-442C-4CEE-8834-68627BA280C5}" srcOrd="2" destOrd="0" presId="urn:microsoft.com/office/officeart/2016/7/layout/LinearBlockProcessNumbered"/>
    <dgm:cxn modelId="{EB655A5D-F9A2-451B-A875-BE04959E145C}" type="presParOf" srcId="{251995E9-1556-4D5A-A34B-7D3BB4B09823}" destId="{1D6BEEAE-13D2-492E-AE0D-673783269603}" srcOrd="7" destOrd="0" presId="urn:microsoft.com/office/officeart/2016/7/layout/LinearBlockProcessNumbered"/>
    <dgm:cxn modelId="{D07F0A4B-DE58-4D78-9649-8F387C19CB53}" type="presParOf" srcId="{251995E9-1556-4D5A-A34B-7D3BB4B09823}" destId="{A3B0CE62-F3F0-46AD-8A42-E511D58F250A}" srcOrd="8" destOrd="0" presId="urn:microsoft.com/office/officeart/2016/7/layout/LinearBlockProcessNumbered"/>
    <dgm:cxn modelId="{A734F00F-F7E1-4946-94F6-49822B137599}" type="presParOf" srcId="{A3B0CE62-F3F0-46AD-8A42-E511D58F250A}" destId="{16C60A1D-4394-4B51-A3A7-4F5F902967BF}" srcOrd="0" destOrd="0" presId="urn:microsoft.com/office/officeart/2016/7/layout/LinearBlockProcessNumbered"/>
    <dgm:cxn modelId="{361B817C-EAD5-4786-A47B-63D523540FD7}" type="presParOf" srcId="{A3B0CE62-F3F0-46AD-8A42-E511D58F250A}" destId="{F1D7716B-EAB5-4CB9-ADF7-86B3C8F7F94E}" srcOrd="1" destOrd="0" presId="urn:microsoft.com/office/officeart/2016/7/layout/LinearBlockProcessNumbered"/>
    <dgm:cxn modelId="{458B1BA6-2A81-4B62-BD2F-147743840DC7}" type="presParOf" srcId="{A3B0CE62-F3F0-46AD-8A42-E511D58F250A}" destId="{2713E8BB-3C97-465F-8CFE-5D90B5B68E08}" srcOrd="2" destOrd="0" presId="urn:microsoft.com/office/officeart/2016/7/layout/LinearBlockProcessNumbered"/>
    <dgm:cxn modelId="{F38894FC-0806-4D42-BA9F-C75E33FCFF98}" type="presParOf" srcId="{251995E9-1556-4D5A-A34B-7D3BB4B09823}" destId="{2CD661A5-B4B5-4297-A3C4-644C5B3206B6}" srcOrd="9" destOrd="0" presId="urn:microsoft.com/office/officeart/2016/7/layout/LinearBlockProcessNumbered"/>
    <dgm:cxn modelId="{35B82386-BE8B-4B25-867C-8E3BDE30DE5C}" type="presParOf" srcId="{251995E9-1556-4D5A-A34B-7D3BB4B09823}" destId="{D34F75D0-9D63-492B-B494-577714948CEF}" srcOrd="10" destOrd="0" presId="urn:microsoft.com/office/officeart/2016/7/layout/LinearBlockProcessNumbered"/>
    <dgm:cxn modelId="{9B444C40-662E-4F60-A1F5-DE5C0C7480C9}" type="presParOf" srcId="{D34F75D0-9D63-492B-B494-577714948CEF}" destId="{CF6764D1-59CA-4998-97DA-EBF4073396A0}" srcOrd="0" destOrd="0" presId="urn:microsoft.com/office/officeart/2016/7/layout/LinearBlockProcessNumbered"/>
    <dgm:cxn modelId="{22E1E02F-5BCB-4FDF-AE90-B931F6C0022E}" type="presParOf" srcId="{D34F75D0-9D63-492B-B494-577714948CEF}" destId="{E1DC1CEA-F0B4-44AD-8AB5-F52685FAE53D}" srcOrd="1" destOrd="0" presId="urn:microsoft.com/office/officeart/2016/7/layout/LinearBlockProcessNumbered"/>
    <dgm:cxn modelId="{6BFB77C1-7F94-4F73-85AD-FA2928070BDB}" type="presParOf" srcId="{D34F75D0-9D63-492B-B494-577714948CEF}" destId="{D9A604E1-13F6-4B4D-A11C-9A72C760F552}" srcOrd="2" destOrd="0" presId="urn:microsoft.com/office/officeart/2016/7/layout/LinearBlockProcessNumbered"/>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87DA2-9B90-4707-BAF7-9D770E0EC413}">
      <dsp:nvSpPr>
        <dsp:cNvPr id="0" name=""/>
        <dsp:cNvSpPr/>
      </dsp:nvSpPr>
      <dsp:spPr>
        <a:xfrm>
          <a:off x="850853" y="2870"/>
          <a:ext cx="2871631" cy="172297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تحديد اتجاه الدراسة</a:t>
          </a:r>
          <a:endParaRPr lang="en-US" sz="3600" kern="1200"/>
        </a:p>
      </dsp:txBody>
      <dsp:txXfrm>
        <a:off x="850853" y="2870"/>
        <a:ext cx="2871631" cy="1722979"/>
      </dsp:txXfrm>
    </dsp:sp>
    <dsp:sp modelId="{30353991-D477-47E4-9546-6C137E20A6C8}">
      <dsp:nvSpPr>
        <dsp:cNvPr id="0" name=""/>
        <dsp:cNvSpPr/>
      </dsp:nvSpPr>
      <dsp:spPr>
        <a:xfrm>
          <a:off x="4009648" y="2870"/>
          <a:ext cx="2871631" cy="1722979"/>
        </a:xfrm>
        <a:prstGeom prst="rect">
          <a:avLst/>
        </a:prstGeom>
        <a:solidFill>
          <a:schemeClr val="accent2">
            <a:hueOff val="1414419"/>
            <a:satOff val="-5328"/>
            <a:lumOff val="4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تنظيم أفكار الباحث</a:t>
          </a:r>
          <a:endParaRPr lang="en-US" sz="3600" kern="1200"/>
        </a:p>
      </dsp:txBody>
      <dsp:txXfrm>
        <a:off x="4009648" y="2870"/>
        <a:ext cx="2871631" cy="1722979"/>
      </dsp:txXfrm>
    </dsp:sp>
    <dsp:sp modelId="{47DFE761-8FA9-42AF-BA19-652D272959C5}">
      <dsp:nvSpPr>
        <dsp:cNvPr id="0" name=""/>
        <dsp:cNvSpPr/>
      </dsp:nvSpPr>
      <dsp:spPr>
        <a:xfrm>
          <a:off x="7168443" y="2870"/>
          <a:ext cx="2871631" cy="1722979"/>
        </a:xfrm>
        <a:prstGeom prst="rect">
          <a:avLst/>
        </a:prstGeom>
        <a:solidFill>
          <a:schemeClr val="accent2">
            <a:hueOff val="2828839"/>
            <a:satOff val="-10655"/>
            <a:lumOff val="8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الحصول على الموافقة الأكاديمية</a:t>
          </a:r>
          <a:endParaRPr lang="en-US" sz="3600" kern="1200"/>
        </a:p>
      </dsp:txBody>
      <dsp:txXfrm>
        <a:off x="7168443" y="2870"/>
        <a:ext cx="2871631" cy="1722979"/>
      </dsp:txXfrm>
    </dsp:sp>
    <dsp:sp modelId="{2C074595-B854-454C-B648-19E097FA51F7}">
      <dsp:nvSpPr>
        <dsp:cNvPr id="0" name=""/>
        <dsp:cNvSpPr/>
      </dsp:nvSpPr>
      <dsp:spPr>
        <a:xfrm>
          <a:off x="850853" y="2013013"/>
          <a:ext cx="2871631" cy="1722979"/>
        </a:xfrm>
        <a:prstGeom prst="rect">
          <a:avLst/>
        </a:prstGeom>
        <a:solidFill>
          <a:schemeClr val="accent2">
            <a:hueOff val="4243259"/>
            <a:satOff val="-15983"/>
            <a:lumOff val="13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تجنب الأخطاء البحثية</a:t>
          </a:r>
          <a:endParaRPr lang="en-US" sz="3600" kern="1200"/>
        </a:p>
      </dsp:txBody>
      <dsp:txXfrm>
        <a:off x="850853" y="2013013"/>
        <a:ext cx="2871631" cy="1722979"/>
      </dsp:txXfrm>
    </dsp:sp>
    <dsp:sp modelId="{81DADEA1-BCAC-4195-A1E5-0F14098B9740}">
      <dsp:nvSpPr>
        <dsp:cNvPr id="0" name=""/>
        <dsp:cNvSpPr/>
      </dsp:nvSpPr>
      <dsp:spPr>
        <a:xfrm>
          <a:off x="4009648" y="2013013"/>
          <a:ext cx="2871631" cy="1722979"/>
        </a:xfrm>
        <a:prstGeom prst="rect">
          <a:avLst/>
        </a:prstGeom>
        <a:solidFill>
          <a:schemeClr val="accent2">
            <a:hueOff val="5657678"/>
            <a:satOff val="-21310"/>
            <a:lumOff val="17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توفير الوقت والجهد</a:t>
          </a:r>
          <a:endParaRPr lang="en-US" sz="3600" kern="1200"/>
        </a:p>
      </dsp:txBody>
      <dsp:txXfrm>
        <a:off x="4009648" y="2013013"/>
        <a:ext cx="2871631" cy="1722979"/>
      </dsp:txXfrm>
    </dsp:sp>
    <dsp:sp modelId="{3F43640D-EE6B-4547-AE70-CC2DA54F29FE}">
      <dsp:nvSpPr>
        <dsp:cNvPr id="0" name=""/>
        <dsp:cNvSpPr/>
      </dsp:nvSpPr>
      <dsp:spPr>
        <a:xfrm>
          <a:off x="7168443" y="2013013"/>
          <a:ext cx="2871631" cy="1722979"/>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t>توضيح القيمة العلمية للدراسة</a:t>
          </a:r>
          <a:endParaRPr lang="en-US" sz="3600" kern="1200"/>
        </a:p>
      </dsp:txBody>
      <dsp:txXfrm>
        <a:off x="7168443" y="2013013"/>
        <a:ext cx="2871631" cy="17229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F514A-38FC-462B-8120-74E40C89DAA4}">
      <dsp:nvSpPr>
        <dsp:cNvPr id="0" name=""/>
        <dsp:cNvSpPr/>
      </dsp:nvSpPr>
      <dsp:spPr>
        <a:xfrm>
          <a:off x="3297750" y="729526"/>
          <a:ext cx="562374" cy="91440"/>
        </a:xfrm>
        <a:custGeom>
          <a:avLst/>
          <a:gdLst/>
          <a:ahLst/>
          <a:cxnLst/>
          <a:rect l="0" t="0" r="0" b="0"/>
          <a:pathLst>
            <a:path>
              <a:moveTo>
                <a:pt x="0" y="45720"/>
              </a:moveTo>
              <a:lnTo>
                <a:pt x="562374"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64113" y="772281"/>
        <a:ext cx="29648" cy="5929"/>
      </dsp:txXfrm>
    </dsp:sp>
    <dsp:sp modelId="{98992704-0F05-4AF3-9C58-0BD9C7723FDF}">
      <dsp:nvSpPr>
        <dsp:cNvPr id="0" name=""/>
        <dsp:cNvSpPr/>
      </dsp:nvSpPr>
      <dsp:spPr>
        <a:xfrm>
          <a:off x="721401" y="1801"/>
          <a:ext cx="2578149" cy="154688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الوضوح</a:t>
          </a:r>
          <a:endParaRPr lang="en-US" sz="4700" kern="1200"/>
        </a:p>
      </dsp:txBody>
      <dsp:txXfrm>
        <a:off x="721401" y="1801"/>
        <a:ext cx="2578149" cy="1546889"/>
      </dsp:txXfrm>
    </dsp:sp>
    <dsp:sp modelId="{6A1E1714-201A-4AA7-B421-9E3721105769}">
      <dsp:nvSpPr>
        <dsp:cNvPr id="0" name=""/>
        <dsp:cNvSpPr/>
      </dsp:nvSpPr>
      <dsp:spPr>
        <a:xfrm>
          <a:off x="6468874" y="729526"/>
          <a:ext cx="562374" cy="91440"/>
        </a:xfrm>
        <a:custGeom>
          <a:avLst/>
          <a:gdLst/>
          <a:ahLst/>
          <a:cxnLst/>
          <a:rect l="0" t="0" r="0" b="0"/>
          <a:pathLst>
            <a:path>
              <a:moveTo>
                <a:pt x="0" y="45720"/>
              </a:moveTo>
              <a:lnTo>
                <a:pt x="562374" y="45720"/>
              </a:lnTo>
            </a:path>
          </a:pathLst>
        </a:custGeom>
        <a:noFill/>
        <a:ln w="6350" cap="flat" cmpd="sng" algn="ctr">
          <a:solidFill>
            <a:schemeClr val="accent5">
              <a:hueOff val="2252699"/>
              <a:satOff val="-5635"/>
              <a:lumOff val="-612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35237" y="772281"/>
        <a:ext cx="29648" cy="5929"/>
      </dsp:txXfrm>
    </dsp:sp>
    <dsp:sp modelId="{EB6AC5E6-F4E2-42E7-B0EC-0E355EE34D20}">
      <dsp:nvSpPr>
        <dsp:cNvPr id="0" name=""/>
        <dsp:cNvSpPr/>
      </dsp:nvSpPr>
      <dsp:spPr>
        <a:xfrm>
          <a:off x="3892525" y="1801"/>
          <a:ext cx="2578149" cy="1546889"/>
        </a:xfrm>
        <a:prstGeom prst="rect">
          <a:avLst/>
        </a:prstGeom>
        <a:solidFill>
          <a:schemeClr val="accent5">
            <a:hueOff val="1802159"/>
            <a:satOff val="-4508"/>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الأصالة</a:t>
          </a:r>
          <a:endParaRPr lang="en-US" sz="4700" kern="1200"/>
        </a:p>
      </dsp:txBody>
      <dsp:txXfrm>
        <a:off x="3892525" y="1801"/>
        <a:ext cx="2578149" cy="1546889"/>
      </dsp:txXfrm>
    </dsp:sp>
    <dsp:sp modelId="{280DFD33-7051-4A13-83BD-AEEE429A99EE}">
      <dsp:nvSpPr>
        <dsp:cNvPr id="0" name=""/>
        <dsp:cNvSpPr/>
      </dsp:nvSpPr>
      <dsp:spPr>
        <a:xfrm>
          <a:off x="2010475" y="1546891"/>
          <a:ext cx="6342248" cy="562374"/>
        </a:xfrm>
        <a:custGeom>
          <a:avLst/>
          <a:gdLst/>
          <a:ahLst/>
          <a:cxnLst/>
          <a:rect l="0" t="0" r="0" b="0"/>
          <a:pathLst>
            <a:path>
              <a:moveTo>
                <a:pt x="6342248" y="0"/>
              </a:moveTo>
              <a:lnTo>
                <a:pt x="6342248" y="298287"/>
              </a:lnTo>
              <a:lnTo>
                <a:pt x="0" y="298287"/>
              </a:lnTo>
              <a:lnTo>
                <a:pt x="0" y="562374"/>
              </a:lnTo>
            </a:path>
          </a:pathLst>
        </a:custGeom>
        <a:noFill/>
        <a:ln w="6350" cap="flat" cmpd="sng" algn="ctr">
          <a:solidFill>
            <a:schemeClr val="accent5">
              <a:hueOff val="4505397"/>
              <a:satOff val="-11270"/>
              <a:lumOff val="-122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22352" y="1825113"/>
        <a:ext cx="318495" cy="5929"/>
      </dsp:txXfrm>
    </dsp:sp>
    <dsp:sp modelId="{DB7A5B73-BC06-433F-9C80-66120EB92117}">
      <dsp:nvSpPr>
        <dsp:cNvPr id="0" name=""/>
        <dsp:cNvSpPr/>
      </dsp:nvSpPr>
      <dsp:spPr>
        <a:xfrm>
          <a:off x="7063649" y="1801"/>
          <a:ext cx="2578149" cy="1546889"/>
        </a:xfrm>
        <a:prstGeom prst="rect">
          <a:avLst/>
        </a:prstGeom>
        <a:solidFill>
          <a:schemeClr val="accent5">
            <a:hueOff val="3604318"/>
            <a:satOff val="-90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الواقعية</a:t>
          </a:r>
          <a:endParaRPr lang="en-US" sz="4700" kern="1200"/>
        </a:p>
      </dsp:txBody>
      <dsp:txXfrm>
        <a:off x="7063649" y="1801"/>
        <a:ext cx="2578149" cy="1546889"/>
      </dsp:txXfrm>
    </dsp:sp>
    <dsp:sp modelId="{BA80E6B6-D2D9-4813-AAE4-6C3C56D5EF16}">
      <dsp:nvSpPr>
        <dsp:cNvPr id="0" name=""/>
        <dsp:cNvSpPr/>
      </dsp:nvSpPr>
      <dsp:spPr>
        <a:xfrm>
          <a:off x="3297750" y="2869390"/>
          <a:ext cx="562374" cy="91440"/>
        </a:xfrm>
        <a:custGeom>
          <a:avLst/>
          <a:gdLst/>
          <a:ahLst/>
          <a:cxnLst/>
          <a:rect l="0" t="0" r="0" b="0"/>
          <a:pathLst>
            <a:path>
              <a:moveTo>
                <a:pt x="0" y="45720"/>
              </a:moveTo>
              <a:lnTo>
                <a:pt x="562374" y="45720"/>
              </a:lnTo>
            </a:path>
          </a:pathLst>
        </a:custGeom>
        <a:noFill/>
        <a:ln w="6350" cap="flat" cmpd="sng" algn="ctr">
          <a:solidFill>
            <a:schemeClr val="accent5">
              <a:hueOff val="6758096"/>
              <a:satOff val="-16904"/>
              <a:lumOff val="-1838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64113" y="2912145"/>
        <a:ext cx="29648" cy="5929"/>
      </dsp:txXfrm>
    </dsp:sp>
    <dsp:sp modelId="{A8BEF8F4-DB9C-4F2F-BC8F-C5CB59E96698}">
      <dsp:nvSpPr>
        <dsp:cNvPr id="0" name=""/>
        <dsp:cNvSpPr/>
      </dsp:nvSpPr>
      <dsp:spPr>
        <a:xfrm>
          <a:off x="721401" y="2141665"/>
          <a:ext cx="2578149" cy="1546889"/>
        </a:xfrm>
        <a:prstGeom prst="rect">
          <a:avLst/>
        </a:prstGeom>
        <a:solidFill>
          <a:schemeClr val="accent5">
            <a:hueOff val="5406476"/>
            <a:satOff val="-13523"/>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الدقة العلمية</a:t>
          </a:r>
          <a:endParaRPr lang="en-US" sz="4700" kern="1200"/>
        </a:p>
      </dsp:txBody>
      <dsp:txXfrm>
        <a:off x="721401" y="2141665"/>
        <a:ext cx="2578149" cy="1546889"/>
      </dsp:txXfrm>
    </dsp:sp>
    <dsp:sp modelId="{1E2F2C52-0B28-4CE1-8E26-A0C48E128204}">
      <dsp:nvSpPr>
        <dsp:cNvPr id="0" name=""/>
        <dsp:cNvSpPr/>
      </dsp:nvSpPr>
      <dsp:spPr>
        <a:xfrm>
          <a:off x="6468874" y="2869390"/>
          <a:ext cx="562374" cy="91440"/>
        </a:xfrm>
        <a:custGeom>
          <a:avLst/>
          <a:gdLst/>
          <a:ahLst/>
          <a:cxnLst/>
          <a:rect l="0" t="0" r="0" b="0"/>
          <a:pathLst>
            <a:path>
              <a:moveTo>
                <a:pt x="0" y="45720"/>
              </a:moveTo>
              <a:lnTo>
                <a:pt x="562374" y="45720"/>
              </a:lnTo>
            </a:path>
          </a:pathLst>
        </a:custGeom>
        <a:noFill/>
        <a:ln w="6350" cap="flat" cmpd="sng" algn="ctr">
          <a:solidFill>
            <a:schemeClr val="accent5">
              <a:hueOff val="9010794"/>
              <a:satOff val="-22539"/>
              <a:lumOff val="-2451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35237" y="2912145"/>
        <a:ext cx="29648" cy="5929"/>
      </dsp:txXfrm>
    </dsp:sp>
    <dsp:sp modelId="{782453E3-1E2D-4009-9C4F-2E7CC81DF1EB}">
      <dsp:nvSpPr>
        <dsp:cNvPr id="0" name=""/>
        <dsp:cNvSpPr/>
      </dsp:nvSpPr>
      <dsp:spPr>
        <a:xfrm>
          <a:off x="3892525" y="2141665"/>
          <a:ext cx="2578149" cy="1546889"/>
        </a:xfrm>
        <a:prstGeom prst="rect">
          <a:avLst/>
        </a:prstGeom>
        <a:solidFill>
          <a:schemeClr val="accent5">
            <a:hueOff val="7208635"/>
            <a:satOff val="-18031"/>
            <a:lumOff val="-1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التنظيم المنطقي</a:t>
          </a:r>
          <a:endParaRPr lang="en-US" sz="4700" kern="1200"/>
        </a:p>
      </dsp:txBody>
      <dsp:txXfrm>
        <a:off x="3892525" y="2141665"/>
        <a:ext cx="2578149" cy="1546889"/>
      </dsp:txXfrm>
    </dsp:sp>
    <dsp:sp modelId="{E10C9B26-568F-45AD-A201-1AB235E4AC84}">
      <dsp:nvSpPr>
        <dsp:cNvPr id="0" name=""/>
        <dsp:cNvSpPr/>
      </dsp:nvSpPr>
      <dsp:spPr>
        <a:xfrm>
          <a:off x="7063649" y="2141665"/>
          <a:ext cx="2578149" cy="1546889"/>
        </a:xfrm>
        <a:prstGeom prst="rect">
          <a:avLst/>
        </a:prstGeom>
        <a:solidFill>
          <a:schemeClr val="accent5">
            <a:hueOff val="9010794"/>
            <a:satOff val="-22539"/>
            <a:lumOff val="-2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331" tIns="132607" rIns="126331" bIns="132607" numCol="1" spcCol="1270" anchor="ctr" anchorCtr="0">
          <a:noAutofit/>
        </a:bodyPr>
        <a:lstStyle/>
        <a:p>
          <a:pPr marL="0" lvl="0" indent="0" algn="ctr" defTabSz="2089150">
            <a:lnSpc>
              <a:spcPct val="90000"/>
            </a:lnSpc>
            <a:spcBef>
              <a:spcPct val="0"/>
            </a:spcBef>
            <a:spcAft>
              <a:spcPct val="35000"/>
            </a:spcAft>
            <a:buNone/>
          </a:pPr>
          <a:r>
            <a:rPr lang="ar-SA" sz="4700" b="1" kern="1200"/>
            <a:t>الشمولية</a:t>
          </a:r>
          <a:endParaRPr lang="en-US" sz="4700" kern="1200"/>
        </a:p>
      </dsp:txBody>
      <dsp:txXfrm>
        <a:off x="7063649" y="2141665"/>
        <a:ext cx="2578149" cy="15468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CBD1EB-8DB7-4826-A4AB-520DB5017FAB}">
      <dsp:nvSpPr>
        <dsp:cNvPr id="0" name=""/>
        <dsp:cNvSpPr/>
      </dsp:nvSpPr>
      <dsp:spPr>
        <a:xfrm>
          <a:off x="1329" y="194313"/>
          <a:ext cx="1675118" cy="10050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عنوان الدراسة</a:t>
          </a:r>
          <a:endParaRPr lang="en-US" sz="2400" kern="1200"/>
        </a:p>
      </dsp:txBody>
      <dsp:txXfrm>
        <a:off x="1329" y="194313"/>
        <a:ext cx="1675118" cy="1005071"/>
      </dsp:txXfrm>
    </dsp:sp>
    <dsp:sp modelId="{4A05DFB2-ED8A-4B2B-8372-AC3374B1488D}">
      <dsp:nvSpPr>
        <dsp:cNvPr id="0" name=""/>
        <dsp:cNvSpPr/>
      </dsp:nvSpPr>
      <dsp:spPr>
        <a:xfrm>
          <a:off x="1843959" y="194313"/>
          <a:ext cx="1675118" cy="1005071"/>
        </a:xfrm>
        <a:prstGeom prst="rect">
          <a:avLst/>
        </a:prstGeom>
        <a:solidFill>
          <a:schemeClr val="accent2">
            <a:hueOff val="416006"/>
            <a:satOff val="-1567"/>
            <a:lumOff val="13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مقدمة البحث</a:t>
          </a:r>
          <a:endParaRPr lang="en-US" sz="2400" kern="1200"/>
        </a:p>
      </dsp:txBody>
      <dsp:txXfrm>
        <a:off x="1843959" y="194313"/>
        <a:ext cx="1675118" cy="1005071"/>
      </dsp:txXfrm>
    </dsp:sp>
    <dsp:sp modelId="{2536A6FE-0DA9-4EF7-A0DE-F62391AE4DF2}">
      <dsp:nvSpPr>
        <dsp:cNvPr id="0" name=""/>
        <dsp:cNvSpPr/>
      </dsp:nvSpPr>
      <dsp:spPr>
        <a:xfrm>
          <a:off x="3686590" y="194313"/>
          <a:ext cx="1675118" cy="1005071"/>
        </a:xfrm>
        <a:prstGeom prst="rect">
          <a:avLst/>
        </a:prstGeom>
        <a:solidFill>
          <a:schemeClr val="accent2">
            <a:hueOff val="832011"/>
            <a:satOff val="-3134"/>
            <a:lumOff val="26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مشكلة البحث</a:t>
          </a:r>
          <a:endParaRPr lang="en-US" sz="2400" kern="1200"/>
        </a:p>
      </dsp:txBody>
      <dsp:txXfrm>
        <a:off x="3686590" y="194313"/>
        <a:ext cx="1675118" cy="1005071"/>
      </dsp:txXfrm>
    </dsp:sp>
    <dsp:sp modelId="{CC29BF62-F6F6-425D-BA17-19862A46185B}">
      <dsp:nvSpPr>
        <dsp:cNvPr id="0" name=""/>
        <dsp:cNvSpPr/>
      </dsp:nvSpPr>
      <dsp:spPr>
        <a:xfrm>
          <a:off x="5529220" y="194313"/>
          <a:ext cx="1675118" cy="1005071"/>
        </a:xfrm>
        <a:prstGeom prst="rect">
          <a:avLst/>
        </a:prstGeom>
        <a:solidFill>
          <a:schemeClr val="accent2">
            <a:hueOff val="1248017"/>
            <a:satOff val="-4701"/>
            <a:lumOff val="39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أسئلة البحث</a:t>
          </a:r>
          <a:endParaRPr lang="en-US" sz="2400" kern="1200"/>
        </a:p>
      </dsp:txBody>
      <dsp:txXfrm>
        <a:off x="5529220" y="194313"/>
        <a:ext cx="1675118" cy="1005071"/>
      </dsp:txXfrm>
    </dsp:sp>
    <dsp:sp modelId="{ECB3B6A4-6D77-4290-8399-489911FFE3DB}">
      <dsp:nvSpPr>
        <dsp:cNvPr id="0" name=""/>
        <dsp:cNvSpPr/>
      </dsp:nvSpPr>
      <dsp:spPr>
        <a:xfrm>
          <a:off x="7371850" y="194313"/>
          <a:ext cx="1675118" cy="1005071"/>
        </a:xfrm>
        <a:prstGeom prst="rect">
          <a:avLst/>
        </a:prstGeom>
        <a:solidFill>
          <a:schemeClr val="accent2">
            <a:hueOff val="1664023"/>
            <a:satOff val="-6268"/>
            <a:lumOff val="52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فرضيات البحث</a:t>
          </a:r>
          <a:endParaRPr lang="en-US" sz="2400" kern="1200"/>
        </a:p>
      </dsp:txBody>
      <dsp:txXfrm>
        <a:off x="7371850" y="194313"/>
        <a:ext cx="1675118" cy="1005071"/>
      </dsp:txXfrm>
    </dsp:sp>
    <dsp:sp modelId="{17B5C75F-ABD2-410F-B838-2368DE18EB5B}">
      <dsp:nvSpPr>
        <dsp:cNvPr id="0" name=""/>
        <dsp:cNvSpPr/>
      </dsp:nvSpPr>
      <dsp:spPr>
        <a:xfrm>
          <a:off x="9214481" y="194313"/>
          <a:ext cx="1675118" cy="1005071"/>
        </a:xfrm>
        <a:prstGeom prst="rect">
          <a:avLst/>
        </a:prstGeom>
        <a:solidFill>
          <a:schemeClr val="accent2">
            <a:hueOff val="2080029"/>
            <a:satOff val="-7835"/>
            <a:lumOff val="65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أهداف البحث</a:t>
          </a:r>
          <a:endParaRPr lang="en-US" sz="2400" kern="1200"/>
        </a:p>
      </dsp:txBody>
      <dsp:txXfrm>
        <a:off x="9214481" y="194313"/>
        <a:ext cx="1675118" cy="1005071"/>
      </dsp:txXfrm>
    </dsp:sp>
    <dsp:sp modelId="{CE1F92C8-924E-4C15-B188-DB6D864625D1}">
      <dsp:nvSpPr>
        <dsp:cNvPr id="0" name=""/>
        <dsp:cNvSpPr/>
      </dsp:nvSpPr>
      <dsp:spPr>
        <a:xfrm>
          <a:off x="1329" y="1366895"/>
          <a:ext cx="1675118" cy="1005071"/>
        </a:xfrm>
        <a:prstGeom prst="rect">
          <a:avLst/>
        </a:prstGeom>
        <a:solidFill>
          <a:schemeClr val="accent2">
            <a:hueOff val="2496034"/>
            <a:satOff val="-9402"/>
            <a:lumOff val="78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أهمية البحث</a:t>
          </a:r>
          <a:endParaRPr lang="en-US" sz="2400" kern="1200"/>
        </a:p>
      </dsp:txBody>
      <dsp:txXfrm>
        <a:off x="1329" y="1366895"/>
        <a:ext cx="1675118" cy="1005071"/>
      </dsp:txXfrm>
    </dsp:sp>
    <dsp:sp modelId="{53A66D28-8652-4496-80F9-83936B713948}">
      <dsp:nvSpPr>
        <dsp:cNvPr id="0" name=""/>
        <dsp:cNvSpPr/>
      </dsp:nvSpPr>
      <dsp:spPr>
        <a:xfrm>
          <a:off x="1843959" y="1366895"/>
          <a:ext cx="1675118" cy="1005071"/>
        </a:xfrm>
        <a:prstGeom prst="rect">
          <a:avLst/>
        </a:prstGeom>
        <a:solidFill>
          <a:schemeClr val="accent2">
            <a:hueOff val="2912040"/>
            <a:satOff val="-10969"/>
            <a:lumOff val="92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حدود البحث</a:t>
          </a:r>
          <a:endParaRPr lang="en-US" sz="2400" kern="1200"/>
        </a:p>
      </dsp:txBody>
      <dsp:txXfrm>
        <a:off x="1843959" y="1366895"/>
        <a:ext cx="1675118" cy="1005071"/>
      </dsp:txXfrm>
    </dsp:sp>
    <dsp:sp modelId="{28D743BD-58D4-47D0-9676-C9F399CA4A47}">
      <dsp:nvSpPr>
        <dsp:cNvPr id="0" name=""/>
        <dsp:cNvSpPr/>
      </dsp:nvSpPr>
      <dsp:spPr>
        <a:xfrm>
          <a:off x="3686590" y="1366895"/>
          <a:ext cx="1675118" cy="1005071"/>
        </a:xfrm>
        <a:prstGeom prst="rect">
          <a:avLst/>
        </a:prstGeom>
        <a:solidFill>
          <a:schemeClr val="accent2">
            <a:hueOff val="3328046"/>
            <a:satOff val="-12536"/>
            <a:lumOff val="105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مصطلحات الدراسة</a:t>
          </a:r>
          <a:endParaRPr lang="en-US" sz="2400" kern="1200"/>
        </a:p>
      </dsp:txBody>
      <dsp:txXfrm>
        <a:off x="3686590" y="1366895"/>
        <a:ext cx="1675118" cy="1005071"/>
      </dsp:txXfrm>
    </dsp:sp>
    <dsp:sp modelId="{20FB2E46-ED05-4904-8248-45F345C734FD}">
      <dsp:nvSpPr>
        <dsp:cNvPr id="0" name=""/>
        <dsp:cNvSpPr/>
      </dsp:nvSpPr>
      <dsp:spPr>
        <a:xfrm>
          <a:off x="5529220" y="1366895"/>
          <a:ext cx="1675118" cy="1005071"/>
        </a:xfrm>
        <a:prstGeom prst="rect">
          <a:avLst/>
        </a:prstGeom>
        <a:solidFill>
          <a:schemeClr val="accent2">
            <a:hueOff val="3744052"/>
            <a:satOff val="-14102"/>
            <a:lumOff val="118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الدراسات السابقة</a:t>
          </a:r>
          <a:endParaRPr lang="en-US" sz="2400" kern="1200"/>
        </a:p>
      </dsp:txBody>
      <dsp:txXfrm>
        <a:off x="5529220" y="1366895"/>
        <a:ext cx="1675118" cy="1005071"/>
      </dsp:txXfrm>
    </dsp:sp>
    <dsp:sp modelId="{47D3C923-BD37-4E06-B189-8DADF8A11C1C}">
      <dsp:nvSpPr>
        <dsp:cNvPr id="0" name=""/>
        <dsp:cNvSpPr/>
      </dsp:nvSpPr>
      <dsp:spPr>
        <a:xfrm>
          <a:off x="7371850" y="1366895"/>
          <a:ext cx="1675118" cy="1005071"/>
        </a:xfrm>
        <a:prstGeom prst="rect">
          <a:avLst/>
        </a:prstGeom>
        <a:solidFill>
          <a:schemeClr val="accent2">
            <a:hueOff val="4160057"/>
            <a:satOff val="-15669"/>
            <a:lumOff val="131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الإطار النظري</a:t>
          </a:r>
          <a:endParaRPr lang="en-US" sz="2400" kern="1200"/>
        </a:p>
      </dsp:txBody>
      <dsp:txXfrm>
        <a:off x="7371850" y="1366895"/>
        <a:ext cx="1675118" cy="1005071"/>
      </dsp:txXfrm>
    </dsp:sp>
    <dsp:sp modelId="{420767D0-57E0-4E64-9ADA-0F631F20944E}">
      <dsp:nvSpPr>
        <dsp:cNvPr id="0" name=""/>
        <dsp:cNvSpPr/>
      </dsp:nvSpPr>
      <dsp:spPr>
        <a:xfrm>
          <a:off x="9214481" y="1366895"/>
          <a:ext cx="1675118" cy="1005071"/>
        </a:xfrm>
        <a:prstGeom prst="rect">
          <a:avLst/>
        </a:prstGeom>
        <a:solidFill>
          <a:schemeClr val="accent2">
            <a:hueOff val="4576063"/>
            <a:satOff val="-17236"/>
            <a:lumOff val="144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منهجية البحث</a:t>
          </a:r>
          <a:endParaRPr lang="en-US" sz="2400" kern="1200"/>
        </a:p>
      </dsp:txBody>
      <dsp:txXfrm>
        <a:off x="9214481" y="1366895"/>
        <a:ext cx="1675118" cy="1005071"/>
      </dsp:txXfrm>
    </dsp:sp>
    <dsp:sp modelId="{0183CD63-AC45-4293-B6BA-97C05F2AA0C2}">
      <dsp:nvSpPr>
        <dsp:cNvPr id="0" name=""/>
        <dsp:cNvSpPr/>
      </dsp:nvSpPr>
      <dsp:spPr>
        <a:xfrm>
          <a:off x="1329" y="2539478"/>
          <a:ext cx="1675118" cy="1005071"/>
        </a:xfrm>
        <a:prstGeom prst="rect">
          <a:avLst/>
        </a:prstGeom>
        <a:solidFill>
          <a:schemeClr val="accent2">
            <a:hueOff val="4992069"/>
            <a:satOff val="-18803"/>
            <a:lumOff val="15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مجتمع الدراسة والعينة</a:t>
          </a:r>
          <a:endParaRPr lang="en-US" sz="2400" kern="1200"/>
        </a:p>
      </dsp:txBody>
      <dsp:txXfrm>
        <a:off x="1329" y="2539478"/>
        <a:ext cx="1675118" cy="1005071"/>
      </dsp:txXfrm>
    </dsp:sp>
    <dsp:sp modelId="{2D099627-7C88-48CE-9D7E-E6E9F86C6A99}">
      <dsp:nvSpPr>
        <dsp:cNvPr id="0" name=""/>
        <dsp:cNvSpPr/>
      </dsp:nvSpPr>
      <dsp:spPr>
        <a:xfrm>
          <a:off x="1843959" y="2539478"/>
          <a:ext cx="1675118" cy="1005071"/>
        </a:xfrm>
        <a:prstGeom prst="rect">
          <a:avLst/>
        </a:prstGeom>
        <a:solidFill>
          <a:schemeClr val="accent2">
            <a:hueOff val="5408074"/>
            <a:satOff val="-20370"/>
            <a:lumOff val="170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أدوات جمع البيانات</a:t>
          </a:r>
          <a:endParaRPr lang="en-US" sz="2400" kern="1200"/>
        </a:p>
      </dsp:txBody>
      <dsp:txXfrm>
        <a:off x="1843959" y="2539478"/>
        <a:ext cx="1675118" cy="1005071"/>
      </dsp:txXfrm>
    </dsp:sp>
    <dsp:sp modelId="{B45E41F3-DE0E-4216-9917-FBAE6D1DBFBD}">
      <dsp:nvSpPr>
        <dsp:cNvPr id="0" name=""/>
        <dsp:cNvSpPr/>
      </dsp:nvSpPr>
      <dsp:spPr>
        <a:xfrm>
          <a:off x="3686590" y="2539478"/>
          <a:ext cx="1675118" cy="1005071"/>
        </a:xfrm>
        <a:prstGeom prst="rect">
          <a:avLst/>
        </a:prstGeom>
        <a:solidFill>
          <a:schemeClr val="accent2">
            <a:hueOff val="5824080"/>
            <a:satOff val="-21937"/>
            <a:lumOff val="184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الصدق والثبات</a:t>
          </a:r>
          <a:endParaRPr lang="en-US" sz="2400" kern="1200"/>
        </a:p>
      </dsp:txBody>
      <dsp:txXfrm>
        <a:off x="3686590" y="2539478"/>
        <a:ext cx="1675118" cy="1005071"/>
      </dsp:txXfrm>
    </dsp:sp>
    <dsp:sp modelId="{2E9B74E5-13F7-4E1B-B54C-EAC5A70AD82B}">
      <dsp:nvSpPr>
        <dsp:cNvPr id="0" name=""/>
        <dsp:cNvSpPr/>
      </dsp:nvSpPr>
      <dsp:spPr>
        <a:xfrm>
          <a:off x="5529220" y="2539478"/>
          <a:ext cx="1675118" cy="1005071"/>
        </a:xfrm>
        <a:prstGeom prst="rect">
          <a:avLst/>
        </a:prstGeom>
        <a:solidFill>
          <a:schemeClr val="accent2">
            <a:hueOff val="6240086"/>
            <a:satOff val="-23504"/>
            <a:lumOff val="19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أساليب تحليل البيانات</a:t>
          </a:r>
          <a:endParaRPr lang="en-US" sz="2400" kern="1200"/>
        </a:p>
      </dsp:txBody>
      <dsp:txXfrm>
        <a:off x="5529220" y="2539478"/>
        <a:ext cx="1675118" cy="1005071"/>
      </dsp:txXfrm>
    </dsp:sp>
    <dsp:sp modelId="{D62D652B-7DEE-4E98-88B7-2E276338DBB1}">
      <dsp:nvSpPr>
        <dsp:cNvPr id="0" name=""/>
        <dsp:cNvSpPr/>
      </dsp:nvSpPr>
      <dsp:spPr>
        <a:xfrm>
          <a:off x="7371850" y="2539478"/>
          <a:ext cx="1675118" cy="1005071"/>
        </a:xfrm>
        <a:prstGeom prst="rect">
          <a:avLst/>
        </a:prstGeom>
        <a:solidFill>
          <a:schemeClr val="accent2">
            <a:hueOff val="6656092"/>
            <a:satOff val="-25071"/>
            <a:lumOff val="210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الجدول الزمني</a:t>
          </a:r>
          <a:endParaRPr lang="en-US" sz="2400" kern="1200"/>
        </a:p>
      </dsp:txBody>
      <dsp:txXfrm>
        <a:off x="7371850" y="2539478"/>
        <a:ext cx="1675118" cy="1005071"/>
      </dsp:txXfrm>
    </dsp:sp>
    <dsp:sp modelId="{1BB0B208-EF1B-4DDD-B9DB-D577D7C8835F}">
      <dsp:nvSpPr>
        <dsp:cNvPr id="0" name=""/>
        <dsp:cNvSpPr/>
      </dsp:nvSpPr>
      <dsp:spPr>
        <a:xfrm>
          <a:off x="9214481" y="2539478"/>
          <a:ext cx="1675118" cy="1005071"/>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قائمة المراجع</a:t>
          </a:r>
          <a:endParaRPr lang="en-US" sz="2400" kern="1200"/>
        </a:p>
      </dsp:txBody>
      <dsp:txXfrm>
        <a:off x="9214481" y="2539478"/>
        <a:ext cx="1675118" cy="10050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996C3-8EC7-4FC8-8A2E-4EE74CA9A0E3}">
      <dsp:nvSpPr>
        <dsp:cNvPr id="0" name=""/>
        <dsp:cNvSpPr/>
      </dsp:nvSpPr>
      <dsp:spPr>
        <a:xfrm>
          <a:off x="3190" y="224092"/>
          <a:ext cx="2531290" cy="15187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اختيار موضوع مناسب</a:t>
          </a:r>
          <a:r>
            <a:rPr lang="en-US" sz="3500" kern="1200"/>
            <a:t>. </a:t>
          </a:r>
        </a:p>
      </dsp:txBody>
      <dsp:txXfrm>
        <a:off x="3190" y="224092"/>
        <a:ext cx="2531290" cy="1518774"/>
      </dsp:txXfrm>
    </dsp:sp>
    <dsp:sp modelId="{DA76225D-B9CD-40EC-8DB6-5BA1A46C5967}">
      <dsp:nvSpPr>
        <dsp:cNvPr id="0" name=""/>
        <dsp:cNvSpPr/>
      </dsp:nvSpPr>
      <dsp:spPr>
        <a:xfrm>
          <a:off x="2787609" y="224092"/>
          <a:ext cx="2531290" cy="1518774"/>
        </a:xfrm>
        <a:prstGeom prst="rect">
          <a:avLst/>
        </a:prstGeom>
        <a:solidFill>
          <a:schemeClr val="accent2">
            <a:hueOff val="1010300"/>
            <a:satOff val="-3805"/>
            <a:lumOff val="31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قراءة الأدبيات السابقة</a:t>
          </a:r>
          <a:r>
            <a:rPr lang="en-US" sz="3500" kern="1200"/>
            <a:t>. </a:t>
          </a:r>
        </a:p>
      </dsp:txBody>
      <dsp:txXfrm>
        <a:off x="2787609" y="224092"/>
        <a:ext cx="2531290" cy="1518774"/>
      </dsp:txXfrm>
    </dsp:sp>
    <dsp:sp modelId="{80D06457-35BB-446A-822C-674C868B2583}">
      <dsp:nvSpPr>
        <dsp:cNvPr id="0" name=""/>
        <dsp:cNvSpPr/>
      </dsp:nvSpPr>
      <dsp:spPr>
        <a:xfrm>
          <a:off x="5572029" y="224092"/>
          <a:ext cx="2531290" cy="1518774"/>
        </a:xfrm>
        <a:prstGeom prst="rect">
          <a:avLst/>
        </a:prstGeom>
        <a:solidFill>
          <a:schemeClr val="accent2">
            <a:hueOff val="2020599"/>
            <a:satOff val="-7611"/>
            <a:lumOff val="63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تحديد المشكلة بدقة</a:t>
          </a:r>
          <a:r>
            <a:rPr lang="en-US" sz="3500" kern="1200"/>
            <a:t>. </a:t>
          </a:r>
        </a:p>
      </dsp:txBody>
      <dsp:txXfrm>
        <a:off x="5572029" y="224092"/>
        <a:ext cx="2531290" cy="1518774"/>
      </dsp:txXfrm>
    </dsp:sp>
    <dsp:sp modelId="{75DA5FB2-6245-4381-9B41-79A18B74E3BB}">
      <dsp:nvSpPr>
        <dsp:cNvPr id="0" name=""/>
        <dsp:cNvSpPr/>
      </dsp:nvSpPr>
      <dsp:spPr>
        <a:xfrm>
          <a:off x="8356448" y="224092"/>
          <a:ext cx="2531290" cy="1518774"/>
        </a:xfrm>
        <a:prstGeom prst="rect">
          <a:avLst/>
        </a:prstGeom>
        <a:solidFill>
          <a:schemeClr val="accent2">
            <a:hueOff val="3030899"/>
            <a:satOff val="-11416"/>
            <a:lumOff val="95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صياغة الأهداف والأسئلة</a:t>
          </a:r>
          <a:r>
            <a:rPr lang="en-US" sz="3500" kern="1200"/>
            <a:t>. </a:t>
          </a:r>
        </a:p>
      </dsp:txBody>
      <dsp:txXfrm>
        <a:off x="8356448" y="224092"/>
        <a:ext cx="2531290" cy="1518774"/>
      </dsp:txXfrm>
    </dsp:sp>
    <dsp:sp modelId="{A3F27BFA-99DE-4CF7-8687-4F51D6897427}">
      <dsp:nvSpPr>
        <dsp:cNvPr id="0" name=""/>
        <dsp:cNvSpPr/>
      </dsp:nvSpPr>
      <dsp:spPr>
        <a:xfrm>
          <a:off x="3190" y="1995996"/>
          <a:ext cx="2531290" cy="1518774"/>
        </a:xfrm>
        <a:prstGeom prst="rect">
          <a:avLst/>
        </a:prstGeom>
        <a:solidFill>
          <a:schemeClr val="accent2">
            <a:hueOff val="4041199"/>
            <a:satOff val="-15222"/>
            <a:lumOff val="127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اختيار المنهج المناسب</a:t>
          </a:r>
          <a:r>
            <a:rPr lang="en-US" sz="3500" kern="1200"/>
            <a:t>. </a:t>
          </a:r>
        </a:p>
      </dsp:txBody>
      <dsp:txXfrm>
        <a:off x="3190" y="1995996"/>
        <a:ext cx="2531290" cy="1518774"/>
      </dsp:txXfrm>
    </dsp:sp>
    <dsp:sp modelId="{81582A54-B950-45AC-BC7B-4B5FB8F0E533}">
      <dsp:nvSpPr>
        <dsp:cNvPr id="0" name=""/>
        <dsp:cNvSpPr/>
      </dsp:nvSpPr>
      <dsp:spPr>
        <a:xfrm>
          <a:off x="2787609" y="1995996"/>
          <a:ext cx="2531290" cy="1518774"/>
        </a:xfrm>
        <a:prstGeom prst="rect">
          <a:avLst/>
        </a:prstGeom>
        <a:solidFill>
          <a:schemeClr val="accent2">
            <a:hueOff val="5051498"/>
            <a:satOff val="-19027"/>
            <a:lumOff val="159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تحديد العينة والأدوات</a:t>
          </a:r>
          <a:r>
            <a:rPr lang="en-US" sz="3500" kern="1200"/>
            <a:t>. </a:t>
          </a:r>
        </a:p>
      </dsp:txBody>
      <dsp:txXfrm>
        <a:off x="2787609" y="1995996"/>
        <a:ext cx="2531290" cy="1518774"/>
      </dsp:txXfrm>
    </dsp:sp>
    <dsp:sp modelId="{C5D8C28F-E859-4A6B-8548-707610237C7A}">
      <dsp:nvSpPr>
        <dsp:cNvPr id="0" name=""/>
        <dsp:cNvSpPr/>
      </dsp:nvSpPr>
      <dsp:spPr>
        <a:xfrm>
          <a:off x="5572029" y="1995996"/>
          <a:ext cx="2531290" cy="1518774"/>
        </a:xfrm>
        <a:prstGeom prst="rect">
          <a:avLst/>
        </a:prstGeom>
        <a:solidFill>
          <a:schemeClr val="accent2">
            <a:hueOff val="6061798"/>
            <a:satOff val="-22833"/>
            <a:lumOff val="191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كتابة الخطة أكاديميًا</a:t>
          </a:r>
          <a:r>
            <a:rPr lang="en-US" sz="3500" kern="1200"/>
            <a:t>. </a:t>
          </a:r>
        </a:p>
      </dsp:txBody>
      <dsp:txXfrm>
        <a:off x="5572029" y="1995996"/>
        <a:ext cx="2531290" cy="1518774"/>
      </dsp:txXfrm>
    </dsp:sp>
    <dsp:sp modelId="{079A7728-8C45-4244-8C63-AF7BBB35D188}">
      <dsp:nvSpPr>
        <dsp:cNvPr id="0" name=""/>
        <dsp:cNvSpPr/>
      </dsp:nvSpPr>
      <dsp:spPr>
        <a:xfrm>
          <a:off x="8356448" y="1995996"/>
          <a:ext cx="2531290" cy="1518774"/>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kern="1200"/>
            <a:t>مراجعتها لغويًا ومنهجيًا</a:t>
          </a:r>
          <a:endParaRPr lang="en-US" sz="3500" kern="1200"/>
        </a:p>
      </dsp:txBody>
      <dsp:txXfrm>
        <a:off x="8356448" y="1995996"/>
        <a:ext cx="2531290" cy="15187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5C2FB8-540B-40BF-8A3F-6D1419673172}">
      <dsp:nvSpPr>
        <dsp:cNvPr id="0" name=""/>
        <dsp:cNvSpPr/>
      </dsp:nvSpPr>
      <dsp:spPr>
        <a:xfrm>
          <a:off x="3190" y="137741"/>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اختيار موضوع واسع جدًا</a:t>
          </a:r>
          <a:r>
            <a:rPr lang="en-US" sz="3600" kern="1200"/>
            <a:t>. </a:t>
          </a:r>
        </a:p>
      </dsp:txBody>
      <dsp:txXfrm>
        <a:off x="3190" y="137741"/>
        <a:ext cx="2531289" cy="1518773"/>
      </dsp:txXfrm>
    </dsp:sp>
    <dsp:sp modelId="{B871A6DF-8F4E-436F-BD31-A528ABA7B480}">
      <dsp:nvSpPr>
        <dsp:cNvPr id="0" name=""/>
        <dsp:cNvSpPr/>
      </dsp:nvSpPr>
      <dsp:spPr>
        <a:xfrm>
          <a:off x="2787609" y="137741"/>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ضعف صياغة المشكلة</a:t>
          </a:r>
          <a:r>
            <a:rPr lang="en-US" sz="3600" kern="1200"/>
            <a:t>. </a:t>
          </a:r>
        </a:p>
      </dsp:txBody>
      <dsp:txXfrm>
        <a:off x="2787609" y="137741"/>
        <a:ext cx="2531289" cy="1518773"/>
      </dsp:txXfrm>
    </dsp:sp>
    <dsp:sp modelId="{A1FF86C0-0CE2-4599-BE7B-44EA18FB379B}">
      <dsp:nvSpPr>
        <dsp:cNvPr id="0" name=""/>
        <dsp:cNvSpPr/>
      </dsp:nvSpPr>
      <dsp:spPr>
        <a:xfrm>
          <a:off x="5572028" y="137741"/>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أهداف غير واضحة</a:t>
          </a:r>
          <a:r>
            <a:rPr lang="en-US" sz="3600" kern="1200"/>
            <a:t>. </a:t>
          </a:r>
        </a:p>
      </dsp:txBody>
      <dsp:txXfrm>
        <a:off x="5572028" y="137741"/>
        <a:ext cx="2531289" cy="1518773"/>
      </dsp:txXfrm>
    </dsp:sp>
    <dsp:sp modelId="{0D0750CB-B721-46EA-83D3-98B3F1797A82}">
      <dsp:nvSpPr>
        <dsp:cNvPr id="0" name=""/>
        <dsp:cNvSpPr/>
      </dsp:nvSpPr>
      <dsp:spPr>
        <a:xfrm>
          <a:off x="8356447" y="137741"/>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غياب الدراسات السابقة</a:t>
          </a:r>
          <a:r>
            <a:rPr lang="en-US" sz="3600" kern="1200"/>
            <a:t>. </a:t>
          </a:r>
        </a:p>
      </dsp:txBody>
      <dsp:txXfrm>
        <a:off x="8356447" y="137741"/>
        <a:ext cx="2531289" cy="1518773"/>
      </dsp:txXfrm>
    </dsp:sp>
    <dsp:sp modelId="{32119074-40B3-4173-A427-19AC46EE8EC6}">
      <dsp:nvSpPr>
        <dsp:cNvPr id="0" name=""/>
        <dsp:cNvSpPr/>
      </dsp:nvSpPr>
      <dsp:spPr>
        <a:xfrm>
          <a:off x="1395400" y="1909644"/>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منهجية غير مناسبة</a:t>
          </a:r>
          <a:r>
            <a:rPr lang="en-US" sz="3600" kern="1200"/>
            <a:t>. </a:t>
          </a:r>
        </a:p>
      </dsp:txBody>
      <dsp:txXfrm>
        <a:off x="1395400" y="1909644"/>
        <a:ext cx="2531289" cy="1518773"/>
      </dsp:txXfrm>
    </dsp:sp>
    <dsp:sp modelId="{AB5044BB-8294-46A5-A3C7-3CB2CCAEA6C1}">
      <dsp:nvSpPr>
        <dsp:cNvPr id="0" name=""/>
        <dsp:cNvSpPr/>
      </dsp:nvSpPr>
      <dsp:spPr>
        <a:xfrm>
          <a:off x="4179819" y="1909644"/>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ضعف التوثيق</a:t>
          </a:r>
          <a:r>
            <a:rPr lang="en-US" sz="3600" kern="1200"/>
            <a:t>. </a:t>
          </a:r>
        </a:p>
      </dsp:txBody>
      <dsp:txXfrm>
        <a:off x="4179819" y="1909644"/>
        <a:ext cx="2531289" cy="1518773"/>
      </dsp:txXfrm>
    </dsp:sp>
    <dsp:sp modelId="{1F6E4BD5-A4FD-4BCA-A23F-E3B7E12B4660}">
      <dsp:nvSpPr>
        <dsp:cNvPr id="0" name=""/>
        <dsp:cNvSpPr/>
      </dsp:nvSpPr>
      <dsp:spPr>
        <a:xfrm>
          <a:off x="6964237" y="1909644"/>
          <a:ext cx="2531289" cy="1518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kern="1200"/>
            <a:t>أخطاء لغوية</a:t>
          </a:r>
          <a:r>
            <a:rPr lang="en-US" sz="3600" kern="1200"/>
            <a:t>. </a:t>
          </a:r>
        </a:p>
      </dsp:txBody>
      <dsp:txXfrm>
        <a:off x="6964237" y="1909644"/>
        <a:ext cx="2531289" cy="15187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483A9-11AA-42C6-8C0B-23AAE24F70A3}">
      <dsp:nvSpPr>
        <dsp:cNvPr id="0" name=""/>
        <dsp:cNvSpPr/>
      </dsp:nvSpPr>
      <dsp:spPr>
        <a:xfrm>
          <a:off x="0" y="1761372"/>
          <a:ext cx="1169643" cy="14035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أصالة الموضوع</a:t>
          </a:r>
          <a:r>
            <a:rPr lang="en-US" sz="1900" kern="1200"/>
            <a:t>. </a:t>
          </a:r>
        </a:p>
      </dsp:txBody>
      <dsp:txXfrm>
        <a:off x="0" y="2322801"/>
        <a:ext cx="1169643" cy="842143"/>
      </dsp:txXfrm>
    </dsp:sp>
    <dsp:sp modelId="{3EDCE5F7-FF9C-4028-9062-63119DCDFE3B}">
      <dsp:nvSpPr>
        <dsp:cNvPr id="0" name=""/>
        <dsp:cNvSpPr/>
      </dsp:nvSpPr>
      <dsp:spPr>
        <a:xfrm>
          <a:off x="0"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01</a:t>
          </a:r>
        </a:p>
      </dsp:txBody>
      <dsp:txXfrm>
        <a:off x="0" y="1761372"/>
        <a:ext cx="1169643" cy="561428"/>
      </dsp:txXfrm>
    </dsp:sp>
    <dsp:sp modelId="{00549F13-8B0B-4270-8C7B-FA89B33532BC}">
      <dsp:nvSpPr>
        <dsp:cNvPr id="0" name=""/>
        <dsp:cNvSpPr/>
      </dsp:nvSpPr>
      <dsp:spPr>
        <a:xfrm>
          <a:off x="1263214" y="1761372"/>
          <a:ext cx="1169643" cy="14035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وضوح المشكلة</a:t>
          </a:r>
          <a:r>
            <a:rPr lang="en-US" sz="1900" kern="1200"/>
            <a:t>. </a:t>
          </a:r>
        </a:p>
      </dsp:txBody>
      <dsp:txXfrm>
        <a:off x="1263214" y="2322801"/>
        <a:ext cx="1169643" cy="842143"/>
      </dsp:txXfrm>
    </dsp:sp>
    <dsp:sp modelId="{89AC0DC3-50A5-4780-BA99-AF0763DFFADB}">
      <dsp:nvSpPr>
        <dsp:cNvPr id="0" name=""/>
        <dsp:cNvSpPr/>
      </dsp:nvSpPr>
      <dsp:spPr>
        <a:xfrm>
          <a:off x="1263214"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02</a:t>
          </a:r>
        </a:p>
      </dsp:txBody>
      <dsp:txXfrm>
        <a:off x="1263214" y="1761372"/>
        <a:ext cx="1169643" cy="561428"/>
      </dsp:txXfrm>
    </dsp:sp>
    <dsp:sp modelId="{F15180DA-6854-486C-96BD-65B0A924C2D9}">
      <dsp:nvSpPr>
        <dsp:cNvPr id="0" name=""/>
        <dsp:cNvSpPr/>
      </dsp:nvSpPr>
      <dsp:spPr>
        <a:xfrm>
          <a:off x="2526429" y="1761372"/>
          <a:ext cx="1169643" cy="14035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أهمية الدراسة</a:t>
          </a:r>
          <a:r>
            <a:rPr lang="en-US" sz="1900" kern="1200"/>
            <a:t>. </a:t>
          </a:r>
        </a:p>
      </dsp:txBody>
      <dsp:txXfrm>
        <a:off x="2526429" y="2322801"/>
        <a:ext cx="1169643" cy="842143"/>
      </dsp:txXfrm>
    </dsp:sp>
    <dsp:sp modelId="{5F71D7BD-F7C9-4519-BAAD-8FF2154ED323}">
      <dsp:nvSpPr>
        <dsp:cNvPr id="0" name=""/>
        <dsp:cNvSpPr/>
      </dsp:nvSpPr>
      <dsp:spPr>
        <a:xfrm>
          <a:off x="2526429"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03</a:t>
          </a:r>
        </a:p>
      </dsp:txBody>
      <dsp:txXfrm>
        <a:off x="2526429" y="1761372"/>
        <a:ext cx="1169643" cy="561428"/>
      </dsp:txXfrm>
    </dsp:sp>
    <dsp:sp modelId="{BFE4399B-1FC0-4F66-B9CE-D2D05D83422F}">
      <dsp:nvSpPr>
        <dsp:cNvPr id="0" name=""/>
        <dsp:cNvSpPr/>
      </dsp:nvSpPr>
      <dsp:spPr>
        <a:xfrm>
          <a:off x="3789644" y="1761372"/>
          <a:ext cx="1169643" cy="14035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قوة المنهجية</a:t>
          </a:r>
          <a:r>
            <a:rPr lang="en-US" sz="1900" kern="1200"/>
            <a:t>. </a:t>
          </a:r>
        </a:p>
      </dsp:txBody>
      <dsp:txXfrm>
        <a:off x="3789644" y="2322801"/>
        <a:ext cx="1169643" cy="842143"/>
      </dsp:txXfrm>
    </dsp:sp>
    <dsp:sp modelId="{7FE4AC5F-ACE0-4464-B92F-5648CBB0AC1D}">
      <dsp:nvSpPr>
        <dsp:cNvPr id="0" name=""/>
        <dsp:cNvSpPr/>
      </dsp:nvSpPr>
      <dsp:spPr>
        <a:xfrm>
          <a:off x="3789644"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04</a:t>
          </a:r>
        </a:p>
      </dsp:txBody>
      <dsp:txXfrm>
        <a:off x="3789644" y="1761372"/>
        <a:ext cx="1169643" cy="561428"/>
      </dsp:txXfrm>
    </dsp:sp>
    <dsp:sp modelId="{16C60A1D-4394-4B51-A3A7-4F5F902967BF}">
      <dsp:nvSpPr>
        <dsp:cNvPr id="0" name=""/>
        <dsp:cNvSpPr/>
      </dsp:nvSpPr>
      <dsp:spPr>
        <a:xfrm>
          <a:off x="5052859" y="1761372"/>
          <a:ext cx="1169643" cy="14035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جودة التوثيق</a:t>
          </a:r>
          <a:r>
            <a:rPr lang="en-US" sz="1900" kern="1200"/>
            <a:t>. </a:t>
          </a:r>
        </a:p>
      </dsp:txBody>
      <dsp:txXfrm>
        <a:off x="5052859" y="2322801"/>
        <a:ext cx="1169643" cy="842143"/>
      </dsp:txXfrm>
    </dsp:sp>
    <dsp:sp modelId="{F1D7716B-EAB5-4CB9-ADF7-86B3C8F7F94E}">
      <dsp:nvSpPr>
        <dsp:cNvPr id="0" name=""/>
        <dsp:cNvSpPr/>
      </dsp:nvSpPr>
      <dsp:spPr>
        <a:xfrm>
          <a:off x="5052859"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05</a:t>
          </a:r>
        </a:p>
      </dsp:txBody>
      <dsp:txXfrm>
        <a:off x="5052859" y="1761372"/>
        <a:ext cx="1169643" cy="561428"/>
      </dsp:txXfrm>
    </dsp:sp>
    <dsp:sp modelId="{CF6764D1-59CA-4998-97DA-EBF4073396A0}">
      <dsp:nvSpPr>
        <dsp:cNvPr id="0" name=""/>
        <dsp:cNvSpPr/>
      </dsp:nvSpPr>
      <dsp:spPr>
        <a:xfrm>
          <a:off x="6316074" y="1761372"/>
          <a:ext cx="1169643" cy="14035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535" tIns="0" rIns="115535" bIns="330200" numCol="1" spcCol="1270" anchor="t" anchorCtr="0">
          <a:noAutofit/>
        </a:bodyPr>
        <a:lstStyle/>
        <a:p>
          <a:pPr marL="0" lvl="0" indent="0" algn="l" defTabSz="844550">
            <a:lnSpc>
              <a:spcPct val="90000"/>
            </a:lnSpc>
            <a:spcBef>
              <a:spcPct val="0"/>
            </a:spcBef>
            <a:spcAft>
              <a:spcPct val="35000"/>
            </a:spcAft>
            <a:buNone/>
          </a:pPr>
          <a:r>
            <a:rPr lang="ar-SA" sz="1900" kern="1200"/>
            <a:t>واقعية التنفيذ</a:t>
          </a:r>
          <a:r>
            <a:rPr lang="en-US" sz="1900" kern="1200"/>
            <a:t>. </a:t>
          </a:r>
        </a:p>
      </dsp:txBody>
      <dsp:txXfrm>
        <a:off x="6316074" y="2322801"/>
        <a:ext cx="1169643" cy="842143"/>
      </dsp:txXfrm>
    </dsp:sp>
    <dsp:sp modelId="{E1DC1CEA-F0B4-44AD-8AB5-F52685FAE53D}">
      <dsp:nvSpPr>
        <dsp:cNvPr id="0" name=""/>
        <dsp:cNvSpPr/>
      </dsp:nvSpPr>
      <dsp:spPr>
        <a:xfrm>
          <a:off x="6316074" y="1761372"/>
          <a:ext cx="1169643" cy="56142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15535" tIns="165100" rIns="115535" bIns="165100" numCol="1" spcCol="1270" anchor="ctr" anchorCtr="0">
          <a:noAutofit/>
        </a:bodyPr>
        <a:lstStyle/>
        <a:p>
          <a:pPr marL="0" lvl="0" indent="0" algn="l" defTabSz="711200">
            <a:lnSpc>
              <a:spcPct val="90000"/>
            </a:lnSpc>
            <a:spcBef>
              <a:spcPct val="0"/>
            </a:spcBef>
            <a:spcAft>
              <a:spcPct val="35000"/>
            </a:spcAft>
            <a:buNone/>
          </a:pPr>
          <a:r>
            <a:rPr lang="en-US" sz="1600" kern="1200"/>
            <a:t>06</a:t>
          </a:r>
        </a:p>
      </dsp:txBody>
      <dsp:txXfrm>
        <a:off x="6316074" y="1761372"/>
        <a:ext cx="1169643" cy="56142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5/21/2026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19922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5/21/2026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86487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5/21/2026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491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5/21/2026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40570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5/21/2026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1233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5/21/2026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19921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5/21/2026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0832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5/21/2026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75940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5/21/2026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13220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5/21/2026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78483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5/21/2026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430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5/21/2026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41055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2" r:id="rId6"/>
    <p:sldLayoutId id="2147483748" r:id="rId7"/>
    <p:sldLayoutId id="2147483749" r:id="rId8"/>
    <p:sldLayoutId id="2147483750" r:id="rId9"/>
    <p:sldLayoutId id="2147483751" r:id="rId10"/>
    <p:sldLayoutId id="2147483753"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a:extLst>
              <a:ext uri="{FF2B5EF4-FFF2-40B4-BE49-F238E27FC236}">
                <a16:creationId xmlns:a16="http://schemas.microsoft.com/office/drawing/2014/main" id="{C6A87ED2-EF9F-C033-D61F-0AAB39B00437}"/>
              </a:ext>
            </a:extLst>
          </p:cNvPr>
          <p:cNvPicPr>
            <a:picLocks noChangeAspect="1"/>
          </p:cNvPicPr>
          <p:nvPr/>
        </p:nvPicPr>
        <p:blipFill>
          <a:blip r:embed="rId2"/>
          <a:srcRect t="11099" r="9091" b="5414"/>
          <a:stretch>
            <a:fillRect/>
          </a:stretch>
        </p:blipFill>
        <p:spPr>
          <a:xfrm>
            <a:off x="1" y="10"/>
            <a:ext cx="12192000" cy="6857990"/>
          </a:xfrm>
          <a:prstGeom prst="rect">
            <a:avLst/>
          </a:prstGeom>
        </p:spPr>
      </p:pic>
      <p:sp>
        <p:nvSpPr>
          <p:cNvPr id="16" name="Rectangle 15">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4444" y="1066800"/>
            <a:ext cx="4682990"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عنوان 1">
            <a:extLst>
              <a:ext uri="{FF2B5EF4-FFF2-40B4-BE49-F238E27FC236}">
                <a16:creationId xmlns:a16="http://schemas.microsoft.com/office/drawing/2014/main" id="{C981E494-4CFF-410D-73CB-3FDC3A979155}"/>
              </a:ext>
            </a:extLst>
          </p:cNvPr>
          <p:cNvSpPr>
            <a:spLocks noGrp="1"/>
          </p:cNvSpPr>
          <p:nvPr>
            <p:ph type="ctrTitle"/>
          </p:nvPr>
        </p:nvSpPr>
        <p:spPr>
          <a:xfrm>
            <a:off x="804818" y="1562101"/>
            <a:ext cx="3905203" cy="2738530"/>
          </a:xfrm>
        </p:spPr>
        <p:txBody>
          <a:bodyPr anchor="t">
            <a:normAutofit/>
          </a:bodyPr>
          <a:lstStyle/>
          <a:p>
            <a:pPr>
              <a:lnSpc>
                <a:spcPct val="90000"/>
              </a:lnSpc>
            </a:pPr>
            <a:r>
              <a:rPr lang="ar-EG" sz="4400"/>
              <a:t>خطة بحث ماجستير جاهزة </a:t>
            </a:r>
            <a:r>
              <a:rPr lang="en-US" sz="4400"/>
              <a:t>pdf</a:t>
            </a:r>
            <a:br>
              <a:rPr lang="en-US" sz="4400"/>
            </a:br>
            <a:br>
              <a:rPr lang="en-US" sz="4400"/>
            </a:br>
            <a:endParaRPr lang="ar-EG" sz="4400"/>
          </a:p>
        </p:txBody>
      </p:sp>
      <p:sp>
        <p:nvSpPr>
          <p:cNvPr id="3" name="عنوان فرعي 2">
            <a:extLst>
              <a:ext uri="{FF2B5EF4-FFF2-40B4-BE49-F238E27FC236}">
                <a16:creationId xmlns:a16="http://schemas.microsoft.com/office/drawing/2014/main" id="{FAF703C2-8A07-208F-65B9-7F8820E26269}"/>
              </a:ext>
            </a:extLst>
          </p:cNvPr>
          <p:cNvSpPr>
            <a:spLocks noGrp="1"/>
          </p:cNvSpPr>
          <p:nvPr>
            <p:ph type="subTitle" idx="1"/>
          </p:nvPr>
        </p:nvSpPr>
        <p:spPr>
          <a:xfrm>
            <a:off x="804818" y="4321622"/>
            <a:ext cx="3816351" cy="941832"/>
          </a:xfrm>
        </p:spPr>
        <p:txBody>
          <a:bodyPr>
            <a:normAutofit/>
          </a:bodyPr>
          <a:lstStyle/>
          <a:p>
            <a:r>
              <a:rPr lang="ar-SA" b="1" dirty="0"/>
              <a:t>خطة بحث الماجستير</a:t>
            </a:r>
            <a:endParaRPr lang="en-US" dirty="0"/>
          </a:p>
          <a:p>
            <a:endParaRPr lang="ar-EG" dirty="0">
              <a:latin typeface="Simplified Arabic" panose="02020603050405020304" pitchFamily="18" charset="-78"/>
              <a:cs typeface="Simplified Arabic" panose="02020603050405020304" pitchFamily="18" charset="-78"/>
            </a:endParaRPr>
          </a:p>
        </p:txBody>
      </p:sp>
      <p:cxnSp>
        <p:nvCxnSpPr>
          <p:cNvPr id="18" name="Straight Connector 17">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V="1">
            <a:off x="305077" y="1063752"/>
            <a:ext cx="0" cy="472744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6" name="صورة 5">
            <a:extLst>
              <a:ext uri="{FF2B5EF4-FFF2-40B4-BE49-F238E27FC236}">
                <a16:creationId xmlns:a16="http://schemas.microsoft.com/office/drawing/2014/main" id="{89297BEE-1B54-03CB-398F-2FEBA9A25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0093" y="352424"/>
            <a:ext cx="1956831" cy="1209677"/>
          </a:xfrm>
          <a:prstGeom prst="rect">
            <a:avLst/>
          </a:prstGeom>
        </p:spPr>
      </p:pic>
    </p:spTree>
    <p:extLst>
      <p:ext uri="{BB962C8B-B14F-4D97-AF65-F5344CB8AC3E}">
        <p14:creationId xmlns:p14="http://schemas.microsoft.com/office/powerpoint/2010/main" val="34444759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B4FD410B-347A-2D40-B7BB-9C2B69C89DDA}"/>
              </a:ext>
            </a:extLst>
          </p:cNvPr>
          <p:cNvSpPr>
            <a:spLocks noGrp="1"/>
          </p:cNvSpPr>
          <p:nvPr>
            <p:ph type="title"/>
          </p:nvPr>
        </p:nvSpPr>
        <p:spPr>
          <a:xfrm>
            <a:off x="640080" y="570750"/>
            <a:ext cx="10890929" cy="1387934"/>
          </a:xfrm>
        </p:spPr>
        <p:txBody>
          <a:bodyPr anchor="b">
            <a:normAutofit/>
          </a:bodyPr>
          <a:lstStyle/>
          <a:p>
            <a:r>
              <a:rPr lang="ar-SA" dirty="0"/>
              <a:t>مقدمة</a:t>
            </a:r>
            <a:br>
              <a:rPr lang="en-US" dirty="0"/>
            </a:br>
            <a:endParaRPr lang="ar-EG" dirty="0"/>
          </a:p>
        </p:txBody>
      </p:sp>
      <p:sp>
        <p:nvSpPr>
          <p:cNvPr id="3" name="عنصر نائب للمحتوى 2">
            <a:extLst>
              <a:ext uri="{FF2B5EF4-FFF2-40B4-BE49-F238E27FC236}">
                <a16:creationId xmlns:a16="http://schemas.microsoft.com/office/drawing/2014/main" id="{92805C25-0578-1229-3851-2E28E3A16A49}"/>
              </a:ext>
            </a:extLst>
          </p:cNvPr>
          <p:cNvSpPr>
            <a:spLocks noGrp="1"/>
          </p:cNvSpPr>
          <p:nvPr>
            <p:ph idx="1"/>
          </p:nvPr>
        </p:nvSpPr>
        <p:spPr>
          <a:xfrm>
            <a:off x="640080" y="2761673"/>
            <a:ext cx="10890929" cy="3536241"/>
          </a:xfrm>
        </p:spPr>
        <p:txBody>
          <a:bodyPr>
            <a:normAutofit/>
          </a:bodyPr>
          <a:lstStyle/>
          <a:p>
            <a:pPr marL="0" indent="0" algn="just" rtl="1">
              <a:buNone/>
            </a:pPr>
            <a:r>
              <a:rPr lang="ar-SA" sz="2800" dirty="0">
                <a:latin typeface="Simplified Arabic" panose="02020603050405020304" pitchFamily="18" charset="-78"/>
                <a:cs typeface="Simplified Arabic" panose="02020603050405020304" pitchFamily="18" charset="-78"/>
              </a:rPr>
              <a:t>تُعد مرحلة الماجستير من أهم المراحل الأكاديمية التي يمر بها الباحث، إذ تمثل انتقالًا من مرحلة تلقي المعرفة إلى مرحلة إنتاجها وتحليلها ونقدها بصورة علمية منظمة، وفي هذا السياق، تُعتبر خطة بحث الماجستير الأساس الذي يُبنى عليه المشروع البحثي بأكمله، فهي تمثل الإطار المنهجي والتنظيمي الذي يوضح كيفية تنفيذ الدراسة وتحقيق أهدافها العلمية</a:t>
            </a:r>
            <a:r>
              <a:rPr lang="en-US" sz="2800" dirty="0">
                <a:latin typeface="Simplified Arabic" panose="02020603050405020304" pitchFamily="18" charset="-78"/>
                <a:cs typeface="Simplified Arabic" panose="02020603050405020304" pitchFamily="18" charset="-78"/>
              </a:rPr>
              <a:t>.</a:t>
            </a:r>
          </a:p>
          <a:p>
            <a:pPr marL="0" indent="0" rtl="1">
              <a:buNone/>
            </a:pPr>
            <a:endParaRPr lang="ar-EG" dirty="0"/>
          </a:p>
        </p:txBody>
      </p:sp>
      <p:cxnSp>
        <p:nvCxnSpPr>
          <p:cNvPr id="10" name="Straight Connector 9">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 name="صورة 3">
            <a:extLst>
              <a:ext uri="{FF2B5EF4-FFF2-40B4-BE49-F238E27FC236}">
                <a16:creationId xmlns:a16="http://schemas.microsoft.com/office/drawing/2014/main" id="{01E36EAF-7C49-A586-5AC1-5C62D5EEF0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4181" y="352424"/>
            <a:ext cx="1792743" cy="1108241"/>
          </a:xfrm>
          <a:prstGeom prst="rect">
            <a:avLst/>
          </a:prstGeom>
        </p:spPr>
      </p:pic>
    </p:spTree>
    <p:extLst>
      <p:ext uri="{BB962C8B-B14F-4D97-AF65-F5344CB8AC3E}">
        <p14:creationId xmlns:p14="http://schemas.microsoft.com/office/powerpoint/2010/main" val="3037112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0C9EDE46-9061-8068-86C7-2EE0351D438A}"/>
              </a:ext>
            </a:extLst>
          </p:cNvPr>
          <p:cNvSpPr>
            <a:spLocks noGrp="1"/>
          </p:cNvSpPr>
          <p:nvPr>
            <p:ph type="title"/>
          </p:nvPr>
        </p:nvSpPr>
        <p:spPr>
          <a:xfrm>
            <a:off x="640080" y="570750"/>
            <a:ext cx="10890929" cy="1387934"/>
          </a:xfrm>
        </p:spPr>
        <p:txBody>
          <a:bodyPr anchor="b">
            <a:normAutofit/>
          </a:bodyPr>
          <a:lstStyle/>
          <a:p>
            <a:r>
              <a:rPr lang="ar-SA" dirty="0"/>
              <a:t>مفهوم خطة بحث الماجستير</a:t>
            </a:r>
            <a:endParaRPr lang="ar-EG" dirty="0"/>
          </a:p>
        </p:txBody>
      </p:sp>
      <p:sp>
        <p:nvSpPr>
          <p:cNvPr id="3" name="عنصر نائب للمحتوى 2">
            <a:extLst>
              <a:ext uri="{FF2B5EF4-FFF2-40B4-BE49-F238E27FC236}">
                <a16:creationId xmlns:a16="http://schemas.microsoft.com/office/drawing/2014/main" id="{B66BFC8E-A633-A86C-70A4-9512B803CC0A}"/>
              </a:ext>
            </a:extLst>
          </p:cNvPr>
          <p:cNvSpPr>
            <a:spLocks noGrp="1"/>
          </p:cNvSpPr>
          <p:nvPr>
            <p:ph idx="1"/>
          </p:nvPr>
        </p:nvSpPr>
        <p:spPr>
          <a:xfrm>
            <a:off x="640080" y="2761673"/>
            <a:ext cx="10890929" cy="3536241"/>
          </a:xfrm>
        </p:spPr>
        <p:txBody>
          <a:bodyPr>
            <a:normAutofit/>
          </a:bodyPr>
          <a:lstStyle/>
          <a:p>
            <a:pPr marL="0" indent="0" algn="just" rtl="1">
              <a:buNone/>
            </a:pPr>
            <a:r>
              <a:rPr lang="ar-SA" sz="3200" dirty="0">
                <a:latin typeface="Simplified Arabic" panose="02020603050405020304" pitchFamily="18" charset="-78"/>
                <a:cs typeface="Simplified Arabic" panose="02020603050405020304" pitchFamily="18" charset="-78"/>
              </a:rPr>
              <a:t>تُعرف خطة بحث الماجستير بأنها وثيقة أكاديمية مكتوبة يضعها الباحث قبل البدء في تنفيذ الدراسة، تتضمن وصفًا تفصيليًا لموضوع البحث، ومشكلته، وأهدافه، وتساؤلاته أو فرضياته، والإطار النظري، والمنهجية المستخدمة، وخطوات تنفيذ الدراسة</a:t>
            </a:r>
            <a:r>
              <a:rPr lang="en-US" sz="3200" dirty="0">
                <a:latin typeface="Simplified Arabic" panose="02020603050405020304" pitchFamily="18" charset="-78"/>
                <a:cs typeface="Simplified Arabic" panose="02020603050405020304" pitchFamily="18" charset="-78"/>
              </a:rPr>
              <a:t>.</a:t>
            </a:r>
          </a:p>
          <a:p>
            <a:endParaRPr lang="ar-EG" dirty="0"/>
          </a:p>
        </p:txBody>
      </p:sp>
      <p:cxnSp>
        <p:nvCxnSpPr>
          <p:cNvPr id="10" name="Straight Connector 9">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 name="صورة 3">
            <a:extLst>
              <a:ext uri="{FF2B5EF4-FFF2-40B4-BE49-F238E27FC236}">
                <a16:creationId xmlns:a16="http://schemas.microsoft.com/office/drawing/2014/main" id="{D0489C54-B263-2A17-B767-954B816F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0093" y="352424"/>
            <a:ext cx="1956831" cy="1209677"/>
          </a:xfrm>
          <a:prstGeom prst="rect">
            <a:avLst/>
          </a:prstGeom>
        </p:spPr>
      </p:pic>
    </p:spTree>
    <p:extLst>
      <p:ext uri="{BB962C8B-B14F-4D97-AF65-F5344CB8AC3E}">
        <p14:creationId xmlns:p14="http://schemas.microsoft.com/office/powerpoint/2010/main" val="199522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CF275E48-7773-6ECE-0297-AEED0E3B530C}"/>
              </a:ext>
            </a:extLst>
          </p:cNvPr>
          <p:cNvSpPr>
            <a:spLocks noGrp="1"/>
          </p:cNvSpPr>
          <p:nvPr>
            <p:ph type="title"/>
          </p:nvPr>
        </p:nvSpPr>
        <p:spPr>
          <a:xfrm>
            <a:off x="640079" y="570750"/>
            <a:ext cx="10890929" cy="1387934"/>
          </a:xfrm>
        </p:spPr>
        <p:txBody>
          <a:bodyPr anchor="b">
            <a:normAutofit/>
          </a:bodyPr>
          <a:lstStyle/>
          <a:p>
            <a:r>
              <a:rPr lang="ar-SA" dirty="0"/>
              <a:t>أهمية خطة بحث الماجستير</a:t>
            </a:r>
            <a:endParaRPr lang="ar-EG" dirty="0"/>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A3B4F441-B998-6AA6-936D-B8C62400DA4C}"/>
              </a:ext>
            </a:extLst>
          </p:cNvPr>
          <p:cNvGraphicFramePr>
            <a:graphicFrameLocks noGrp="1"/>
          </p:cNvGraphicFramePr>
          <p:nvPr>
            <p:ph idx="1"/>
            <p:extLst>
              <p:ext uri="{D42A27DB-BD31-4B8C-83A1-F6EECF244321}">
                <p14:modId xmlns:p14="http://schemas.microsoft.com/office/powerpoint/2010/main" val="132086551"/>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019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637580D-1176-4083-A9A1-BD8ED0899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7DE930F6-A5E5-5A8B-D91B-5661D03E2299}"/>
              </a:ext>
            </a:extLst>
          </p:cNvPr>
          <p:cNvSpPr>
            <a:spLocks noGrp="1"/>
          </p:cNvSpPr>
          <p:nvPr>
            <p:ph type="title"/>
          </p:nvPr>
        </p:nvSpPr>
        <p:spPr>
          <a:xfrm>
            <a:off x="914400" y="1371600"/>
            <a:ext cx="10360152" cy="1139911"/>
          </a:xfrm>
        </p:spPr>
        <p:txBody>
          <a:bodyPr>
            <a:normAutofit/>
          </a:bodyPr>
          <a:lstStyle/>
          <a:p>
            <a:r>
              <a:rPr lang="ar-SA"/>
              <a:t>خصائص خطة بحث الماجستير الجيدة</a:t>
            </a:r>
            <a:endParaRPr lang="ar-EG"/>
          </a:p>
        </p:txBody>
      </p:sp>
      <p:cxnSp>
        <p:nvCxnSpPr>
          <p:cNvPr id="36" name="Straight Connector 35">
            <a:extLst>
              <a:ext uri="{FF2B5EF4-FFF2-40B4-BE49-F238E27FC236}">
                <a16:creationId xmlns:a16="http://schemas.microsoft.com/office/drawing/2014/main" id="{B9C96FDC-E4C2-7D8A-44BA-572E7CD9E8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5" name="عنصر نائب للمحتوى 2">
            <a:extLst>
              <a:ext uri="{FF2B5EF4-FFF2-40B4-BE49-F238E27FC236}">
                <a16:creationId xmlns:a16="http://schemas.microsoft.com/office/drawing/2014/main" id="{FE35DB1B-286F-13D3-2190-B400BAE4B007}"/>
              </a:ext>
            </a:extLst>
          </p:cNvPr>
          <p:cNvGraphicFramePr>
            <a:graphicFrameLocks noGrp="1"/>
          </p:cNvGraphicFramePr>
          <p:nvPr>
            <p:ph idx="1"/>
            <p:extLst>
              <p:ext uri="{D42A27DB-BD31-4B8C-83A1-F6EECF244321}">
                <p14:modId xmlns:p14="http://schemas.microsoft.com/office/powerpoint/2010/main" val="2923164068"/>
              </p:ext>
            </p:extLst>
          </p:nvPr>
        </p:nvGraphicFramePr>
        <p:xfrm>
          <a:off x="914400" y="2607561"/>
          <a:ext cx="10363200" cy="3690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1553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3CF922A6-EB99-53FA-C1F1-3A9B6B0375E6}"/>
              </a:ext>
            </a:extLst>
          </p:cNvPr>
          <p:cNvSpPr>
            <a:spLocks noGrp="1"/>
          </p:cNvSpPr>
          <p:nvPr>
            <p:ph type="title"/>
          </p:nvPr>
        </p:nvSpPr>
        <p:spPr>
          <a:xfrm>
            <a:off x="640079" y="570750"/>
            <a:ext cx="10890929" cy="1387934"/>
          </a:xfrm>
        </p:spPr>
        <p:txBody>
          <a:bodyPr anchor="b">
            <a:normAutofit/>
          </a:bodyPr>
          <a:lstStyle/>
          <a:p>
            <a:r>
              <a:rPr lang="ar-SA" dirty="0"/>
              <a:t>عناصر خطة بحث الماجستير</a:t>
            </a:r>
            <a:endParaRPr lang="ar-EG" dirty="0"/>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7FDCFE1D-6035-C367-D1CB-979BB2EFCD8D}"/>
              </a:ext>
            </a:extLst>
          </p:cNvPr>
          <p:cNvGraphicFramePr>
            <a:graphicFrameLocks noGrp="1"/>
          </p:cNvGraphicFramePr>
          <p:nvPr>
            <p:ph idx="1"/>
            <p:extLst>
              <p:ext uri="{D42A27DB-BD31-4B8C-83A1-F6EECF244321}">
                <p14:modId xmlns:p14="http://schemas.microsoft.com/office/powerpoint/2010/main" val="1712169332"/>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3862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DABAB2AB-849E-AFA7-F755-1053BCEB88F5}"/>
              </a:ext>
            </a:extLst>
          </p:cNvPr>
          <p:cNvSpPr>
            <a:spLocks noGrp="1"/>
          </p:cNvSpPr>
          <p:nvPr>
            <p:ph type="title"/>
          </p:nvPr>
        </p:nvSpPr>
        <p:spPr>
          <a:xfrm>
            <a:off x="640079" y="570750"/>
            <a:ext cx="10890929" cy="1387934"/>
          </a:xfrm>
        </p:spPr>
        <p:txBody>
          <a:bodyPr anchor="b">
            <a:normAutofit/>
          </a:bodyPr>
          <a:lstStyle/>
          <a:p>
            <a:r>
              <a:rPr lang="ar-SA" dirty="0"/>
              <a:t>خطوات إعداد خطة بحث ماجستير ناجحة</a:t>
            </a:r>
            <a:endParaRPr lang="ar-EG" dirty="0"/>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91BB695C-217D-7CAC-E719-80A2FA8FDE92}"/>
              </a:ext>
            </a:extLst>
          </p:cNvPr>
          <p:cNvGraphicFramePr>
            <a:graphicFrameLocks noGrp="1"/>
          </p:cNvGraphicFramePr>
          <p:nvPr>
            <p:ph idx="1"/>
            <p:extLst>
              <p:ext uri="{D42A27DB-BD31-4B8C-83A1-F6EECF244321}">
                <p14:modId xmlns:p14="http://schemas.microsoft.com/office/powerpoint/2010/main" val="1500462905"/>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4041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BD86C2E-A0D7-64F7-2A8F-7CC97ECE321C}"/>
              </a:ext>
            </a:extLst>
          </p:cNvPr>
          <p:cNvSpPr>
            <a:spLocks noGrp="1"/>
          </p:cNvSpPr>
          <p:nvPr>
            <p:ph type="title"/>
          </p:nvPr>
        </p:nvSpPr>
        <p:spPr/>
        <p:txBody>
          <a:bodyPr/>
          <a:lstStyle/>
          <a:p>
            <a:r>
              <a:rPr lang="ar-SA" dirty="0"/>
              <a:t>الأخطاء الشائعة في إعداد خطة الماجستير</a:t>
            </a:r>
            <a:endParaRPr lang="ar-EG" dirty="0"/>
          </a:p>
        </p:txBody>
      </p:sp>
      <p:graphicFrame>
        <p:nvGraphicFramePr>
          <p:cNvPr id="5" name="عنصر نائب للمحتوى 2">
            <a:extLst>
              <a:ext uri="{FF2B5EF4-FFF2-40B4-BE49-F238E27FC236}">
                <a16:creationId xmlns:a16="http://schemas.microsoft.com/office/drawing/2014/main" id="{885BE76E-B11D-A035-4ACC-88A46066910E}"/>
              </a:ext>
            </a:extLst>
          </p:cNvPr>
          <p:cNvGraphicFramePr>
            <a:graphicFrameLocks noGrp="1"/>
          </p:cNvGraphicFramePr>
          <p:nvPr>
            <p:ph idx="1"/>
            <p:extLst>
              <p:ext uri="{D42A27DB-BD31-4B8C-83A1-F6EECF244321}">
                <p14:modId xmlns:p14="http://schemas.microsoft.com/office/powerpoint/2010/main" val="3796408788"/>
              </p:ext>
            </p:extLst>
          </p:nvPr>
        </p:nvGraphicFramePr>
        <p:xfrm>
          <a:off x="640080" y="2633472"/>
          <a:ext cx="10890928"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7950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37580D-1176-4083-A9A1-BD8ED0899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DEA3CD4F-F463-9748-A5D6-2615403C38FF}"/>
              </a:ext>
            </a:extLst>
          </p:cNvPr>
          <p:cNvSpPr>
            <a:spLocks noGrp="1"/>
          </p:cNvSpPr>
          <p:nvPr>
            <p:ph type="title"/>
          </p:nvPr>
        </p:nvSpPr>
        <p:spPr>
          <a:xfrm>
            <a:off x="640080" y="1371600"/>
            <a:ext cx="2652779" cy="4150811"/>
          </a:xfrm>
        </p:spPr>
        <p:txBody>
          <a:bodyPr>
            <a:normAutofit/>
          </a:bodyPr>
          <a:lstStyle/>
          <a:p>
            <a:r>
              <a:rPr lang="ar-SA" sz="3400"/>
              <a:t>معايير تقييم خطة بحث الماجستير</a:t>
            </a:r>
            <a:endParaRPr lang="ar-EG" sz="3400"/>
          </a:p>
        </p:txBody>
      </p:sp>
      <p:cxnSp>
        <p:nvCxnSpPr>
          <p:cNvPr id="11" name="Straight Connector 10">
            <a:extLst>
              <a:ext uri="{FF2B5EF4-FFF2-40B4-BE49-F238E27FC236}">
                <a16:creationId xmlns:a16="http://schemas.microsoft.com/office/drawing/2014/main" id="{1A85A180-17F0-9F5F-51D9-6D242E7884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B4F89F6B-4EB6-F1CC-B171-A27B506AF567}"/>
              </a:ext>
            </a:extLst>
          </p:cNvPr>
          <p:cNvGraphicFramePr>
            <a:graphicFrameLocks noGrp="1"/>
          </p:cNvGraphicFramePr>
          <p:nvPr>
            <p:ph idx="1"/>
            <p:extLst>
              <p:ext uri="{D42A27DB-BD31-4B8C-83A1-F6EECF244321}">
                <p14:modId xmlns:p14="http://schemas.microsoft.com/office/powerpoint/2010/main" val="1124711233"/>
              </p:ext>
            </p:extLst>
          </p:nvPr>
        </p:nvGraphicFramePr>
        <p:xfrm>
          <a:off x="4045291" y="1371600"/>
          <a:ext cx="7485718" cy="492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223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12D9F98-14EA-2973-F66A-D6E56EC52F5A}"/>
              </a:ext>
            </a:extLst>
          </p:cNvPr>
          <p:cNvSpPr>
            <a:spLocks noGrp="1"/>
          </p:cNvSpPr>
          <p:nvPr>
            <p:ph type="title"/>
          </p:nvPr>
        </p:nvSpPr>
        <p:spPr/>
        <p:txBody>
          <a:bodyPr>
            <a:normAutofit fontScale="90000"/>
          </a:bodyPr>
          <a:lstStyle/>
          <a:p>
            <a:r>
              <a:rPr lang="ar-SA" dirty="0"/>
              <a:t>خاتمة</a:t>
            </a:r>
            <a:br>
              <a:rPr lang="en-US" dirty="0"/>
            </a:br>
            <a:endParaRPr lang="ar-EG" dirty="0"/>
          </a:p>
        </p:txBody>
      </p:sp>
      <p:sp>
        <p:nvSpPr>
          <p:cNvPr id="3" name="عنصر نائب للمحتوى 2">
            <a:extLst>
              <a:ext uri="{FF2B5EF4-FFF2-40B4-BE49-F238E27FC236}">
                <a16:creationId xmlns:a16="http://schemas.microsoft.com/office/drawing/2014/main" id="{60EC4044-3FEC-6489-5C77-D1C186BDF039}"/>
              </a:ext>
            </a:extLst>
          </p:cNvPr>
          <p:cNvSpPr>
            <a:spLocks noGrp="1"/>
          </p:cNvSpPr>
          <p:nvPr>
            <p:ph idx="1"/>
          </p:nvPr>
        </p:nvSpPr>
        <p:spPr/>
        <p:txBody>
          <a:bodyPr/>
          <a:lstStyle/>
          <a:p>
            <a:pPr marL="0" indent="0" algn="just" rtl="1">
              <a:buNone/>
            </a:pPr>
            <a:r>
              <a:rPr lang="ar-SA" sz="2800" dirty="0">
                <a:latin typeface="Simplified Arabic" panose="02020603050405020304" pitchFamily="18" charset="-78"/>
                <a:cs typeface="Simplified Arabic" panose="02020603050405020304" pitchFamily="18" charset="-78"/>
              </a:rPr>
              <a:t>تُعد خطة بحث الماجستير حجر الأساس الذي تقوم عليه الرسالة العلمية، إذ تحدد الاتجاه العام للدراسة وتوفر إطارًا علميًا ومنهجيًا واضحًا يساعد الباحث على تنفيذ بحثه بكفاءة وموضوعية، كما تمثل الخطة انعكاسًا لقدرة الطالب على التفكير العلمي والتنظيم الأكاديمي، ولذلك فإن جودة الرسالة العلمية تبدأ من جودة الخطة البحثية نفسها</a:t>
            </a:r>
            <a:r>
              <a:rPr lang="en-US" sz="2800" dirty="0">
                <a:latin typeface="Simplified Arabic" panose="02020603050405020304" pitchFamily="18" charset="-78"/>
                <a:cs typeface="Simplified Arabic" panose="02020603050405020304" pitchFamily="18" charset="-78"/>
              </a:rPr>
              <a:t>.</a:t>
            </a:r>
          </a:p>
          <a:p>
            <a:endParaRPr lang="ar-EG" dirty="0"/>
          </a:p>
        </p:txBody>
      </p:sp>
      <p:pic>
        <p:nvPicPr>
          <p:cNvPr id="4" name="صورة 3">
            <a:extLst>
              <a:ext uri="{FF2B5EF4-FFF2-40B4-BE49-F238E27FC236}">
                <a16:creationId xmlns:a16="http://schemas.microsoft.com/office/drawing/2014/main" id="{0FECDB47-412B-E879-4B71-2E0D7151D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0093" y="352424"/>
            <a:ext cx="1956831" cy="1209677"/>
          </a:xfrm>
          <a:prstGeom prst="rect">
            <a:avLst/>
          </a:prstGeom>
        </p:spPr>
      </p:pic>
    </p:spTree>
    <p:extLst>
      <p:ext uri="{BB962C8B-B14F-4D97-AF65-F5344CB8AC3E}">
        <p14:creationId xmlns:p14="http://schemas.microsoft.com/office/powerpoint/2010/main" val="270704473"/>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12</TotalTime>
  <Words>349</Words>
  <Application>Microsoft Office PowerPoint</Application>
  <PresentationFormat>شاشة عريضة</PresentationFormat>
  <Paragraphs>71</Paragraphs>
  <Slides>10</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10</vt:i4>
      </vt:variant>
    </vt:vector>
  </HeadingPairs>
  <TitlesOfParts>
    <vt:vector size="14" baseType="lpstr">
      <vt:lpstr>Arial</vt:lpstr>
      <vt:lpstr>Grandview Display</vt:lpstr>
      <vt:lpstr>Simplified Arabic</vt:lpstr>
      <vt:lpstr>DashVTI</vt:lpstr>
      <vt:lpstr>خطة بحث ماجستير جاهزة pdf  </vt:lpstr>
      <vt:lpstr>مقدمة </vt:lpstr>
      <vt:lpstr>مفهوم خطة بحث الماجستير</vt:lpstr>
      <vt:lpstr>أهمية خطة بحث الماجستير</vt:lpstr>
      <vt:lpstr>خصائص خطة بحث الماجستير الجيدة</vt:lpstr>
      <vt:lpstr>عناصر خطة بحث الماجستير</vt:lpstr>
      <vt:lpstr>خطوات إعداد خطة بحث ماجستير ناجحة</vt:lpstr>
      <vt:lpstr>الأخطاء الشائعة في إعداد خطة الماجستير</vt:lpstr>
      <vt:lpstr>معايير تقييم خطة بحث الماجستير</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1</cp:revision>
  <dcterms:created xsi:type="dcterms:W3CDTF">2026-05-21T11:38:37Z</dcterms:created>
  <dcterms:modified xsi:type="dcterms:W3CDTF">2026-05-21T11:50:52Z</dcterms:modified>
</cp:coreProperties>
</file>