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افتراضي" id="{D9F1C343-A474-428D-8641-1C82567175EF}">
          <p14:sldIdLst>
            <p14:sldId id="256"/>
            <p14:sldId id="257"/>
            <p14:sldId id="258"/>
            <p14:sldId id="259"/>
            <p14:sldId id="260"/>
            <p14:sldId id="261"/>
            <p14:sldId id="262"/>
            <p14:sldId id="263"/>
            <p14:sldId id="264"/>
            <p14:sldId id="2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E192EE-AB35-4064-992F-F9DF954A0BBD}"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99BEEF7D-526D-42DD-B808-4F70BC401D0D}">
      <dgm:prSet/>
      <dgm:spPr/>
      <dgm:t>
        <a:bodyPr/>
        <a:lstStyle/>
        <a:p>
          <a:r>
            <a:rPr lang="ar-SA"/>
            <a:t>تعرف خطة البحث المقدمة لنيل درجة الماجستير بأنها وثيقة أكاديمية منظمة تتضمن وصفًا تفصيليًا لمشكلة البحث، وأهدافه، وأهميته، وتساؤلاته أو فروضه، ومنهجيته، والإجراءات العلمية التي سيتبعها الباحث خلال تنفيذ الدراسة</a:t>
          </a:r>
          <a:r>
            <a:rPr lang="en-US"/>
            <a:t>.</a:t>
          </a:r>
        </a:p>
      </dgm:t>
    </dgm:pt>
    <dgm:pt modelId="{9284449C-D460-4157-8D30-A33ECBFEAAEF}" type="parTrans" cxnId="{A505521A-B572-4CE0-94E3-891B88B9E202}">
      <dgm:prSet/>
      <dgm:spPr/>
      <dgm:t>
        <a:bodyPr/>
        <a:lstStyle/>
        <a:p>
          <a:endParaRPr lang="en-US"/>
        </a:p>
      </dgm:t>
    </dgm:pt>
    <dgm:pt modelId="{C5683033-7E11-4188-9A90-54885BE8CF3F}" type="sibTrans" cxnId="{A505521A-B572-4CE0-94E3-891B88B9E202}">
      <dgm:prSet/>
      <dgm:spPr/>
      <dgm:t>
        <a:bodyPr/>
        <a:lstStyle/>
        <a:p>
          <a:endParaRPr lang="en-US"/>
        </a:p>
      </dgm:t>
    </dgm:pt>
    <dgm:pt modelId="{AD09EF9D-2804-4598-B913-6C21D95816E9}">
      <dgm:prSet/>
      <dgm:spPr/>
      <dgm:t>
        <a:bodyPr/>
        <a:lstStyle/>
        <a:p>
          <a:r>
            <a:rPr lang="ar-SA"/>
            <a:t>كما يمكن تعريفها بأنها خارطة طريق بحثية تساعد الباحث على السير وفق منهج علمي واضح ومنظم، وتوضح للمشرفين ولجنة الدراسات العليا طبيعة الدراسة المقترحة ومدى أهميتها وإمكانية تنفيذها</a:t>
          </a:r>
          <a:r>
            <a:rPr lang="en-US"/>
            <a:t>.</a:t>
          </a:r>
        </a:p>
      </dgm:t>
    </dgm:pt>
    <dgm:pt modelId="{ED76DE8C-FD2D-494C-8B93-66492F785166}" type="parTrans" cxnId="{8FD451E3-89C2-4BAE-92C0-BE6726DBA8CB}">
      <dgm:prSet/>
      <dgm:spPr/>
      <dgm:t>
        <a:bodyPr/>
        <a:lstStyle/>
        <a:p>
          <a:endParaRPr lang="en-US"/>
        </a:p>
      </dgm:t>
    </dgm:pt>
    <dgm:pt modelId="{5577D01E-9C89-4B5C-AAA2-506BCA99C8FD}" type="sibTrans" cxnId="{8FD451E3-89C2-4BAE-92C0-BE6726DBA8CB}">
      <dgm:prSet/>
      <dgm:spPr/>
      <dgm:t>
        <a:bodyPr/>
        <a:lstStyle/>
        <a:p>
          <a:endParaRPr lang="en-US"/>
        </a:p>
      </dgm:t>
    </dgm:pt>
    <dgm:pt modelId="{2D88C988-0D70-4ED2-95F6-F8330D4A975E}" type="pres">
      <dgm:prSet presAssocID="{55E192EE-AB35-4064-992F-F9DF954A0BBD}" presName="hierChild1" presStyleCnt="0">
        <dgm:presLayoutVars>
          <dgm:chPref val="1"/>
          <dgm:dir/>
          <dgm:animOne val="branch"/>
          <dgm:animLvl val="lvl"/>
          <dgm:resizeHandles/>
        </dgm:presLayoutVars>
      </dgm:prSet>
      <dgm:spPr/>
    </dgm:pt>
    <dgm:pt modelId="{8942BBD9-ECED-4573-B531-09CAE6FD5CB8}" type="pres">
      <dgm:prSet presAssocID="{99BEEF7D-526D-42DD-B808-4F70BC401D0D}" presName="hierRoot1" presStyleCnt="0"/>
      <dgm:spPr/>
    </dgm:pt>
    <dgm:pt modelId="{DCF6A0EA-F36F-4012-8BBB-38C7E2D7B13E}" type="pres">
      <dgm:prSet presAssocID="{99BEEF7D-526D-42DD-B808-4F70BC401D0D}" presName="composite" presStyleCnt="0"/>
      <dgm:spPr/>
    </dgm:pt>
    <dgm:pt modelId="{2241A0A4-5261-49EE-9E00-DD4521DEE2F6}" type="pres">
      <dgm:prSet presAssocID="{99BEEF7D-526D-42DD-B808-4F70BC401D0D}" presName="background" presStyleLbl="node0" presStyleIdx="0" presStyleCnt="2"/>
      <dgm:spPr/>
    </dgm:pt>
    <dgm:pt modelId="{C6936D9F-A35D-4672-BE54-CB6B1E8719B1}" type="pres">
      <dgm:prSet presAssocID="{99BEEF7D-526D-42DD-B808-4F70BC401D0D}" presName="text" presStyleLbl="fgAcc0" presStyleIdx="0" presStyleCnt="2">
        <dgm:presLayoutVars>
          <dgm:chPref val="3"/>
        </dgm:presLayoutVars>
      </dgm:prSet>
      <dgm:spPr/>
    </dgm:pt>
    <dgm:pt modelId="{6D728EE9-6731-4E85-BE7E-88CB1EB1D9F3}" type="pres">
      <dgm:prSet presAssocID="{99BEEF7D-526D-42DD-B808-4F70BC401D0D}" presName="hierChild2" presStyleCnt="0"/>
      <dgm:spPr/>
    </dgm:pt>
    <dgm:pt modelId="{322C3355-D219-453E-9FD6-D5B04597F17F}" type="pres">
      <dgm:prSet presAssocID="{AD09EF9D-2804-4598-B913-6C21D95816E9}" presName="hierRoot1" presStyleCnt="0"/>
      <dgm:spPr/>
    </dgm:pt>
    <dgm:pt modelId="{C71857ED-3B82-44E8-BD69-B30FF9825B43}" type="pres">
      <dgm:prSet presAssocID="{AD09EF9D-2804-4598-B913-6C21D95816E9}" presName="composite" presStyleCnt="0"/>
      <dgm:spPr/>
    </dgm:pt>
    <dgm:pt modelId="{9D23B93F-BA42-4F24-BCAE-B5128AD6ADB6}" type="pres">
      <dgm:prSet presAssocID="{AD09EF9D-2804-4598-B913-6C21D95816E9}" presName="background" presStyleLbl="node0" presStyleIdx="1" presStyleCnt="2"/>
      <dgm:spPr/>
    </dgm:pt>
    <dgm:pt modelId="{738E234B-8791-4040-94F0-08E18937A05E}" type="pres">
      <dgm:prSet presAssocID="{AD09EF9D-2804-4598-B913-6C21D95816E9}" presName="text" presStyleLbl="fgAcc0" presStyleIdx="1" presStyleCnt="2">
        <dgm:presLayoutVars>
          <dgm:chPref val="3"/>
        </dgm:presLayoutVars>
      </dgm:prSet>
      <dgm:spPr/>
    </dgm:pt>
    <dgm:pt modelId="{E43EFE9C-B989-4390-B74D-7284DE038527}" type="pres">
      <dgm:prSet presAssocID="{AD09EF9D-2804-4598-B913-6C21D95816E9}" presName="hierChild2" presStyleCnt="0"/>
      <dgm:spPr/>
    </dgm:pt>
  </dgm:ptLst>
  <dgm:cxnLst>
    <dgm:cxn modelId="{A505521A-B572-4CE0-94E3-891B88B9E202}" srcId="{55E192EE-AB35-4064-992F-F9DF954A0BBD}" destId="{99BEEF7D-526D-42DD-B808-4F70BC401D0D}" srcOrd="0" destOrd="0" parTransId="{9284449C-D460-4157-8D30-A33ECBFEAAEF}" sibTransId="{C5683033-7E11-4188-9A90-54885BE8CF3F}"/>
    <dgm:cxn modelId="{5CFF8383-C1E0-4097-B1EC-4DB285D13234}" type="presOf" srcId="{AD09EF9D-2804-4598-B913-6C21D95816E9}" destId="{738E234B-8791-4040-94F0-08E18937A05E}" srcOrd="0" destOrd="0" presId="urn:microsoft.com/office/officeart/2005/8/layout/hierarchy1"/>
    <dgm:cxn modelId="{5002939A-627F-4521-82B3-45E1C8FD2032}" type="presOf" srcId="{99BEEF7D-526D-42DD-B808-4F70BC401D0D}" destId="{C6936D9F-A35D-4672-BE54-CB6B1E8719B1}" srcOrd="0" destOrd="0" presId="urn:microsoft.com/office/officeart/2005/8/layout/hierarchy1"/>
    <dgm:cxn modelId="{F94429D6-AA35-491D-B5E2-EEA887D6E93E}" type="presOf" srcId="{55E192EE-AB35-4064-992F-F9DF954A0BBD}" destId="{2D88C988-0D70-4ED2-95F6-F8330D4A975E}" srcOrd="0" destOrd="0" presId="urn:microsoft.com/office/officeart/2005/8/layout/hierarchy1"/>
    <dgm:cxn modelId="{8FD451E3-89C2-4BAE-92C0-BE6726DBA8CB}" srcId="{55E192EE-AB35-4064-992F-F9DF954A0BBD}" destId="{AD09EF9D-2804-4598-B913-6C21D95816E9}" srcOrd="1" destOrd="0" parTransId="{ED76DE8C-FD2D-494C-8B93-66492F785166}" sibTransId="{5577D01E-9C89-4B5C-AAA2-506BCA99C8FD}"/>
    <dgm:cxn modelId="{3B2F8707-DC4C-49C6-A85C-AFE796B473AC}" type="presParOf" srcId="{2D88C988-0D70-4ED2-95F6-F8330D4A975E}" destId="{8942BBD9-ECED-4573-B531-09CAE6FD5CB8}" srcOrd="0" destOrd="0" presId="urn:microsoft.com/office/officeart/2005/8/layout/hierarchy1"/>
    <dgm:cxn modelId="{5C1CD18E-D9CB-4EF9-A00E-F202CE5D54E5}" type="presParOf" srcId="{8942BBD9-ECED-4573-B531-09CAE6FD5CB8}" destId="{DCF6A0EA-F36F-4012-8BBB-38C7E2D7B13E}" srcOrd="0" destOrd="0" presId="urn:microsoft.com/office/officeart/2005/8/layout/hierarchy1"/>
    <dgm:cxn modelId="{D9513B40-EC75-4CAA-8CD4-310E61DB1E40}" type="presParOf" srcId="{DCF6A0EA-F36F-4012-8BBB-38C7E2D7B13E}" destId="{2241A0A4-5261-49EE-9E00-DD4521DEE2F6}" srcOrd="0" destOrd="0" presId="urn:microsoft.com/office/officeart/2005/8/layout/hierarchy1"/>
    <dgm:cxn modelId="{F3BC5DD8-9AF6-43E1-852C-4087D11C4769}" type="presParOf" srcId="{DCF6A0EA-F36F-4012-8BBB-38C7E2D7B13E}" destId="{C6936D9F-A35D-4672-BE54-CB6B1E8719B1}" srcOrd="1" destOrd="0" presId="urn:microsoft.com/office/officeart/2005/8/layout/hierarchy1"/>
    <dgm:cxn modelId="{24A3D467-C373-4161-AD34-706AE0AF79F8}" type="presParOf" srcId="{8942BBD9-ECED-4573-B531-09CAE6FD5CB8}" destId="{6D728EE9-6731-4E85-BE7E-88CB1EB1D9F3}" srcOrd="1" destOrd="0" presId="urn:microsoft.com/office/officeart/2005/8/layout/hierarchy1"/>
    <dgm:cxn modelId="{9A5874CD-D37A-4CA8-AA1C-BC8E64CE950B}" type="presParOf" srcId="{2D88C988-0D70-4ED2-95F6-F8330D4A975E}" destId="{322C3355-D219-453E-9FD6-D5B04597F17F}" srcOrd="1" destOrd="0" presId="urn:microsoft.com/office/officeart/2005/8/layout/hierarchy1"/>
    <dgm:cxn modelId="{71A11B6F-6A1B-4576-B26E-C5B3EC078A47}" type="presParOf" srcId="{322C3355-D219-453E-9FD6-D5B04597F17F}" destId="{C71857ED-3B82-44E8-BD69-B30FF9825B43}" srcOrd="0" destOrd="0" presId="urn:microsoft.com/office/officeart/2005/8/layout/hierarchy1"/>
    <dgm:cxn modelId="{07BAD20A-5544-4C19-BCDB-59FC0F0AAA32}" type="presParOf" srcId="{C71857ED-3B82-44E8-BD69-B30FF9825B43}" destId="{9D23B93F-BA42-4F24-BCAE-B5128AD6ADB6}" srcOrd="0" destOrd="0" presId="urn:microsoft.com/office/officeart/2005/8/layout/hierarchy1"/>
    <dgm:cxn modelId="{1EF4ED17-C2C3-479A-8010-3798E31A741C}" type="presParOf" srcId="{C71857ED-3B82-44E8-BD69-B30FF9825B43}" destId="{738E234B-8791-4040-94F0-08E18937A05E}" srcOrd="1" destOrd="0" presId="urn:microsoft.com/office/officeart/2005/8/layout/hierarchy1"/>
    <dgm:cxn modelId="{DE5EEBF6-79E9-44A3-B288-E918C95ECCF1}" type="presParOf" srcId="{322C3355-D219-453E-9FD6-D5B04597F17F}" destId="{E43EFE9C-B989-4390-B74D-7284DE03852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61CE1F-001B-4F73-8142-1E2721E3C206}"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2F6E9B81-EE27-453B-9DF6-B408A560957B}">
      <dgm:prSet/>
      <dgm:spPr/>
      <dgm:t>
        <a:bodyPr/>
        <a:lstStyle/>
        <a:p>
          <a:r>
            <a:rPr lang="ar-SA" b="1"/>
            <a:t>تحديد مسار الدراسة</a:t>
          </a:r>
          <a:endParaRPr lang="en-US"/>
        </a:p>
      </dgm:t>
    </dgm:pt>
    <dgm:pt modelId="{C9E598EF-D89B-4062-B1AA-0445A760339A}" type="parTrans" cxnId="{889B1B6E-2185-4386-9674-3B4CF0A4A74B}">
      <dgm:prSet/>
      <dgm:spPr/>
      <dgm:t>
        <a:bodyPr/>
        <a:lstStyle/>
        <a:p>
          <a:endParaRPr lang="en-US"/>
        </a:p>
      </dgm:t>
    </dgm:pt>
    <dgm:pt modelId="{88341BC0-AB07-49BA-99CC-1FC0ADF6F4E7}" type="sibTrans" cxnId="{889B1B6E-2185-4386-9674-3B4CF0A4A74B}">
      <dgm:prSet/>
      <dgm:spPr/>
      <dgm:t>
        <a:bodyPr/>
        <a:lstStyle/>
        <a:p>
          <a:endParaRPr lang="en-US"/>
        </a:p>
      </dgm:t>
    </dgm:pt>
    <dgm:pt modelId="{4E96B0C9-B80C-45F1-9CC6-45F8A1007730}">
      <dgm:prSet/>
      <dgm:spPr/>
      <dgm:t>
        <a:bodyPr/>
        <a:lstStyle/>
        <a:p>
          <a:r>
            <a:rPr lang="ar-SA" b="1"/>
            <a:t>تنظيم الأفكار البحثية</a:t>
          </a:r>
          <a:endParaRPr lang="en-US"/>
        </a:p>
      </dgm:t>
    </dgm:pt>
    <dgm:pt modelId="{78174783-0F3E-4952-A6FC-99DF09B42EBA}" type="parTrans" cxnId="{77676887-FEBB-4235-8DEB-95C1113B00E7}">
      <dgm:prSet/>
      <dgm:spPr/>
      <dgm:t>
        <a:bodyPr/>
        <a:lstStyle/>
        <a:p>
          <a:endParaRPr lang="en-US"/>
        </a:p>
      </dgm:t>
    </dgm:pt>
    <dgm:pt modelId="{EA03CC44-0CC6-4C7D-A34D-426426D0FB9C}" type="sibTrans" cxnId="{77676887-FEBB-4235-8DEB-95C1113B00E7}">
      <dgm:prSet/>
      <dgm:spPr/>
      <dgm:t>
        <a:bodyPr/>
        <a:lstStyle/>
        <a:p>
          <a:endParaRPr lang="en-US"/>
        </a:p>
      </dgm:t>
    </dgm:pt>
    <dgm:pt modelId="{5A14BBA3-5720-4DE2-B084-B3F8CA97E9A5}">
      <dgm:prSet/>
      <dgm:spPr/>
      <dgm:t>
        <a:bodyPr/>
        <a:lstStyle/>
        <a:p>
          <a:r>
            <a:rPr lang="ar-SA" b="1"/>
            <a:t>إظهار القيمة العلمية للبحث</a:t>
          </a:r>
          <a:endParaRPr lang="en-US"/>
        </a:p>
      </dgm:t>
    </dgm:pt>
    <dgm:pt modelId="{43868415-BFC0-4A05-814F-CC07C5F56A8D}" type="parTrans" cxnId="{4A3BBDB1-D1B4-4D59-B3BB-A2C3F5BA3E98}">
      <dgm:prSet/>
      <dgm:spPr/>
      <dgm:t>
        <a:bodyPr/>
        <a:lstStyle/>
        <a:p>
          <a:endParaRPr lang="en-US"/>
        </a:p>
      </dgm:t>
    </dgm:pt>
    <dgm:pt modelId="{0C4ADED0-33F6-40EF-A166-12FF2E62FD77}" type="sibTrans" cxnId="{4A3BBDB1-D1B4-4D59-B3BB-A2C3F5BA3E98}">
      <dgm:prSet/>
      <dgm:spPr/>
      <dgm:t>
        <a:bodyPr/>
        <a:lstStyle/>
        <a:p>
          <a:endParaRPr lang="en-US"/>
        </a:p>
      </dgm:t>
    </dgm:pt>
    <dgm:pt modelId="{757901A3-35FA-487B-B6F0-65EED2EFD371}">
      <dgm:prSet/>
      <dgm:spPr/>
      <dgm:t>
        <a:bodyPr/>
        <a:lstStyle/>
        <a:p>
          <a:r>
            <a:rPr lang="ar-SA" b="1"/>
            <a:t>المساعدة في اكتشاف المشكلات مبكرًا</a:t>
          </a:r>
          <a:endParaRPr lang="en-US"/>
        </a:p>
      </dgm:t>
    </dgm:pt>
    <dgm:pt modelId="{76020F5F-1B6C-45AF-8F17-B69DAFA99C7E}" type="parTrans" cxnId="{7088F243-ECD3-417F-88BD-F0BE4AA06E8B}">
      <dgm:prSet/>
      <dgm:spPr/>
      <dgm:t>
        <a:bodyPr/>
        <a:lstStyle/>
        <a:p>
          <a:endParaRPr lang="en-US"/>
        </a:p>
      </dgm:t>
    </dgm:pt>
    <dgm:pt modelId="{4BF8C008-D084-43D5-81CF-B168BD9CE709}" type="sibTrans" cxnId="{7088F243-ECD3-417F-88BD-F0BE4AA06E8B}">
      <dgm:prSet/>
      <dgm:spPr/>
      <dgm:t>
        <a:bodyPr/>
        <a:lstStyle/>
        <a:p>
          <a:endParaRPr lang="en-US"/>
        </a:p>
      </dgm:t>
    </dgm:pt>
    <dgm:pt modelId="{F947CB30-2A68-4571-BCEA-B86E4A499EA8}">
      <dgm:prSet/>
      <dgm:spPr/>
      <dgm:t>
        <a:bodyPr/>
        <a:lstStyle/>
        <a:p>
          <a:r>
            <a:rPr lang="ar-SA" b="1"/>
            <a:t>تسهيل عملية الإشراف الأكاديمي</a:t>
          </a:r>
          <a:endParaRPr lang="en-US"/>
        </a:p>
      </dgm:t>
    </dgm:pt>
    <dgm:pt modelId="{20E38AB9-AD4A-4EE8-90BD-9E80DDE98AFB}" type="parTrans" cxnId="{6AFB1BBB-A279-4784-958E-C039A7C0F1DA}">
      <dgm:prSet/>
      <dgm:spPr/>
      <dgm:t>
        <a:bodyPr/>
        <a:lstStyle/>
        <a:p>
          <a:endParaRPr lang="en-US"/>
        </a:p>
      </dgm:t>
    </dgm:pt>
    <dgm:pt modelId="{459348BA-9E06-4621-87DF-6294837D3A75}" type="sibTrans" cxnId="{6AFB1BBB-A279-4784-958E-C039A7C0F1DA}">
      <dgm:prSet/>
      <dgm:spPr/>
      <dgm:t>
        <a:bodyPr/>
        <a:lstStyle/>
        <a:p>
          <a:endParaRPr lang="en-US"/>
        </a:p>
      </dgm:t>
    </dgm:pt>
    <dgm:pt modelId="{59AD6B2F-88C0-45F3-9B5A-904B71E25A53}">
      <dgm:prSet/>
      <dgm:spPr/>
      <dgm:t>
        <a:bodyPr/>
        <a:lstStyle/>
        <a:p>
          <a:r>
            <a:rPr lang="ar-SA" b="1"/>
            <a:t>ضمان الالتزام بالوقت</a:t>
          </a:r>
          <a:endParaRPr lang="en-US"/>
        </a:p>
      </dgm:t>
    </dgm:pt>
    <dgm:pt modelId="{2AD9759B-5F38-46BA-8042-617791E2F32F}" type="parTrans" cxnId="{790A5AB7-2A19-4BC3-99BF-8C4E57B69600}">
      <dgm:prSet/>
      <dgm:spPr/>
      <dgm:t>
        <a:bodyPr/>
        <a:lstStyle/>
        <a:p>
          <a:endParaRPr lang="en-US"/>
        </a:p>
      </dgm:t>
    </dgm:pt>
    <dgm:pt modelId="{8C37FE44-130D-4B73-AE81-DE721A2A43D4}" type="sibTrans" cxnId="{790A5AB7-2A19-4BC3-99BF-8C4E57B69600}">
      <dgm:prSet/>
      <dgm:spPr/>
      <dgm:t>
        <a:bodyPr/>
        <a:lstStyle/>
        <a:p>
          <a:endParaRPr lang="en-US"/>
        </a:p>
      </dgm:t>
    </dgm:pt>
    <dgm:pt modelId="{E45BC6DF-41CA-4921-A7B0-AD77411F0FB8}">
      <dgm:prSet/>
      <dgm:spPr/>
      <dgm:t>
        <a:bodyPr/>
        <a:lstStyle/>
        <a:p>
          <a:r>
            <a:rPr lang="ar-SA" b="1"/>
            <a:t>تقليل الأخطاء البحثية</a:t>
          </a:r>
          <a:endParaRPr lang="en-US"/>
        </a:p>
      </dgm:t>
    </dgm:pt>
    <dgm:pt modelId="{E9658C9A-096D-43F5-9CE2-F6B55F806775}" type="parTrans" cxnId="{AD17B18B-8BC2-4C78-874E-CF02ED3B2C3C}">
      <dgm:prSet/>
      <dgm:spPr/>
      <dgm:t>
        <a:bodyPr/>
        <a:lstStyle/>
        <a:p>
          <a:endParaRPr lang="en-US"/>
        </a:p>
      </dgm:t>
    </dgm:pt>
    <dgm:pt modelId="{331C0536-4AA9-44F3-8D55-11A46F5C6E5B}" type="sibTrans" cxnId="{AD17B18B-8BC2-4C78-874E-CF02ED3B2C3C}">
      <dgm:prSet/>
      <dgm:spPr/>
      <dgm:t>
        <a:bodyPr/>
        <a:lstStyle/>
        <a:p>
          <a:endParaRPr lang="en-US"/>
        </a:p>
      </dgm:t>
    </dgm:pt>
    <dgm:pt modelId="{2A1EE95F-AA91-4BA9-B9F4-3F7ED43EF4BE}" type="pres">
      <dgm:prSet presAssocID="{0861CE1F-001B-4F73-8142-1E2721E3C206}" presName="Name0" presStyleCnt="0">
        <dgm:presLayoutVars>
          <dgm:dir/>
          <dgm:resizeHandles val="exact"/>
        </dgm:presLayoutVars>
      </dgm:prSet>
      <dgm:spPr/>
    </dgm:pt>
    <dgm:pt modelId="{C48ED406-BF3D-4975-949B-7B9456F648F6}" type="pres">
      <dgm:prSet presAssocID="{2F6E9B81-EE27-453B-9DF6-B408A560957B}" presName="node" presStyleLbl="node1" presStyleIdx="0" presStyleCnt="7">
        <dgm:presLayoutVars>
          <dgm:bulletEnabled val="1"/>
        </dgm:presLayoutVars>
      </dgm:prSet>
      <dgm:spPr/>
    </dgm:pt>
    <dgm:pt modelId="{F76E368A-D668-4134-A57D-C8BADACB3669}" type="pres">
      <dgm:prSet presAssocID="{88341BC0-AB07-49BA-99CC-1FC0ADF6F4E7}" presName="sibTrans" presStyleLbl="sibTrans1D1" presStyleIdx="0" presStyleCnt="6"/>
      <dgm:spPr/>
    </dgm:pt>
    <dgm:pt modelId="{374DFA40-E37B-47EB-AA96-3AA950498507}" type="pres">
      <dgm:prSet presAssocID="{88341BC0-AB07-49BA-99CC-1FC0ADF6F4E7}" presName="connectorText" presStyleLbl="sibTrans1D1" presStyleIdx="0" presStyleCnt="6"/>
      <dgm:spPr/>
    </dgm:pt>
    <dgm:pt modelId="{BFBFC68F-C1E0-47C2-98F0-AABF9F2ECD18}" type="pres">
      <dgm:prSet presAssocID="{4E96B0C9-B80C-45F1-9CC6-45F8A1007730}" presName="node" presStyleLbl="node1" presStyleIdx="1" presStyleCnt="7">
        <dgm:presLayoutVars>
          <dgm:bulletEnabled val="1"/>
        </dgm:presLayoutVars>
      </dgm:prSet>
      <dgm:spPr/>
    </dgm:pt>
    <dgm:pt modelId="{0B72FBFA-A368-454A-A2F7-D2DA620E8FB2}" type="pres">
      <dgm:prSet presAssocID="{EA03CC44-0CC6-4C7D-A34D-426426D0FB9C}" presName="sibTrans" presStyleLbl="sibTrans1D1" presStyleIdx="1" presStyleCnt="6"/>
      <dgm:spPr/>
    </dgm:pt>
    <dgm:pt modelId="{62F4F543-5306-42AE-822C-E2B4983A2A00}" type="pres">
      <dgm:prSet presAssocID="{EA03CC44-0CC6-4C7D-A34D-426426D0FB9C}" presName="connectorText" presStyleLbl="sibTrans1D1" presStyleIdx="1" presStyleCnt="6"/>
      <dgm:spPr/>
    </dgm:pt>
    <dgm:pt modelId="{48670B84-45F6-4147-8CBC-F66181DEC345}" type="pres">
      <dgm:prSet presAssocID="{5A14BBA3-5720-4DE2-B084-B3F8CA97E9A5}" presName="node" presStyleLbl="node1" presStyleIdx="2" presStyleCnt="7">
        <dgm:presLayoutVars>
          <dgm:bulletEnabled val="1"/>
        </dgm:presLayoutVars>
      </dgm:prSet>
      <dgm:spPr/>
    </dgm:pt>
    <dgm:pt modelId="{7FA274F9-C854-481E-8971-11360ED42657}" type="pres">
      <dgm:prSet presAssocID="{0C4ADED0-33F6-40EF-A166-12FF2E62FD77}" presName="sibTrans" presStyleLbl="sibTrans1D1" presStyleIdx="2" presStyleCnt="6"/>
      <dgm:spPr/>
    </dgm:pt>
    <dgm:pt modelId="{670DE548-764A-47E2-8A57-A1ED981F0F82}" type="pres">
      <dgm:prSet presAssocID="{0C4ADED0-33F6-40EF-A166-12FF2E62FD77}" presName="connectorText" presStyleLbl="sibTrans1D1" presStyleIdx="2" presStyleCnt="6"/>
      <dgm:spPr/>
    </dgm:pt>
    <dgm:pt modelId="{A83B1F1F-7F32-45CA-A878-DABCCF7D3A87}" type="pres">
      <dgm:prSet presAssocID="{757901A3-35FA-487B-B6F0-65EED2EFD371}" presName="node" presStyleLbl="node1" presStyleIdx="3" presStyleCnt="7">
        <dgm:presLayoutVars>
          <dgm:bulletEnabled val="1"/>
        </dgm:presLayoutVars>
      </dgm:prSet>
      <dgm:spPr/>
    </dgm:pt>
    <dgm:pt modelId="{EB9B902E-E592-45FA-A174-8EE39AF58CF3}" type="pres">
      <dgm:prSet presAssocID="{4BF8C008-D084-43D5-81CF-B168BD9CE709}" presName="sibTrans" presStyleLbl="sibTrans1D1" presStyleIdx="3" presStyleCnt="6"/>
      <dgm:spPr/>
    </dgm:pt>
    <dgm:pt modelId="{0839E95D-8443-4100-81DE-06C29AA09868}" type="pres">
      <dgm:prSet presAssocID="{4BF8C008-D084-43D5-81CF-B168BD9CE709}" presName="connectorText" presStyleLbl="sibTrans1D1" presStyleIdx="3" presStyleCnt="6"/>
      <dgm:spPr/>
    </dgm:pt>
    <dgm:pt modelId="{18723800-322E-4BF6-9BEE-BC328EA2A61A}" type="pres">
      <dgm:prSet presAssocID="{F947CB30-2A68-4571-BCEA-B86E4A499EA8}" presName="node" presStyleLbl="node1" presStyleIdx="4" presStyleCnt="7">
        <dgm:presLayoutVars>
          <dgm:bulletEnabled val="1"/>
        </dgm:presLayoutVars>
      </dgm:prSet>
      <dgm:spPr/>
    </dgm:pt>
    <dgm:pt modelId="{1A43FA61-4B1A-4334-8F4F-73E987E714C7}" type="pres">
      <dgm:prSet presAssocID="{459348BA-9E06-4621-87DF-6294837D3A75}" presName="sibTrans" presStyleLbl="sibTrans1D1" presStyleIdx="4" presStyleCnt="6"/>
      <dgm:spPr/>
    </dgm:pt>
    <dgm:pt modelId="{C9323E8C-75B4-4473-A2DD-0C9835B37692}" type="pres">
      <dgm:prSet presAssocID="{459348BA-9E06-4621-87DF-6294837D3A75}" presName="connectorText" presStyleLbl="sibTrans1D1" presStyleIdx="4" presStyleCnt="6"/>
      <dgm:spPr/>
    </dgm:pt>
    <dgm:pt modelId="{015BFD0B-18E2-4D57-85A9-0A7E25649B8E}" type="pres">
      <dgm:prSet presAssocID="{59AD6B2F-88C0-45F3-9B5A-904B71E25A53}" presName="node" presStyleLbl="node1" presStyleIdx="5" presStyleCnt="7">
        <dgm:presLayoutVars>
          <dgm:bulletEnabled val="1"/>
        </dgm:presLayoutVars>
      </dgm:prSet>
      <dgm:spPr/>
    </dgm:pt>
    <dgm:pt modelId="{BD0E6F5A-79E1-4FDA-A961-C0DFD08EF065}" type="pres">
      <dgm:prSet presAssocID="{8C37FE44-130D-4B73-AE81-DE721A2A43D4}" presName="sibTrans" presStyleLbl="sibTrans1D1" presStyleIdx="5" presStyleCnt="6"/>
      <dgm:spPr/>
    </dgm:pt>
    <dgm:pt modelId="{155AE74A-FF1E-4B0B-AA11-5931701F1C11}" type="pres">
      <dgm:prSet presAssocID="{8C37FE44-130D-4B73-AE81-DE721A2A43D4}" presName="connectorText" presStyleLbl="sibTrans1D1" presStyleIdx="5" presStyleCnt="6"/>
      <dgm:spPr/>
    </dgm:pt>
    <dgm:pt modelId="{EDB5084E-C8BF-4876-930E-6AAF0B8AD1FB}" type="pres">
      <dgm:prSet presAssocID="{E45BC6DF-41CA-4921-A7B0-AD77411F0FB8}" presName="node" presStyleLbl="node1" presStyleIdx="6" presStyleCnt="7">
        <dgm:presLayoutVars>
          <dgm:bulletEnabled val="1"/>
        </dgm:presLayoutVars>
      </dgm:prSet>
      <dgm:spPr/>
    </dgm:pt>
  </dgm:ptLst>
  <dgm:cxnLst>
    <dgm:cxn modelId="{3ED12D05-8830-45C6-94C0-7238FCFED571}" type="presOf" srcId="{88341BC0-AB07-49BA-99CC-1FC0ADF6F4E7}" destId="{F76E368A-D668-4134-A57D-C8BADACB3669}" srcOrd="0" destOrd="0" presId="urn:microsoft.com/office/officeart/2016/7/layout/RepeatingBendingProcessNew"/>
    <dgm:cxn modelId="{8AF8320A-A389-4DD6-BE07-6A35B8F5CD3E}" type="presOf" srcId="{0C4ADED0-33F6-40EF-A166-12FF2E62FD77}" destId="{7FA274F9-C854-481E-8971-11360ED42657}" srcOrd="0" destOrd="0" presId="urn:microsoft.com/office/officeart/2016/7/layout/RepeatingBendingProcessNew"/>
    <dgm:cxn modelId="{8C856512-FF92-4E3A-BF8C-F75AC05AA254}" type="presOf" srcId="{88341BC0-AB07-49BA-99CC-1FC0ADF6F4E7}" destId="{374DFA40-E37B-47EB-AA96-3AA950498507}" srcOrd="1" destOrd="0" presId="urn:microsoft.com/office/officeart/2016/7/layout/RepeatingBendingProcessNew"/>
    <dgm:cxn modelId="{58A67517-4173-471E-AEA5-07AF902922F2}" type="presOf" srcId="{0861CE1F-001B-4F73-8142-1E2721E3C206}" destId="{2A1EE95F-AA91-4BA9-B9F4-3F7ED43EF4BE}" srcOrd="0" destOrd="0" presId="urn:microsoft.com/office/officeart/2016/7/layout/RepeatingBendingProcessNew"/>
    <dgm:cxn modelId="{EB29B03B-B2FA-4D1C-9621-9A24AAD8601C}" type="presOf" srcId="{EA03CC44-0CC6-4C7D-A34D-426426D0FB9C}" destId="{62F4F543-5306-42AE-822C-E2B4983A2A00}" srcOrd="1" destOrd="0" presId="urn:microsoft.com/office/officeart/2016/7/layout/RepeatingBendingProcessNew"/>
    <dgm:cxn modelId="{6EAE125B-DBCA-48FB-92D7-3243E79469D4}" type="presOf" srcId="{F947CB30-2A68-4571-BCEA-B86E4A499EA8}" destId="{18723800-322E-4BF6-9BEE-BC328EA2A61A}" srcOrd="0" destOrd="0" presId="urn:microsoft.com/office/officeart/2016/7/layout/RepeatingBendingProcessNew"/>
    <dgm:cxn modelId="{3E37205E-B395-445D-88EA-36F9588F5ECD}" type="presOf" srcId="{5A14BBA3-5720-4DE2-B084-B3F8CA97E9A5}" destId="{48670B84-45F6-4147-8CBC-F66181DEC345}" srcOrd="0" destOrd="0" presId="urn:microsoft.com/office/officeart/2016/7/layout/RepeatingBendingProcessNew"/>
    <dgm:cxn modelId="{4C7FA15F-DC24-4ECD-948C-CC094D8B6DBD}" type="presOf" srcId="{757901A3-35FA-487B-B6F0-65EED2EFD371}" destId="{A83B1F1F-7F32-45CA-A878-DABCCF7D3A87}" srcOrd="0" destOrd="0" presId="urn:microsoft.com/office/officeart/2016/7/layout/RepeatingBendingProcessNew"/>
    <dgm:cxn modelId="{B96CC760-0108-4ECA-A6C6-ED9DCF8A904F}" type="presOf" srcId="{59AD6B2F-88C0-45F3-9B5A-904B71E25A53}" destId="{015BFD0B-18E2-4D57-85A9-0A7E25649B8E}" srcOrd="0" destOrd="0" presId="urn:microsoft.com/office/officeart/2016/7/layout/RepeatingBendingProcessNew"/>
    <dgm:cxn modelId="{539AB842-A5EC-4BF1-A2EC-205694D54634}" type="presOf" srcId="{E45BC6DF-41CA-4921-A7B0-AD77411F0FB8}" destId="{EDB5084E-C8BF-4876-930E-6AAF0B8AD1FB}" srcOrd="0" destOrd="0" presId="urn:microsoft.com/office/officeart/2016/7/layout/RepeatingBendingProcessNew"/>
    <dgm:cxn modelId="{7088F243-ECD3-417F-88BD-F0BE4AA06E8B}" srcId="{0861CE1F-001B-4F73-8142-1E2721E3C206}" destId="{757901A3-35FA-487B-B6F0-65EED2EFD371}" srcOrd="3" destOrd="0" parTransId="{76020F5F-1B6C-45AF-8F17-B69DAFA99C7E}" sibTransId="{4BF8C008-D084-43D5-81CF-B168BD9CE709}"/>
    <dgm:cxn modelId="{889B1B6E-2185-4386-9674-3B4CF0A4A74B}" srcId="{0861CE1F-001B-4F73-8142-1E2721E3C206}" destId="{2F6E9B81-EE27-453B-9DF6-B408A560957B}" srcOrd="0" destOrd="0" parTransId="{C9E598EF-D89B-4062-B1AA-0445A760339A}" sibTransId="{88341BC0-AB07-49BA-99CC-1FC0ADF6F4E7}"/>
    <dgm:cxn modelId="{1F25FE50-69C6-4882-ABA0-F643D891A818}" type="presOf" srcId="{8C37FE44-130D-4B73-AE81-DE721A2A43D4}" destId="{BD0E6F5A-79E1-4FDA-A961-C0DFD08EF065}" srcOrd="0" destOrd="0" presId="urn:microsoft.com/office/officeart/2016/7/layout/RepeatingBendingProcessNew"/>
    <dgm:cxn modelId="{EA55DD73-D8DA-4BFF-9397-ADBC715478C3}" type="presOf" srcId="{459348BA-9E06-4621-87DF-6294837D3A75}" destId="{C9323E8C-75B4-4473-A2DD-0C9835B37692}" srcOrd="1" destOrd="0" presId="urn:microsoft.com/office/officeart/2016/7/layout/RepeatingBendingProcessNew"/>
    <dgm:cxn modelId="{3A206156-2017-40AE-B55F-469EB383F620}" type="presOf" srcId="{EA03CC44-0CC6-4C7D-A34D-426426D0FB9C}" destId="{0B72FBFA-A368-454A-A2F7-D2DA620E8FB2}" srcOrd="0" destOrd="0" presId="urn:microsoft.com/office/officeart/2016/7/layout/RepeatingBendingProcessNew"/>
    <dgm:cxn modelId="{01E1B577-A341-4154-A1F4-D942EFC0B271}" type="presOf" srcId="{4BF8C008-D084-43D5-81CF-B168BD9CE709}" destId="{EB9B902E-E592-45FA-A174-8EE39AF58CF3}" srcOrd="0" destOrd="0" presId="urn:microsoft.com/office/officeart/2016/7/layout/RepeatingBendingProcessNew"/>
    <dgm:cxn modelId="{0FDC0179-480D-4A2C-9F22-4BFB32345433}" type="presOf" srcId="{8C37FE44-130D-4B73-AE81-DE721A2A43D4}" destId="{155AE74A-FF1E-4B0B-AA11-5931701F1C11}" srcOrd="1" destOrd="0" presId="urn:microsoft.com/office/officeart/2016/7/layout/RepeatingBendingProcessNew"/>
    <dgm:cxn modelId="{DA41157B-4801-40C3-A988-A769E0E60F77}" type="presOf" srcId="{459348BA-9E06-4621-87DF-6294837D3A75}" destId="{1A43FA61-4B1A-4334-8F4F-73E987E714C7}" srcOrd="0" destOrd="0" presId="urn:microsoft.com/office/officeart/2016/7/layout/RepeatingBendingProcessNew"/>
    <dgm:cxn modelId="{77676887-FEBB-4235-8DEB-95C1113B00E7}" srcId="{0861CE1F-001B-4F73-8142-1E2721E3C206}" destId="{4E96B0C9-B80C-45F1-9CC6-45F8A1007730}" srcOrd="1" destOrd="0" parTransId="{78174783-0F3E-4952-A6FC-99DF09B42EBA}" sibTransId="{EA03CC44-0CC6-4C7D-A34D-426426D0FB9C}"/>
    <dgm:cxn modelId="{AD17B18B-8BC2-4C78-874E-CF02ED3B2C3C}" srcId="{0861CE1F-001B-4F73-8142-1E2721E3C206}" destId="{E45BC6DF-41CA-4921-A7B0-AD77411F0FB8}" srcOrd="6" destOrd="0" parTransId="{E9658C9A-096D-43F5-9CE2-F6B55F806775}" sibTransId="{331C0536-4AA9-44F3-8D55-11A46F5C6E5B}"/>
    <dgm:cxn modelId="{261F2E8D-D3D8-4E8F-9D36-BE1BCCF936A3}" type="presOf" srcId="{2F6E9B81-EE27-453B-9DF6-B408A560957B}" destId="{C48ED406-BF3D-4975-949B-7B9456F648F6}" srcOrd="0" destOrd="0" presId="urn:microsoft.com/office/officeart/2016/7/layout/RepeatingBendingProcessNew"/>
    <dgm:cxn modelId="{AED0398D-2D98-4D5B-9FFD-1E13D6034548}" type="presOf" srcId="{4E96B0C9-B80C-45F1-9CC6-45F8A1007730}" destId="{BFBFC68F-C1E0-47C2-98F0-AABF9F2ECD18}" srcOrd="0" destOrd="0" presId="urn:microsoft.com/office/officeart/2016/7/layout/RepeatingBendingProcessNew"/>
    <dgm:cxn modelId="{D1558B96-1EE5-4B84-8260-6459AB1F8A0A}" type="presOf" srcId="{4BF8C008-D084-43D5-81CF-B168BD9CE709}" destId="{0839E95D-8443-4100-81DE-06C29AA09868}" srcOrd="1" destOrd="0" presId="urn:microsoft.com/office/officeart/2016/7/layout/RepeatingBendingProcessNew"/>
    <dgm:cxn modelId="{2440C9AC-2E20-4214-AAD6-96D15742C6D8}" type="presOf" srcId="{0C4ADED0-33F6-40EF-A166-12FF2E62FD77}" destId="{670DE548-764A-47E2-8A57-A1ED981F0F82}" srcOrd="1" destOrd="0" presId="urn:microsoft.com/office/officeart/2016/7/layout/RepeatingBendingProcessNew"/>
    <dgm:cxn modelId="{4A3BBDB1-D1B4-4D59-B3BB-A2C3F5BA3E98}" srcId="{0861CE1F-001B-4F73-8142-1E2721E3C206}" destId="{5A14BBA3-5720-4DE2-B084-B3F8CA97E9A5}" srcOrd="2" destOrd="0" parTransId="{43868415-BFC0-4A05-814F-CC07C5F56A8D}" sibTransId="{0C4ADED0-33F6-40EF-A166-12FF2E62FD77}"/>
    <dgm:cxn modelId="{790A5AB7-2A19-4BC3-99BF-8C4E57B69600}" srcId="{0861CE1F-001B-4F73-8142-1E2721E3C206}" destId="{59AD6B2F-88C0-45F3-9B5A-904B71E25A53}" srcOrd="5" destOrd="0" parTransId="{2AD9759B-5F38-46BA-8042-617791E2F32F}" sibTransId="{8C37FE44-130D-4B73-AE81-DE721A2A43D4}"/>
    <dgm:cxn modelId="{6AFB1BBB-A279-4784-958E-C039A7C0F1DA}" srcId="{0861CE1F-001B-4F73-8142-1E2721E3C206}" destId="{F947CB30-2A68-4571-BCEA-B86E4A499EA8}" srcOrd="4" destOrd="0" parTransId="{20E38AB9-AD4A-4EE8-90BD-9E80DDE98AFB}" sibTransId="{459348BA-9E06-4621-87DF-6294837D3A75}"/>
    <dgm:cxn modelId="{85FF8CB0-2854-48A3-9EAC-1377075A8DB2}" type="presParOf" srcId="{2A1EE95F-AA91-4BA9-B9F4-3F7ED43EF4BE}" destId="{C48ED406-BF3D-4975-949B-7B9456F648F6}" srcOrd="0" destOrd="0" presId="urn:microsoft.com/office/officeart/2016/7/layout/RepeatingBendingProcessNew"/>
    <dgm:cxn modelId="{AB0988F7-04C0-49DF-A857-2217C006853A}" type="presParOf" srcId="{2A1EE95F-AA91-4BA9-B9F4-3F7ED43EF4BE}" destId="{F76E368A-D668-4134-A57D-C8BADACB3669}" srcOrd="1" destOrd="0" presId="urn:microsoft.com/office/officeart/2016/7/layout/RepeatingBendingProcessNew"/>
    <dgm:cxn modelId="{4A017614-0EBB-4AB4-8633-726F634C854F}" type="presParOf" srcId="{F76E368A-D668-4134-A57D-C8BADACB3669}" destId="{374DFA40-E37B-47EB-AA96-3AA950498507}" srcOrd="0" destOrd="0" presId="urn:microsoft.com/office/officeart/2016/7/layout/RepeatingBendingProcessNew"/>
    <dgm:cxn modelId="{B99451FE-1FFD-4AA4-887A-E3A32B37E0CA}" type="presParOf" srcId="{2A1EE95F-AA91-4BA9-B9F4-3F7ED43EF4BE}" destId="{BFBFC68F-C1E0-47C2-98F0-AABF9F2ECD18}" srcOrd="2" destOrd="0" presId="urn:microsoft.com/office/officeart/2016/7/layout/RepeatingBendingProcessNew"/>
    <dgm:cxn modelId="{63F36782-83CC-446C-BF5A-1865DBAE0BC6}" type="presParOf" srcId="{2A1EE95F-AA91-4BA9-B9F4-3F7ED43EF4BE}" destId="{0B72FBFA-A368-454A-A2F7-D2DA620E8FB2}" srcOrd="3" destOrd="0" presId="urn:microsoft.com/office/officeart/2016/7/layout/RepeatingBendingProcessNew"/>
    <dgm:cxn modelId="{4209667A-2B9E-4CA8-AFA9-A4BF6FC1C553}" type="presParOf" srcId="{0B72FBFA-A368-454A-A2F7-D2DA620E8FB2}" destId="{62F4F543-5306-42AE-822C-E2B4983A2A00}" srcOrd="0" destOrd="0" presId="urn:microsoft.com/office/officeart/2016/7/layout/RepeatingBendingProcessNew"/>
    <dgm:cxn modelId="{32E40F14-A22A-4D3C-8A7B-18AA7D0FA3B1}" type="presParOf" srcId="{2A1EE95F-AA91-4BA9-B9F4-3F7ED43EF4BE}" destId="{48670B84-45F6-4147-8CBC-F66181DEC345}" srcOrd="4" destOrd="0" presId="urn:microsoft.com/office/officeart/2016/7/layout/RepeatingBendingProcessNew"/>
    <dgm:cxn modelId="{97F5CFB8-C238-403B-A5EE-E9493F1DCF70}" type="presParOf" srcId="{2A1EE95F-AA91-4BA9-B9F4-3F7ED43EF4BE}" destId="{7FA274F9-C854-481E-8971-11360ED42657}" srcOrd="5" destOrd="0" presId="urn:microsoft.com/office/officeart/2016/7/layout/RepeatingBendingProcessNew"/>
    <dgm:cxn modelId="{C27F5F66-8C30-4007-8482-F33C89BCDD6F}" type="presParOf" srcId="{7FA274F9-C854-481E-8971-11360ED42657}" destId="{670DE548-764A-47E2-8A57-A1ED981F0F82}" srcOrd="0" destOrd="0" presId="urn:microsoft.com/office/officeart/2016/7/layout/RepeatingBendingProcessNew"/>
    <dgm:cxn modelId="{C1F73D1F-0F3B-4035-9EC1-AB8082D6EC0F}" type="presParOf" srcId="{2A1EE95F-AA91-4BA9-B9F4-3F7ED43EF4BE}" destId="{A83B1F1F-7F32-45CA-A878-DABCCF7D3A87}" srcOrd="6" destOrd="0" presId="urn:microsoft.com/office/officeart/2016/7/layout/RepeatingBendingProcessNew"/>
    <dgm:cxn modelId="{C2D87D1D-6D03-4FC6-9B0C-A8D9387958B3}" type="presParOf" srcId="{2A1EE95F-AA91-4BA9-B9F4-3F7ED43EF4BE}" destId="{EB9B902E-E592-45FA-A174-8EE39AF58CF3}" srcOrd="7" destOrd="0" presId="urn:microsoft.com/office/officeart/2016/7/layout/RepeatingBendingProcessNew"/>
    <dgm:cxn modelId="{AB4792FA-3CF0-4F4E-80E1-2CCCE20CFD5E}" type="presParOf" srcId="{EB9B902E-E592-45FA-A174-8EE39AF58CF3}" destId="{0839E95D-8443-4100-81DE-06C29AA09868}" srcOrd="0" destOrd="0" presId="urn:microsoft.com/office/officeart/2016/7/layout/RepeatingBendingProcessNew"/>
    <dgm:cxn modelId="{6C22BD35-6C1F-4305-A5AF-1C89E675EBD0}" type="presParOf" srcId="{2A1EE95F-AA91-4BA9-B9F4-3F7ED43EF4BE}" destId="{18723800-322E-4BF6-9BEE-BC328EA2A61A}" srcOrd="8" destOrd="0" presId="urn:microsoft.com/office/officeart/2016/7/layout/RepeatingBendingProcessNew"/>
    <dgm:cxn modelId="{188B9F2F-F86F-4711-A5A7-FD9B8052EDDF}" type="presParOf" srcId="{2A1EE95F-AA91-4BA9-B9F4-3F7ED43EF4BE}" destId="{1A43FA61-4B1A-4334-8F4F-73E987E714C7}" srcOrd="9" destOrd="0" presId="urn:microsoft.com/office/officeart/2016/7/layout/RepeatingBendingProcessNew"/>
    <dgm:cxn modelId="{4D529BF4-35A4-4A03-9C64-12D18DAEA8F1}" type="presParOf" srcId="{1A43FA61-4B1A-4334-8F4F-73E987E714C7}" destId="{C9323E8C-75B4-4473-A2DD-0C9835B37692}" srcOrd="0" destOrd="0" presId="urn:microsoft.com/office/officeart/2016/7/layout/RepeatingBendingProcessNew"/>
    <dgm:cxn modelId="{7710EE99-4E0E-49DD-8579-ACC540BE2FC8}" type="presParOf" srcId="{2A1EE95F-AA91-4BA9-B9F4-3F7ED43EF4BE}" destId="{015BFD0B-18E2-4D57-85A9-0A7E25649B8E}" srcOrd="10" destOrd="0" presId="urn:microsoft.com/office/officeart/2016/7/layout/RepeatingBendingProcessNew"/>
    <dgm:cxn modelId="{5ADE0E8F-1E56-432A-9F0D-179541C66C2F}" type="presParOf" srcId="{2A1EE95F-AA91-4BA9-B9F4-3F7ED43EF4BE}" destId="{BD0E6F5A-79E1-4FDA-A961-C0DFD08EF065}" srcOrd="11" destOrd="0" presId="urn:microsoft.com/office/officeart/2016/7/layout/RepeatingBendingProcessNew"/>
    <dgm:cxn modelId="{5AF1D70A-F666-4550-B4ED-207B3FC9FF1C}" type="presParOf" srcId="{BD0E6F5A-79E1-4FDA-A961-C0DFD08EF065}" destId="{155AE74A-FF1E-4B0B-AA11-5931701F1C11}" srcOrd="0" destOrd="0" presId="urn:microsoft.com/office/officeart/2016/7/layout/RepeatingBendingProcessNew"/>
    <dgm:cxn modelId="{3823502E-3C47-4ED4-9B54-6C5425EF7C3B}" type="presParOf" srcId="{2A1EE95F-AA91-4BA9-B9F4-3F7ED43EF4BE}" destId="{EDB5084E-C8BF-4876-930E-6AAF0B8AD1FB}"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6FDB76-9A59-4B79-A856-7A6368C72D55}"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DC36552E-1F82-4FFE-BBFF-B2DB856148BE}">
      <dgm:prSet/>
      <dgm:spPr/>
      <dgm:t>
        <a:bodyPr/>
        <a:lstStyle/>
        <a:p>
          <a:r>
            <a:rPr lang="ar-SA" b="1"/>
            <a:t>الوضوح</a:t>
          </a:r>
          <a:endParaRPr lang="en-US"/>
        </a:p>
      </dgm:t>
    </dgm:pt>
    <dgm:pt modelId="{1DCD4F71-DF66-4CEE-8E75-DDC0A5519C76}" type="parTrans" cxnId="{00BC7BB2-DAC3-4D59-B52F-D7D2D1F3E3D0}">
      <dgm:prSet/>
      <dgm:spPr/>
      <dgm:t>
        <a:bodyPr/>
        <a:lstStyle/>
        <a:p>
          <a:endParaRPr lang="en-US"/>
        </a:p>
      </dgm:t>
    </dgm:pt>
    <dgm:pt modelId="{87ED89F9-8E27-4653-892C-8D57406A3980}" type="sibTrans" cxnId="{00BC7BB2-DAC3-4D59-B52F-D7D2D1F3E3D0}">
      <dgm:prSet/>
      <dgm:spPr/>
      <dgm:t>
        <a:bodyPr/>
        <a:lstStyle/>
        <a:p>
          <a:endParaRPr lang="en-US"/>
        </a:p>
      </dgm:t>
    </dgm:pt>
    <dgm:pt modelId="{B5D72076-A992-4376-9652-468113E05BC7}">
      <dgm:prSet/>
      <dgm:spPr/>
      <dgm:t>
        <a:bodyPr/>
        <a:lstStyle/>
        <a:p>
          <a:r>
            <a:rPr lang="ar-SA" b="1"/>
            <a:t>الواقعية</a:t>
          </a:r>
          <a:endParaRPr lang="en-US"/>
        </a:p>
      </dgm:t>
    </dgm:pt>
    <dgm:pt modelId="{78369BA3-DB87-4E9F-BB01-23EBB33C401D}" type="parTrans" cxnId="{003E9568-F0C0-4110-AC53-7B9BEFD8D4B5}">
      <dgm:prSet/>
      <dgm:spPr/>
      <dgm:t>
        <a:bodyPr/>
        <a:lstStyle/>
        <a:p>
          <a:endParaRPr lang="en-US"/>
        </a:p>
      </dgm:t>
    </dgm:pt>
    <dgm:pt modelId="{D0106ED7-1C29-4094-AFC0-2A44BD9A7969}" type="sibTrans" cxnId="{003E9568-F0C0-4110-AC53-7B9BEFD8D4B5}">
      <dgm:prSet/>
      <dgm:spPr/>
      <dgm:t>
        <a:bodyPr/>
        <a:lstStyle/>
        <a:p>
          <a:endParaRPr lang="en-US"/>
        </a:p>
      </dgm:t>
    </dgm:pt>
    <dgm:pt modelId="{82050681-5BB9-4601-A521-2DD81341B265}">
      <dgm:prSet/>
      <dgm:spPr/>
      <dgm:t>
        <a:bodyPr/>
        <a:lstStyle/>
        <a:p>
          <a:r>
            <a:rPr lang="ar-SA" b="1"/>
            <a:t>الأصالة</a:t>
          </a:r>
          <a:endParaRPr lang="en-US"/>
        </a:p>
      </dgm:t>
    </dgm:pt>
    <dgm:pt modelId="{601CD495-35D9-4BD7-9ECE-1D92B0BE3F54}" type="parTrans" cxnId="{E14DDB44-733E-4CD0-8C26-07F9545B2E7B}">
      <dgm:prSet/>
      <dgm:spPr/>
      <dgm:t>
        <a:bodyPr/>
        <a:lstStyle/>
        <a:p>
          <a:endParaRPr lang="en-US"/>
        </a:p>
      </dgm:t>
    </dgm:pt>
    <dgm:pt modelId="{BD9E5C82-7BE3-4627-8A0F-06CDED4E646C}" type="sibTrans" cxnId="{E14DDB44-733E-4CD0-8C26-07F9545B2E7B}">
      <dgm:prSet/>
      <dgm:spPr/>
      <dgm:t>
        <a:bodyPr/>
        <a:lstStyle/>
        <a:p>
          <a:endParaRPr lang="en-US"/>
        </a:p>
      </dgm:t>
    </dgm:pt>
    <dgm:pt modelId="{5DDFEDFE-C0AA-4841-9BE5-20EEC13D1B11}">
      <dgm:prSet/>
      <dgm:spPr/>
      <dgm:t>
        <a:bodyPr/>
        <a:lstStyle/>
        <a:p>
          <a:r>
            <a:rPr lang="ar-SA" b="1"/>
            <a:t>الدقة العلمية</a:t>
          </a:r>
          <a:endParaRPr lang="en-US"/>
        </a:p>
      </dgm:t>
    </dgm:pt>
    <dgm:pt modelId="{9865D15C-910C-4D60-9555-9F1EB019D3CF}" type="parTrans" cxnId="{7C87DC5D-36F4-4595-94D0-612275CC1EA5}">
      <dgm:prSet/>
      <dgm:spPr/>
      <dgm:t>
        <a:bodyPr/>
        <a:lstStyle/>
        <a:p>
          <a:endParaRPr lang="en-US"/>
        </a:p>
      </dgm:t>
    </dgm:pt>
    <dgm:pt modelId="{7C2E9782-5D8F-4329-AD76-6CC785EE3512}" type="sibTrans" cxnId="{7C87DC5D-36F4-4595-94D0-612275CC1EA5}">
      <dgm:prSet/>
      <dgm:spPr/>
      <dgm:t>
        <a:bodyPr/>
        <a:lstStyle/>
        <a:p>
          <a:endParaRPr lang="en-US"/>
        </a:p>
      </dgm:t>
    </dgm:pt>
    <dgm:pt modelId="{9B369AA1-3A95-4D9B-AC93-5747792B1AF0}">
      <dgm:prSet/>
      <dgm:spPr/>
      <dgm:t>
        <a:bodyPr/>
        <a:lstStyle/>
        <a:p>
          <a:r>
            <a:rPr lang="ar-SA" b="1"/>
            <a:t>الترابط</a:t>
          </a:r>
          <a:endParaRPr lang="en-US"/>
        </a:p>
      </dgm:t>
    </dgm:pt>
    <dgm:pt modelId="{B7D391E6-7418-48C6-BB97-9D7BF51F7B56}" type="parTrans" cxnId="{6CF9B3E2-FDDE-41AA-9723-0B814AFCC34F}">
      <dgm:prSet/>
      <dgm:spPr/>
      <dgm:t>
        <a:bodyPr/>
        <a:lstStyle/>
        <a:p>
          <a:endParaRPr lang="en-US"/>
        </a:p>
      </dgm:t>
    </dgm:pt>
    <dgm:pt modelId="{5D74863A-82BE-4BB1-9A81-26B37CC8D862}" type="sibTrans" cxnId="{6CF9B3E2-FDDE-41AA-9723-0B814AFCC34F}">
      <dgm:prSet/>
      <dgm:spPr/>
      <dgm:t>
        <a:bodyPr/>
        <a:lstStyle/>
        <a:p>
          <a:endParaRPr lang="en-US"/>
        </a:p>
      </dgm:t>
    </dgm:pt>
    <dgm:pt modelId="{AF8EE8FF-AA71-442C-9F93-D44F9CD66B41}">
      <dgm:prSet/>
      <dgm:spPr/>
      <dgm:t>
        <a:bodyPr/>
        <a:lstStyle/>
        <a:p>
          <a:r>
            <a:rPr lang="ar-SA" b="1"/>
            <a:t>الموضوعية</a:t>
          </a:r>
          <a:endParaRPr lang="en-US"/>
        </a:p>
      </dgm:t>
    </dgm:pt>
    <dgm:pt modelId="{5EC404EA-621A-4B24-8320-543167EC1F74}" type="parTrans" cxnId="{6519B836-3187-4CC1-B7BA-3AFE30517F40}">
      <dgm:prSet/>
      <dgm:spPr/>
      <dgm:t>
        <a:bodyPr/>
        <a:lstStyle/>
        <a:p>
          <a:endParaRPr lang="en-US"/>
        </a:p>
      </dgm:t>
    </dgm:pt>
    <dgm:pt modelId="{C3062D1E-3A4A-4262-8612-BF61A2CF5A74}" type="sibTrans" cxnId="{6519B836-3187-4CC1-B7BA-3AFE30517F40}">
      <dgm:prSet/>
      <dgm:spPr/>
      <dgm:t>
        <a:bodyPr/>
        <a:lstStyle/>
        <a:p>
          <a:endParaRPr lang="en-US"/>
        </a:p>
      </dgm:t>
    </dgm:pt>
    <dgm:pt modelId="{60D2B7A6-FA36-4384-807D-213E08902FFD}" type="pres">
      <dgm:prSet presAssocID="{C26FDB76-9A59-4B79-A856-7A6368C72D55}" presName="Name0" presStyleCnt="0">
        <dgm:presLayoutVars>
          <dgm:dir/>
          <dgm:resizeHandles val="exact"/>
        </dgm:presLayoutVars>
      </dgm:prSet>
      <dgm:spPr/>
    </dgm:pt>
    <dgm:pt modelId="{56A28D26-5603-4E6E-BBDC-28562A697E61}" type="pres">
      <dgm:prSet presAssocID="{DC36552E-1F82-4FFE-BBFF-B2DB856148BE}" presName="node" presStyleLbl="node1" presStyleIdx="0" presStyleCnt="6">
        <dgm:presLayoutVars>
          <dgm:bulletEnabled val="1"/>
        </dgm:presLayoutVars>
      </dgm:prSet>
      <dgm:spPr/>
    </dgm:pt>
    <dgm:pt modelId="{6B3AE29D-AFC5-48A8-AC7C-5BB9925B707A}" type="pres">
      <dgm:prSet presAssocID="{87ED89F9-8E27-4653-892C-8D57406A3980}" presName="sibTrans" presStyleLbl="sibTrans1D1" presStyleIdx="0" presStyleCnt="5"/>
      <dgm:spPr/>
    </dgm:pt>
    <dgm:pt modelId="{BB6BCD35-6D8D-4AC9-ABB4-9DF955AD8768}" type="pres">
      <dgm:prSet presAssocID="{87ED89F9-8E27-4653-892C-8D57406A3980}" presName="connectorText" presStyleLbl="sibTrans1D1" presStyleIdx="0" presStyleCnt="5"/>
      <dgm:spPr/>
    </dgm:pt>
    <dgm:pt modelId="{E58E33D6-7E1E-41C9-873E-E682CB82348B}" type="pres">
      <dgm:prSet presAssocID="{B5D72076-A992-4376-9652-468113E05BC7}" presName="node" presStyleLbl="node1" presStyleIdx="1" presStyleCnt="6">
        <dgm:presLayoutVars>
          <dgm:bulletEnabled val="1"/>
        </dgm:presLayoutVars>
      </dgm:prSet>
      <dgm:spPr/>
    </dgm:pt>
    <dgm:pt modelId="{227CCB71-E1D0-4408-999F-AF6D10398EC2}" type="pres">
      <dgm:prSet presAssocID="{D0106ED7-1C29-4094-AFC0-2A44BD9A7969}" presName="sibTrans" presStyleLbl="sibTrans1D1" presStyleIdx="1" presStyleCnt="5"/>
      <dgm:spPr/>
    </dgm:pt>
    <dgm:pt modelId="{9E88365B-C310-4E94-B995-4AA96AB68D4B}" type="pres">
      <dgm:prSet presAssocID="{D0106ED7-1C29-4094-AFC0-2A44BD9A7969}" presName="connectorText" presStyleLbl="sibTrans1D1" presStyleIdx="1" presStyleCnt="5"/>
      <dgm:spPr/>
    </dgm:pt>
    <dgm:pt modelId="{C3B4E81D-DA1B-498D-9335-69089FC96432}" type="pres">
      <dgm:prSet presAssocID="{82050681-5BB9-4601-A521-2DD81341B265}" presName="node" presStyleLbl="node1" presStyleIdx="2" presStyleCnt="6">
        <dgm:presLayoutVars>
          <dgm:bulletEnabled val="1"/>
        </dgm:presLayoutVars>
      </dgm:prSet>
      <dgm:spPr/>
    </dgm:pt>
    <dgm:pt modelId="{E8D47620-533C-49FB-A4D9-01857833AAFF}" type="pres">
      <dgm:prSet presAssocID="{BD9E5C82-7BE3-4627-8A0F-06CDED4E646C}" presName="sibTrans" presStyleLbl="sibTrans1D1" presStyleIdx="2" presStyleCnt="5"/>
      <dgm:spPr/>
    </dgm:pt>
    <dgm:pt modelId="{E1DDEA14-DF78-4943-A73D-5A6ABE4071DE}" type="pres">
      <dgm:prSet presAssocID="{BD9E5C82-7BE3-4627-8A0F-06CDED4E646C}" presName="connectorText" presStyleLbl="sibTrans1D1" presStyleIdx="2" presStyleCnt="5"/>
      <dgm:spPr/>
    </dgm:pt>
    <dgm:pt modelId="{60520724-D53C-4A79-993F-7CC14F8CC567}" type="pres">
      <dgm:prSet presAssocID="{5DDFEDFE-C0AA-4841-9BE5-20EEC13D1B11}" presName="node" presStyleLbl="node1" presStyleIdx="3" presStyleCnt="6">
        <dgm:presLayoutVars>
          <dgm:bulletEnabled val="1"/>
        </dgm:presLayoutVars>
      </dgm:prSet>
      <dgm:spPr/>
    </dgm:pt>
    <dgm:pt modelId="{7A05CB00-04DE-42E4-BB9A-135D6AFD1CAB}" type="pres">
      <dgm:prSet presAssocID="{7C2E9782-5D8F-4329-AD76-6CC785EE3512}" presName="sibTrans" presStyleLbl="sibTrans1D1" presStyleIdx="3" presStyleCnt="5"/>
      <dgm:spPr/>
    </dgm:pt>
    <dgm:pt modelId="{F60766AE-D1F2-4D3A-86EC-69880BABE8E0}" type="pres">
      <dgm:prSet presAssocID="{7C2E9782-5D8F-4329-AD76-6CC785EE3512}" presName="connectorText" presStyleLbl="sibTrans1D1" presStyleIdx="3" presStyleCnt="5"/>
      <dgm:spPr/>
    </dgm:pt>
    <dgm:pt modelId="{292C5C9A-B3EB-4B29-AA1C-9F5BB84DDC45}" type="pres">
      <dgm:prSet presAssocID="{9B369AA1-3A95-4D9B-AC93-5747792B1AF0}" presName="node" presStyleLbl="node1" presStyleIdx="4" presStyleCnt="6">
        <dgm:presLayoutVars>
          <dgm:bulletEnabled val="1"/>
        </dgm:presLayoutVars>
      </dgm:prSet>
      <dgm:spPr/>
    </dgm:pt>
    <dgm:pt modelId="{6464F8AE-7C17-4544-9DD7-E98367325140}" type="pres">
      <dgm:prSet presAssocID="{5D74863A-82BE-4BB1-9A81-26B37CC8D862}" presName="sibTrans" presStyleLbl="sibTrans1D1" presStyleIdx="4" presStyleCnt="5"/>
      <dgm:spPr/>
    </dgm:pt>
    <dgm:pt modelId="{E5CD06F3-7DBC-4FA6-8CDC-C8EA35E0AA2F}" type="pres">
      <dgm:prSet presAssocID="{5D74863A-82BE-4BB1-9A81-26B37CC8D862}" presName="connectorText" presStyleLbl="sibTrans1D1" presStyleIdx="4" presStyleCnt="5"/>
      <dgm:spPr/>
    </dgm:pt>
    <dgm:pt modelId="{6EDDB9AE-9715-4FFB-B18E-8BA6D4F1AF09}" type="pres">
      <dgm:prSet presAssocID="{AF8EE8FF-AA71-442C-9F93-D44F9CD66B41}" presName="node" presStyleLbl="node1" presStyleIdx="5" presStyleCnt="6">
        <dgm:presLayoutVars>
          <dgm:bulletEnabled val="1"/>
        </dgm:presLayoutVars>
      </dgm:prSet>
      <dgm:spPr/>
    </dgm:pt>
  </dgm:ptLst>
  <dgm:cxnLst>
    <dgm:cxn modelId="{4D75A405-BF1B-4AFA-8FB7-73DFDB7773B7}" type="presOf" srcId="{BD9E5C82-7BE3-4627-8A0F-06CDED4E646C}" destId="{E8D47620-533C-49FB-A4D9-01857833AAFF}" srcOrd="0" destOrd="0" presId="urn:microsoft.com/office/officeart/2016/7/layout/RepeatingBendingProcessNew"/>
    <dgm:cxn modelId="{84D4F707-5610-464A-BEA6-83345A94813D}" type="presOf" srcId="{82050681-5BB9-4601-A521-2DD81341B265}" destId="{C3B4E81D-DA1B-498D-9335-69089FC96432}" srcOrd="0" destOrd="0" presId="urn:microsoft.com/office/officeart/2016/7/layout/RepeatingBendingProcessNew"/>
    <dgm:cxn modelId="{91685912-E2E0-4A9A-B35B-EEC84C3175B4}" type="presOf" srcId="{5D74863A-82BE-4BB1-9A81-26B37CC8D862}" destId="{E5CD06F3-7DBC-4FA6-8CDC-C8EA35E0AA2F}" srcOrd="1" destOrd="0" presId="urn:microsoft.com/office/officeart/2016/7/layout/RepeatingBendingProcessNew"/>
    <dgm:cxn modelId="{5BA82416-FDEA-4A66-AD0C-6C3A9A05360B}" type="presOf" srcId="{5DDFEDFE-C0AA-4841-9BE5-20EEC13D1B11}" destId="{60520724-D53C-4A79-993F-7CC14F8CC567}" srcOrd="0" destOrd="0" presId="urn:microsoft.com/office/officeart/2016/7/layout/RepeatingBendingProcessNew"/>
    <dgm:cxn modelId="{A24DF21B-7729-4198-9D90-1ED3FF72D4A2}" type="presOf" srcId="{7C2E9782-5D8F-4329-AD76-6CC785EE3512}" destId="{F60766AE-D1F2-4D3A-86EC-69880BABE8E0}" srcOrd="1" destOrd="0" presId="urn:microsoft.com/office/officeart/2016/7/layout/RepeatingBendingProcessNew"/>
    <dgm:cxn modelId="{053A2A21-1837-4D1C-8693-1DABF5CD6E57}" type="presOf" srcId="{AF8EE8FF-AA71-442C-9F93-D44F9CD66B41}" destId="{6EDDB9AE-9715-4FFB-B18E-8BA6D4F1AF09}" srcOrd="0" destOrd="0" presId="urn:microsoft.com/office/officeart/2016/7/layout/RepeatingBendingProcessNew"/>
    <dgm:cxn modelId="{6519B836-3187-4CC1-B7BA-3AFE30517F40}" srcId="{C26FDB76-9A59-4B79-A856-7A6368C72D55}" destId="{AF8EE8FF-AA71-442C-9F93-D44F9CD66B41}" srcOrd="5" destOrd="0" parTransId="{5EC404EA-621A-4B24-8320-543167EC1F74}" sibTransId="{C3062D1E-3A4A-4262-8612-BF61A2CF5A74}"/>
    <dgm:cxn modelId="{7C87DC5D-36F4-4595-94D0-612275CC1EA5}" srcId="{C26FDB76-9A59-4B79-A856-7A6368C72D55}" destId="{5DDFEDFE-C0AA-4841-9BE5-20EEC13D1B11}" srcOrd="3" destOrd="0" parTransId="{9865D15C-910C-4D60-9555-9F1EB019D3CF}" sibTransId="{7C2E9782-5D8F-4329-AD76-6CC785EE3512}"/>
    <dgm:cxn modelId="{E14DDB44-733E-4CD0-8C26-07F9545B2E7B}" srcId="{C26FDB76-9A59-4B79-A856-7A6368C72D55}" destId="{82050681-5BB9-4601-A521-2DD81341B265}" srcOrd="2" destOrd="0" parTransId="{601CD495-35D9-4BD7-9ECE-1D92B0BE3F54}" sibTransId="{BD9E5C82-7BE3-4627-8A0F-06CDED4E646C}"/>
    <dgm:cxn modelId="{7A08BC67-372D-481A-B664-CAB802A4D409}" type="presOf" srcId="{D0106ED7-1C29-4094-AFC0-2A44BD9A7969}" destId="{9E88365B-C310-4E94-B995-4AA96AB68D4B}" srcOrd="1" destOrd="0" presId="urn:microsoft.com/office/officeart/2016/7/layout/RepeatingBendingProcessNew"/>
    <dgm:cxn modelId="{003E9568-F0C0-4110-AC53-7B9BEFD8D4B5}" srcId="{C26FDB76-9A59-4B79-A856-7A6368C72D55}" destId="{B5D72076-A992-4376-9652-468113E05BC7}" srcOrd="1" destOrd="0" parTransId="{78369BA3-DB87-4E9F-BB01-23EBB33C401D}" sibTransId="{D0106ED7-1C29-4094-AFC0-2A44BD9A7969}"/>
    <dgm:cxn modelId="{C7D8E14C-7AB6-4661-9D7A-8EB802E68E42}" type="presOf" srcId="{C26FDB76-9A59-4B79-A856-7A6368C72D55}" destId="{60D2B7A6-FA36-4384-807D-213E08902FFD}" srcOrd="0" destOrd="0" presId="urn:microsoft.com/office/officeart/2016/7/layout/RepeatingBendingProcessNew"/>
    <dgm:cxn modelId="{0884C374-EA7D-4E52-9FC7-1DB0411393DD}" type="presOf" srcId="{5D74863A-82BE-4BB1-9A81-26B37CC8D862}" destId="{6464F8AE-7C17-4544-9DD7-E98367325140}" srcOrd="0" destOrd="0" presId="urn:microsoft.com/office/officeart/2016/7/layout/RepeatingBendingProcessNew"/>
    <dgm:cxn modelId="{35C6DC78-E583-4BC1-B62E-6368C9A8EFBD}" type="presOf" srcId="{DC36552E-1F82-4FFE-BBFF-B2DB856148BE}" destId="{56A28D26-5603-4E6E-BBDC-28562A697E61}" srcOrd="0" destOrd="0" presId="urn:microsoft.com/office/officeart/2016/7/layout/RepeatingBendingProcessNew"/>
    <dgm:cxn modelId="{448D2A99-9272-47FB-96F8-4AA0AC4734BA}" type="presOf" srcId="{BD9E5C82-7BE3-4627-8A0F-06CDED4E646C}" destId="{E1DDEA14-DF78-4943-A73D-5A6ABE4071DE}" srcOrd="1" destOrd="0" presId="urn:microsoft.com/office/officeart/2016/7/layout/RepeatingBendingProcessNew"/>
    <dgm:cxn modelId="{B5BD729A-B4B9-4943-9C1A-D3CB258B2E68}" type="presOf" srcId="{B5D72076-A992-4376-9652-468113E05BC7}" destId="{E58E33D6-7E1E-41C9-873E-E682CB82348B}" srcOrd="0" destOrd="0" presId="urn:microsoft.com/office/officeart/2016/7/layout/RepeatingBendingProcessNew"/>
    <dgm:cxn modelId="{E620049D-F5FB-464E-A405-EAECB851402B}" type="presOf" srcId="{87ED89F9-8E27-4653-892C-8D57406A3980}" destId="{BB6BCD35-6D8D-4AC9-ABB4-9DF955AD8768}" srcOrd="1" destOrd="0" presId="urn:microsoft.com/office/officeart/2016/7/layout/RepeatingBendingProcessNew"/>
    <dgm:cxn modelId="{6F6A89B0-C6C8-4329-85B6-73C327A0406E}" type="presOf" srcId="{7C2E9782-5D8F-4329-AD76-6CC785EE3512}" destId="{7A05CB00-04DE-42E4-BB9A-135D6AFD1CAB}" srcOrd="0" destOrd="0" presId="urn:microsoft.com/office/officeart/2016/7/layout/RepeatingBendingProcessNew"/>
    <dgm:cxn modelId="{00BC7BB2-DAC3-4D59-B52F-D7D2D1F3E3D0}" srcId="{C26FDB76-9A59-4B79-A856-7A6368C72D55}" destId="{DC36552E-1F82-4FFE-BBFF-B2DB856148BE}" srcOrd="0" destOrd="0" parTransId="{1DCD4F71-DF66-4CEE-8E75-DDC0A5519C76}" sibTransId="{87ED89F9-8E27-4653-892C-8D57406A3980}"/>
    <dgm:cxn modelId="{076586C0-3598-4805-84A7-42C124165245}" type="presOf" srcId="{9B369AA1-3A95-4D9B-AC93-5747792B1AF0}" destId="{292C5C9A-B3EB-4B29-AA1C-9F5BB84DDC45}" srcOrd="0" destOrd="0" presId="urn:microsoft.com/office/officeart/2016/7/layout/RepeatingBendingProcessNew"/>
    <dgm:cxn modelId="{34A3D6DD-A27D-488D-9C63-A5CFCF20C88B}" type="presOf" srcId="{D0106ED7-1C29-4094-AFC0-2A44BD9A7969}" destId="{227CCB71-E1D0-4408-999F-AF6D10398EC2}" srcOrd="0" destOrd="0" presId="urn:microsoft.com/office/officeart/2016/7/layout/RepeatingBendingProcessNew"/>
    <dgm:cxn modelId="{6CF9B3E2-FDDE-41AA-9723-0B814AFCC34F}" srcId="{C26FDB76-9A59-4B79-A856-7A6368C72D55}" destId="{9B369AA1-3A95-4D9B-AC93-5747792B1AF0}" srcOrd="4" destOrd="0" parTransId="{B7D391E6-7418-48C6-BB97-9D7BF51F7B56}" sibTransId="{5D74863A-82BE-4BB1-9A81-26B37CC8D862}"/>
    <dgm:cxn modelId="{60E8CAFF-BF4C-4C3F-91C7-81EA3C258FFA}" type="presOf" srcId="{87ED89F9-8E27-4653-892C-8D57406A3980}" destId="{6B3AE29D-AFC5-48A8-AC7C-5BB9925B707A}" srcOrd="0" destOrd="0" presId="urn:microsoft.com/office/officeart/2016/7/layout/RepeatingBendingProcessNew"/>
    <dgm:cxn modelId="{1E45C0CC-07EF-4E76-AF50-F66B8FDEB41F}" type="presParOf" srcId="{60D2B7A6-FA36-4384-807D-213E08902FFD}" destId="{56A28D26-5603-4E6E-BBDC-28562A697E61}" srcOrd="0" destOrd="0" presId="urn:microsoft.com/office/officeart/2016/7/layout/RepeatingBendingProcessNew"/>
    <dgm:cxn modelId="{6EB6A810-19F8-4067-9B75-3883A8B01F19}" type="presParOf" srcId="{60D2B7A6-FA36-4384-807D-213E08902FFD}" destId="{6B3AE29D-AFC5-48A8-AC7C-5BB9925B707A}" srcOrd="1" destOrd="0" presId="urn:microsoft.com/office/officeart/2016/7/layout/RepeatingBendingProcessNew"/>
    <dgm:cxn modelId="{808E3317-7D9A-406B-B88A-807356B653F2}" type="presParOf" srcId="{6B3AE29D-AFC5-48A8-AC7C-5BB9925B707A}" destId="{BB6BCD35-6D8D-4AC9-ABB4-9DF955AD8768}" srcOrd="0" destOrd="0" presId="urn:microsoft.com/office/officeart/2016/7/layout/RepeatingBendingProcessNew"/>
    <dgm:cxn modelId="{A7441AB3-3128-4F21-99D9-33A37DAB2BF6}" type="presParOf" srcId="{60D2B7A6-FA36-4384-807D-213E08902FFD}" destId="{E58E33D6-7E1E-41C9-873E-E682CB82348B}" srcOrd="2" destOrd="0" presId="urn:microsoft.com/office/officeart/2016/7/layout/RepeatingBendingProcessNew"/>
    <dgm:cxn modelId="{E9EC156E-7091-4D37-B990-0E10F482225D}" type="presParOf" srcId="{60D2B7A6-FA36-4384-807D-213E08902FFD}" destId="{227CCB71-E1D0-4408-999F-AF6D10398EC2}" srcOrd="3" destOrd="0" presId="urn:microsoft.com/office/officeart/2016/7/layout/RepeatingBendingProcessNew"/>
    <dgm:cxn modelId="{E6E6378B-BB35-438C-9C85-C3AC5013FA31}" type="presParOf" srcId="{227CCB71-E1D0-4408-999F-AF6D10398EC2}" destId="{9E88365B-C310-4E94-B995-4AA96AB68D4B}" srcOrd="0" destOrd="0" presId="urn:microsoft.com/office/officeart/2016/7/layout/RepeatingBendingProcessNew"/>
    <dgm:cxn modelId="{37A7FBD2-C6EF-4065-8E08-FDE0A8EFEA7F}" type="presParOf" srcId="{60D2B7A6-FA36-4384-807D-213E08902FFD}" destId="{C3B4E81D-DA1B-498D-9335-69089FC96432}" srcOrd="4" destOrd="0" presId="urn:microsoft.com/office/officeart/2016/7/layout/RepeatingBendingProcessNew"/>
    <dgm:cxn modelId="{6B5E4082-3DFF-460F-A57D-0A9B4F9C7045}" type="presParOf" srcId="{60D2B7A6-FA36-4384-807D-213E08902FFD}" destId="{E8D47620-533C-49FB-A4D9-01857833AAFF}" srcOrd="5" destOrd="0" presId="urn:microsoft.com/office/officeart/2016/7/layout/RepeatingBendingProcessNew"/>
    <dgm:cxn modelId="{6E842E31-6626-435C-9BEA-B751002115FD}" type="presParOf" srcId="{E8D47620-533C-49FB-A4D9-01857833AAFF}" destId="{E1DDEA14-DF78-4943-A73D-5A6ABE4071DE}" srcOrd="0" destOrd="0" presId="urn:microsoft.com/office/officeart/2016/7/layout/RepeatingBendingProcessNew"/>
    <dgm:cxn modelId="{F2DBB6CA-BA71-4900-B5CC-FE6C6FC74012}" type="presParOf" srcId="{60D2B7A6-FA36-4384-807D-213E08902FFD}" destId="{60520724-D53C-4A79-993F-7CC14F8CC567}" srcOrd="6" destOrd="0" presId="urn:microsoft.com/office/officeart/2016/7/layout/RepeatingBendingProcessNew"/>
    <dgm:cxn modelId="{BF16CFB1-3C18-47D2-BD4C-FF1569FD15A1}" type="presParOf" srcId="{60D2B7A6-FA36-4384-807D-213E08902FFD}" destId="{7A05CB00-04DE-42E4-BB9A-135D6AFD1CAB}" srcOrd="7" destOrd="0" presId="urn:microsoft.com/office/officeart/2016/7/layout/RepeatingBendingProcessNew"/>
    <dgm:cxn modelId="{D6072F3E-49AB-4AAF-93E7-7AD3800BBCA9}" type="presParOf" srcId="{7A05CB00-04DE-42E4-BB9A-135D6AFD1CAB}" destId="{F60766AE-D1F2-4D3A-86EC-69880BABE8E0}" srcOrd="0" destOrd="0" presId="urn:microsoft.com/office/officeart/2016/7/layout/RepeatingBendingProcessNew"/>
    <dgm:cxn modelId="{42D1A7E0-F300-4962-92A5-79821C7641CA}" type="presParOf" srcId="{60D2B7A6-FA36-4384-807D-213E08902FFD}" destId="{292C5C9A-B3EB-4B29-AA1C-9F5BB84DDC45}" srcOrd="8" destOrd="0" presId="urn:microsoft.com/office/officeart/2016/7/layout/RepeatingBendingProcessNew"/>
    <dgm:cxn modelId="{0B2DD828-2747-4E68-A3D1-8F34E5FE2AE3}" type="presParOf" srcId="{60D2B7A6-FA36-4384-807D-213E08902FFD}" destId="{6464F8AE-7C17-4544-9DD7-E98367325140}" srcOrd="9" destOrd="0" presId="urn:microsoft.com/office/officeart/2016/7/layout/RepeatingBendingProcessNew"/>
    <dgm:cxn modelId="{524B5E48-0F62-4E9A-BC30-FBD88F976B1F}" type="presParOf" srcId="{6464F8AE-7C17-4544-9DD7-E98367325140}" destId="{E5CD06F3-7DBC-4FA6-8CDC-C8EA35E0AA2F}" srcOrd="0" destOrd="0" presId="urn:microsoft.com/office/officeart/2016/7/layout/RepeatingBendingProcessNew"/>
    <dgm:cxn modelId="{3480C6CE-A2D3-4815-9BA5-D195491E32F9}" type="presParOf" srcId="{60D2B7A6-FA36-4384-807D-213E08902FFD}" destId="{6EDDB9AE-9715-4FFB-B18E-8BA6D4F1AF09}"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34EE17-A4F9-448D-817B-39F667DA6349}"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0814099A-4875-41A4-97C2-910A77356F13}">
      <dgm:prSet/>
      <dgm:spPr/>
      <dgm:t>
        <a:bodyPr/>
        <a:lstStyle/>
        <a:p>
          <a:r>
            <a:rPr lang="ar-SA" b="1"/>
            <a:t>عنوان البحث</a:t>
          </a:r>
          <a:endParaRPr lang="en-US"/>
        </a:p>
      </dgm:t>
    </dgm:pt>
    <dgm:pt modelId="{1EB5DA50-CE15-42CA-935A-3D693D2BBDAB}" type="parTrans" cxnId="{EC4339B7-81BE-4032-8BEB-63ED26902DCA}">
      <dgm:prSet/>
      <dgm:spPr/>
      <dgm:t>
        <a:bodyPr/>
        <a:lstStyle/>
        <a:p>
          <a:endParaRPr lang="en-US"/>
        </a:p>
      </dgm:t>
    </dgm:pt>
    <dgm:pt modelId="{8AD5B64F-F2CF-4889-9FC1-F455B77A9107}" type="sibTrans" cxnId="{EC4339B7-81BE-4032-8BEB-63ED26902DCA}">
      <dgm:prSet/>
      <dgm:spPr/>
      <dgm:t>
        <a:bodyPr/>
        <a:lstStyle/>
        <a:p>
          <a:endParaRPr lang="en-US"/>
        </a:p>
      </dgm:t>
    </dgm:pt>
    <dgm:pt modelId="{626D9590-FB3F-453A-A2B3-B885F00B2ABF}">
      <dgm:prSet/>
      <dgm:spPr/>
      <dgm:t>
        <a:bodyPr/>
        <a:lstStyle/>
        <a:p>
          <a:r>
            <a:rPr lang="ar-SA" b="1"/>
            <a:t>مقدمة البحث</a:t>
          </a:r>
          <a:endParaRPr lang="en-US"/>
        </a:p>
      </dgm:t>
    </dgm:pt>
    <dgm:pt modelId="{5F80814E-1530-45CC-A488-F84E0C7D6916}" type="parTrans" cxnId="{0B1CCF72-6EA4-4980-BB68-DB39D4145EFD}">
      <dgm:prSet/>
      <dgm:spPr/>
      <dgm:t>
        <a:bodyPr/>
        <a:lstStyle/>
        <a:p>
          <a:endParaRPr lang="en-US"/>
        </a:p>
      </dgm:t>
    </dgm:pt>
    <dgm:pt modelId="{C3D1A5D0-E752-4139-954F-F4BC5B587FCF}" type="sibTrans" cxnId="{0B1CCF72-6EA4-4980-BB68-DB39D4145EFD}">
      <dgm:prSet/>
      <dgm:spPr/>
      <dgm:t>
        <a:bodyPr/>
        <a:lstStyle/>
        <a:p>
          <a:endParaRPr lang="en-US"/>
        </a:p>
      </dgm:t>
    </dgm:pt>
    <dgm:pt modelId="{684140B5-CFD6-4630-8C06-B5CC249D8705}">
      <dgm:prSet/>
      <dgm:spPr/>
      <dgm:t>
        <a:bodyPr/>
        <a:lstStyle/>
        <a:p>
          <a:r>
            <a:rPr lang="ar-SA" b="1"/>
            <a:t>مشكلة البحث</a:t>
          </a:r>
          <a:endParaRPr lang="en-US"/>
        </a:p>
      </dgm:t>
    </dgm:pt>
    <dgm:pt modelId="{29C07A7D-E91C-4FDE-8506-090C4F1B702E}" type="parTrans" cxnId="{051DBBD6-8FA8-4ACB-9E7A-4D8C1CC84E3F}">
      <dgm:prSet/>
      <dgm:spPr/>
      <dgm:t>
        <a:bodyPr/>
        <a:lstStyle/>
        <a:p>
          <a:endParaRPr lang="en-US"/>
        </a:p>
      </dgm:t>
    </dgm:pt>
    <dgm:pt modelId="{3EE752D6-4C4A-47DE-BC07-6FF01A4998CA}" type="sibTrans" cxnId="{051DBBD6-8FA8-4ACB-9E7A-4D8C1CC84E3F}">
      <dgm:prSet/>
      <dgm:spPr/>
      <dgm:t>
        <a:bodyPr/>
        <a:lstStyle/>
        <a:p>
          <a:endParaRPr lang="en-US"/>
        </a:p>
      </dgm:t>
    </dgm:pt>
    <dgm:pt modelId="{43DB6971-536C-4349-BADB-6F0DBE3781BB}">
      <dgm:prSet/>
      <dgm:spPr/>
      <dgm:t>
        <a:bodyPr/>
        <a:lstStyle/>
        <a:p>
          <a:r>
            <a:rPr lang="ar-SA" b="1"/>
            <a:t>طرق صياغة المشكلة</a:t>
          </a:r>
          <a:endParaRPr lang="en-US"/>
        </a:p>
      </dgm:t>
    </dgm:pt>
    <dgm:pt modelId="{3311A1F3-60BD-4AFE-8AB4-C882F9030F9A}" type="parTrans" cxnId="{41ADB074-8C74-46D5-9097-FD3E8A6A3186}">
      <dgm:prSet/>
      <dgm:spPr/>
      <dgm:t>
        <a:bodyPr/>
        <a:lstStyle/>
        <a:p>
          <a:endParaRPr lang="en-US"/>
        </a:p>
      </dgm:t>
    </dgm:pt>
    <dgm:pt modelId="{4B7096EF-1D01-4B28-9FEA-FAB2FF595CD3}" type="sibTrans" cxnId="{41ADB074-8C74-46D5-9097-FD3E8A6A3186}">
      <dgm:prSet/>
      <dgm:spPr/>
      <dgm:t>
        <a:bodyPr/>
        <a:lstStyle/>
        <a:p>
          <a:endParaRPr lang="en-US"/>
        </a:p>
      </dgm:t>
    </dgm:pt>
    <dgm:pt modelId="{DED13D06-7829-44E4-8E68-2076D77E1CBD}">
      <dgm:prSet/>
      <dgm:spPr/>
      <dgm:t>
        <a:bodyPr/>
        <a:lstStyle/>
        <a:p>
          <a:r>
            <a:rPr lang="ar-SA" b="1"/>
            <a:t>أسئلة البحث</a:t>
          </a:r>
          <a:endParaRPr lang="en-US"/>
        </a:p>
      </dgm:t>
    </dgm:pt>
    <dgm:pt modelId="{EA6994B0-FE50-4632-92AF-C5A1C4F87324}" type="parTrans" cxnId="{BEE3E9D5-4DAA-4AAB-89E5-50BFB8F5DB6A}">
      <dgm:prSet/>
      <dgm:spPr/>
      <dgm:t>
        <a:bodyPr/>
        <a:lstStyle/>
        <a:p>
          <a:endParaRPr lang="en-US"/>
        </a:p>
      </dgm:t>
    </dgm:pt>
    <dgm:pt modelId="{68680EE3-2B1A-4E4F-AF4C-7CCEC17039E8}" type="sibTrans" cxnId="{BEE3E9D5-4DAA-4AAB-89E5-50BFB8F5DB6A}">
      <dgm:prSet/>
      <dgm:spPr/>
      <dgm:t>
        <a:bodyPr/>
        <a:lstStyle/>
        <a:p>
          <a:endParaRPr lang="en-US"/>
        </a:p>
      </dgm:t>
    </dgm:pt>
    <dgm:pt modelId="{1F32BA62-885F-48B2-9709-ADE5F3DCAE70}">
      <dgm:prSet/>
      <dgm:spPr/>
      <dgm:t>
        <a:bodyPr/>
        <a:lstStyle/>
        <a:p>
          <a:r>
            <a:rPr lang="ar-SA" b="1"/>
            <a:t>أهداف البحث</a:t>
          </a:r>
          <a:endParaRPr lang="en-US"/>
        </a:p>
      </dgm:t>
    </dgm:pt>
    <dgm:pt modelId="{3484B252-64F5-40AD-81C3-EEB439D6996E}" type="parTrans" cxnId="{E0C33E36-E6E5-499B-A703-346F939A452D}">
      <dgm:prSet/>
      <dgm:spPr/>
      <dgm:t>
        <a:bodyPr/>
        <a:lstStyle/>
        <a:p>
          <a:endParaRPr lang="en-US"/>
        </a:p>
      </dgm:t>
    </dgm:pt>
    <dgm:pt modelId="{23C2B37B-671E-43A0-AAC1-901D633BAC1E}" type="sibTrans" cxnId="{E0C33E36-E6E5-499B-A703-346F939A452D}">
      <dgm:prSet/>
      <dgm:spPr/>
      <dgm:t>
        <a:bodyPr/>
        <a:lstStyle/>
        <a:p>
          <a:endParaRPr lang="en-US"/>
        </a:p>
      </dgm:t>
    </dgm:pt>
    <dgm:pt modelId="{86A124C4-8203-4DF3-B3C8-027BC69DDFA4}">
      <dgm:prSet/>
      <dgm:spPr/>
      <dgm:t>
        <a:bodyPr/>
        <a:lstStyle/>
        <a:p>
          <a:r>
            <a:rPr lang="ar-SA" b="1"/>
            <a:t>أهمية البحث</a:t>
          </a:r>
          <a:endParaRPr lang="en-US"/>
        </a:p>
      </dgm:t>
    </dgm:pt>
    <dgm:pt modelId="{85EF54B2-8D8B-4C42-A134-11DA1C72D910}" type="parTrans" cxnId="{DBCC4439-D2A7-45BC-8B01-6FDB38FE1E8F}">
      <dgm:prSet/>
      <dgm:spPr/>
      <dgm:t>
        <a:bodyPr/>
        <a:lstStyle/>
        <a:p>
          <a:endParaRPr lang="en-US"/>
        </a:p>
      </dgm:t>
    </dgm:pt>
    <dgm:pt modelId="{3B1583A4-07AE-42FC-A4B0-8EB9A52ED410}" type="sibTrans" cxnId="{DBCC4439-D2A7-45BC-8B01-6FDB38FE1E8F}">
      <dgm:prSet/>
      <dgm:spPr/>
      <dgm:t>
        <a:bodyPr/>
        <a:lstStyle/>
        <a:p>
          <a:endParaRPr lang="en-US"/>
        </a:p>
      </dgm:t>
    </dgm:pt>
    <dgm:pt modelId="{CC9D197B-0BF0-4867-8DD9-1E09A70C0F48}">
      <dgm:prSet/>
      <dgm:spPr/>
      <dgm:t>
        <a:bodyPr/>
        <a:lstStyle/>
        <a:p>
          <a:r>
            <a:rPr lang="ar-SA" b="1"/>
            <a:t>فروض البحث</a:t>
          </a:r>
          <a:endParaRPr lang="en-US"/>
        </a:p>
      </dgm:t>
    </dgm:pt>
    <dgm:pt modelId="{56A1952D-AAF0-43D9-A404-1F3A2A1D37B0}" type="parTrans" cxnId="{823D0F2D-36A5-4B22-8A2E-11B7F89A6842}">
      <dgm:prSet/>
      <dgm:spPr/>
      <dgm:t>
        <a:bodyPr/>
        <a:lstStyle/>
        <a:p>
          <a:endParaRPr lang="en-US"/>
        </a:p>
      </dgm:t>
    </dgm:pt>
    <dgm:pt modelId="{60B470CD-2E05-4759-8CB6-C2C5A4F3755B}" type="sibTrans" cxnId="{823D0F2D-36A5-4B22-8A2E-11B7F89A6842}">
      <dgm:prSet/>
      <dgm:spPr/>
      <dgm:t>
        <a:bodyPr/>
        <a:lstStyle/>
        <a:p>
          <a:endParaRPr lang="en-US"/>
        </a:p>
      </dgm:t>
    </dgm:pt>
    <dgm:pt modelId="{02888CFE-C529-457D-B883-C6D5CD419081}">
      <dgm:prSet/>
      <dgm:spPr/>
      <dgm:t>
        <a:bodyPr/>
        <a:lstStyle/>
        <a:p>
          <a:r>
            <a:rPr lang="ar-SA" b="1"/>
            <a:t>حدود الدراسة</a:t>
          </a:r>
          <a:endParaRPr lang="en-US"/>
        </a:p>
      </dgm:t>
    </dgm:pt>
    <dgm:pt modelId="{186B6019-FE69-4633-8C5A-58D15DBE8622}" type="parTrans" cxnId="{139D4E35-3759-4564-B4C1-A015BF47875A}">
      <dgm:prSet/>
      <dgm:spPr/>
      <dgm:t>
        <a:bodyPr/>
        <a:lstStyle/>
        <a:p>
          <a:endParaRPr lang="en-US"/>
        </a:p>
      </dgm:t>
    </dgm:pt>
    <dgm:pt modelId="{6DEB1D02-7A6B-4EAA-B2B4-AA069BE6CD42}" type="sibTrans" cxnId="{139D4E35-3759-4564-B4C1-A015BF47875A}">
      <dgm:prSet/>
      <dgm:spPr/>
      <dgm:t>
        <a:bodyPr/>
        <a:lstStyle/>
        <a:p>
          <a:endParaRPr lang="en-US"/>
        </a:p>
      </dgm:t>
    </dgm:pt>
    <dgm:pt modelId="{0DF62215-9681-4969-83FA-F6DD81D3D5A6}">
      <dgm:prSet/>
      <dgm:spPr/>
      <dgm:t>
        <a:bodyPr/>
        <a:lstStyle/>
        <a:p>
          <a:r>
            <a:rPr lang="ar-SA" b="1"/>
            <a:t>مصطلحات الدراسة</a:t>
          </a:r>
          <a:endParaRPr lang="en-US"/>
        </a:p>
      </dgm:t>
    </dgm:pt>
    <dgm:pt modelId="{5438C60D-A7B7-444D-AAC0-2F7779EDE18E}" type="parTrans" cxnId="{644EB347-0353-4894-8D2F-E96D1F07F72D}">
      <dgm:prSet/>
      <dgm:spPr/>
      <dgm:t>
        <a:bodyPr/>
        <a:lstStyle/>
        <a:p>
          <a:endParaRPr lang="en-US"/>
        </a:p>
      </dgm:t>
    </dgm:pt>
    <dgm:pt modelId="{48A50F0F-5943-4383-9183-2E180CE54CAD}" type="sibTrans" cxnId="{644EB347-0353-4894-8D2F-E96D1F07F72D}">
      <dgm:prSet/>
      <dgm:spPr/>
      <dgm:t>
        <a:bodyPr/>
        <a:lstStyle/>
        <a:p>
          <a:endParaRPr lang="en-US"/>
        </a:p>
      </dgm:t>
    </dgm:pt>
    <dgm:pt modelId="{8CD4D56B-7EDC-407C-BE64-ECA83E6DAE24}">
      <dgm:prSet/>
      <dgm:spPr/>
      <dgm:t>
        <a:bodyPr/>
        <a:lstStyle/>
        <a:p>
          <a:r>
            <a:rPr lang="ar-SA" b="1"/>
            <a:t>الدراسات السابقة</a:t>
          </a:r>
          <a:endParaRPr lang="en-US"/>
        </a:p>
      </dgm:t>
    </dgm:pt>
    <dgm:pt modelId="{D4AE56E9-5CD2-4AA5-B3B6-8C700E7B970F}" type="parTrans" cxnId="{46C108C7-CCA8-41DD-85D1-2E9E06CCCBB7}">
      <dgm:prSet/>
      <dgm:spPr/>
      <dgm:t>
        <a:bodyPr/>
        <a:lstStyle/>
        <a:p>
          <a:endParaRPr lang="en-US"/>
        </a:p>
      </dgm:t>
    </dgm:pt>
    <dgm:pt modelId="{F14072F5-5643-47E0-BA68-BA51AED13167}" type="sibTrans" cxnId="{46C108C7-CCA8-41DD-85D1-2E9E06CCCBB7}">
      <dgm:prSet/>
      <dgm:spPr/>
      <dgm:t>
        <a:bodyPr/>
        <a:lstStyle/>
        <a:p>
          <a:endParaRPr lang="en-US"/>
        </a:p>
      </dgm:t>
    </dgm:pt>
    <dgm:pt modelId="{FE1DC1F8-10D2-414B-B77C-CA33A8C42DC4}">
      <dgm:prSet/>
      <dgm:spPr/>
      <dgm:t>
        <a:bodyPr/>
        <a:lstStyle/>
        <a:p>
          <a:r>
            <a:rPr lang="ar-SA" b="1"/>
            <a:t>الإطار النظري</a:t>
          </a:r>
          <a:endParaRPr lang="en-US"/>
        </a:p>
      </dgm:t>
    </dgm:pt>
    <dgm:pt modelId="{96120E0A-65E9-4D5B-8BDF-6AD293E56648}" type="parTrans" cxnId="{1F440583-3B7D-45C6-82BC-1B09905C05E4}">
      <dgm:prSet/>
      <dgm:spPr/>
      <dgm:t>
        <a:bodyPr/>
        <a:lstStyle/>
        <a:p>
          <a:endParaRPr lang="en-US"/>
        </a:p>
      </dgm:t>
    </dgm:pt>
    <dgm:pt modelId="{EFFBC8D8-91D9-4EA0-99D9-A1B56DE5641B}" type="sibTrans" cxnId="{1F440583-3B7D-45C6-82BC-1B09905C05E4}">
      <dgm:prSet/>
      <dgm:spPr/>
      <dgm:t>
        <a:bodyPr/>
        <a:lstStyle/>
        <a:p>
          <a:endParaRPr lang="en-US"/>
        </a:p>
      </dgm:t>
    </dgm:pt>
    <dgm:pt modelId="{06D311A9-D35B-452E-9CFD-15AC8FA2DA43}">
      <dgm:prSet/>
      <dgm:spPr/>
      <dgm:t>
        <a:bodyPr/>
        <a:lstStyle/>
        <a:p>
          <a:r>
            <a:rPr lang="ar-SA" b="1"/>
            <a:t>منهج البحث</a:t>
          </a:r>
          <a:endParaRPr lang="en-US"/>
        </a:p>
      </dgm:t>
    </dgm:pt>
    <dgm:pt modelId="{D902B0A2-EB93-42D7-B7E4-83A985ABEB3C}" type="parTrans" cxnId="{A98D7D10-DF5D-49E4-ABA0-DB8299F18783}">
      <dgm:prSet/>
      <dgm:spPr/>
      <dgm:t>
        <a:bodyPr/>
        <a:lstStyle/>
        <a:p>
          <a:endParaRPr lang="en-US"/>
        </a:p>
      </dgm:t>
    </dgm:pt>
    <dgm:pt modelId="{934C3DC0-6E65-413B-B724-332330820A9A}" type="sibTrans" cxnId="{A98D7D10-DF5D-49E4-ABA0-DB8299F18783}">
      <dgm:prSet/>
      <dgm:spPr/>
      <dgm:t>
        <a:bodyPr/>
        <a:lstStyle/>
        <a:p>
          <a:endParaRPr lang="en-US"/>
        </a:p>
      </dgm:t>
    </dgm:pt>
    <dgm:pt modelId="{1270A42B-D33E-4BF2-B451-74B4C9C37F78}">
      <dgm:prSet/>
      <dgm:spPr/>
      <dgm:t>
        <a:bodyPr/>
        <a:lstStyle/>
        <a:p>
          <a:r>
            <a:rPr lang="ar-SA" b="1"/>
            <a:t>مجتمع وعينة الدراسة</a:t>
          </a:r>
          <a:endParaRPr lang="en-US"/>
        </a:p>
      </dgm:t>
    </dgm:pt>
    <dgm:pt modelId="{F60261BF-0117-4E1B-AAED-D2667077EE4A}" type="parTrans" cxnId="{78F56D4F-524E-4C6D-9D83-E79142B0C2C1}">
      <dgm:prSet/>
      <dgm:spPr/>
      <dgm:t>
        <a:bodyPr/>
        <a:lstStyle/>
        <a:p>
          <a:endParaRPr lang="en-US"/>
        </a:p>
      </dgm:t>
    </dgm:pt>
    <dgm:pt modelId="{D6B44F96-8F33-4AA3-92BC-BD4F111705F4}" type="sibTrans" cxnId="{78F56D4F-524E-4C6D-9D83-E79142B0C2C1}">
      <dgm:prSet/>
      <dgm:spPr/>
      <dgm:t>
        <a:bodyPr/>
        <a:lstStyle/>
        <a:p>
          <a:endParaRPr lang="en-US"/>
        </a:p>
      </dgm:t>
    </dgm:pt>
    <dgm:pt modelId="{FBD13966-79D2-42C6-A4CD-7001379A786E}">
      <dgm:prSet/>
      <dgm:spPr/>
      <dgm:t>
        <a:bodyPr/>
        <a:lstStyle/>
        <a:p>
          <a:r>
            <a:rPr lang="ar-SA" b="1"/>
            <a:t>أدوات جمع البيانات</a:t>
          </a:r>
          <a:endParaRPr lang="en-US"/>
        </a:p>
      </dgm:t>
    </dgm:pt>
    <dgm:pt modelId="{4415494C-2C36-4709-8F1F-67984AEA9186}" type="parTrans" cxnId="{74945DBC-7E07-4146-85C5-5666F3C5160D}">
      <dgm:prSet/>
      <dgm:spPr/>
      <dgm:t>
        <a:bodyPr/>
        <a:lstStyle/>
        <a:p>
          <a:endParaRPr lang="en-US"/>
        </a:p>
      </dgm:t>
    </dgm:pt>
    <dgm:pt modelId="{5D7232F3-2541-4FDF-9061-0F75C213877D}" type="sibTrans" cxnId="{74945DBC-7E07-4146-85C5-5666F3C5160D}">
      <dgm:prSet/>
      <dgm:spPr/>
      <dgm:t>
        <a:bodyPr/>
        <a:lstStyle/>
        <a:p>
          <a:endParaRPr lang="en-US"/>
        </a:p>
      </dgm:t>
    </dgm:pt>
    <dgm:pt modelId="{9870F442-B41F-4463-A2F7-C7C3E8B0E58A}">
      <dgm:prSet/>
      <dgm:spPr/>
      <dgm:t>
        <a:bodyPr/>
        <a:lstStyle/>
        <a:p>
          <a:r>
            <a:rPr lang="ar-SA" b="1"/>
            <a:t>الصدق والثبات</a:t>
          </a:r>
          <a:endParaRPr lang="en-US"/>
        </a:p>
      </dgm:t>
    </dgm:pt>
    <dgm:pt modelId="{930EE00C-5D5E-40A4-A808-DE7AB8F825D1}" type="parTrans" cxnId="{05D15E37-FB2C-4915-802C-0570637AAAC7}">
      <dgm:prSet/>
      <dgm:spPr/>
      <dgm:t>
        <a:bodyPr/>
        <a:lstStyle/>
        <a:p>
          <a:endParaRPr lang="en-US"/>
        </a:p>
      </dgm:t>
    </dgm:pt>
    <dgm:pt modelId="{F1500D2C-31D4-48DF-9423-D5ADAF979493}" type="sibTrans" cxnId="{05D15E37-FB2C-4915-802C-0570637AAAC7}">
      <dgm:prSet/>
      <dgm:spPr/>
      <dgm:t>
        <a:bodyPr/>
        <a:lstStyle/>
        <a:p>
          <a:endParaRPr lang="en-US"/>
        </a:p>
      </dgm:t>
    </dgm:pt>
    <dgm:pt modelId="{993FEEB6-B5D7-4F43-8554-9373A66847E4}">
      <dgm:prSet/>
      <dgm:spPr/>
      <dgm:t>
        <a:bodyPr/>
        <a:lstStyle/>
        <a:p>
          <a:r>
            <a:rPr lang="ar-SA" b="1"/>
            <a:t>الأساليب الإحصائية</a:t>
          </a:r>
          <a:endParaRPr lang="en-US"/>
        </a:p>
      </dgm:t>
    </dgm:pt>
    <dgm:pt modelId="{E0623D2B-AAD2-4183-A50E-C4A90DB10493}" type="parTrans" cxnId="{8A73E69B-276C-4B06-A63D-CFABAF785595}">
      <dgm:prSet/>
      <dgm:spPr/>
      <dgm:t>
        <a:bodyPr/>
        <a:lstStyle/>
        <a:p>
          <a:endParaRPr lang="en-US"/>
        </a:p>
      </dgm:t>
    </dgm:pt>
    <dgm:pt modelId="{5761FA85-A510-411F-ADBB-2CEFD896568E}" type="sibTrans" cxnId="{8A73E69B-276C-4B06-A63D-CFABAF785595}">
      <dgm:prSet/>
      <dgm:spPr/>
      <dgm:t>
        <a:bodyPr/>
        <a:lstStyle/>
        <a:p>
          <a:endParaRPr lang="en-US"/>
        </a:p>
      </dgm:t>
    </dgm:pt>
    <dgm:pt modelId="{706D0CC6-15AC-430C-BFAD-7B50082DEC2C}">
      <dgm:prSet/>
      <dgm:spPr/>
      <dgm:t>
        <a:bodyPr/>
        <a:lstStyle/>
        <a:p>
          <a:r>
            <a:rPr lang="ar-SA" b="1"/>
            <a:t>أخلاقيات البحث العلمي</a:t>
          </a:r>
          <a:endParaRPr lang="en-US"/>
        </a:p>
      </dgm:t>
    </dgm:pt>
    <dgm:pt modelId="{8C4BB170-4C7F-4AFF-9598-876BD81E3246}" type="parTrans" cxnId="{5976AEE3-D773-40F8-A218-AC72935F8F35}">
      <dgm:prSet/>
      <dgm:spPr/>
      <dgm:t>
        <a:bodyPr/>
        <a:lstStyle/>
        <a:p>
          <a:endParaRPr lang="en-US"/>
        </a:p>
      </dgm:t>
    </dgm:pt>
    <dgm:pt modelId="{853DAC20-1277-46AE-9CE2-259BB3653608}" type="sibTrans" cxnId="{5976AEE3-D773-40F8-A218-AC72935F8F35}">
      <dgm:prSet/>
      <dgm:spPr/>
      <dgm:t>
        <a:bodyPr/>
        <a:lstStyle/>
        <a:p>
          <a:endParaRPr lang="en-US"/>
        </a:p>
      </dgm:t>
    </dgm:pt>
    <dgm:pt modelId="{BE9B608B-4FBD-40AF-942D-E486D13BD0AB}">
      <dgm:prSet/>
      <dgm:spPr/>
      <dgm:t>
        <a:bodyPr/>
        <a:lstStyle/>
        <a:p>
          <a:r>
            <a:rPr lang="ar-SA" b="1"/>
            <a:t>الجدول الزمني للخطة</a:t>
          </a:r>
          <a:endParaRPr lang="en-US"/>
        </a:p>
      </dgm:t>
    </dgm:pt>
    <dgm:pt modelId="{063E4723-D212-40C4-98FE-D8F5A1D93025}" type="parTrans" cxnId="{86AF202C-4807-4349-A15D-E0F78E697875}">
      <dgm:prSet/>
      <dgm:spPr/>
      <dgm:t>
        <a:bodyPr/>
        <a:lstStyle/>
        <a:p>
          <a:endParaRPr lang="en-US"/>
        </a:p>
      </dgm:t>
    </dgm:pt>
    <dgm:pt modelId="{CC1EFD04-3046-4D76-9BAF-62DB13A2B668}" type="sibTrans" cxnId="{86AF202C-4807-4349-A15D-E0F78E697875}">
      <dgm:prSet/>
      <dgm:spPr/>
      <dgm:t>
        <a:bodyPr/>
        <a:lstStyle/>
        <a:p>
          <a:endParaRPr lang="en-US"/>
        </a:p>
      </dgm:t>
    </dgm:pt>
    <dgm:pt modelId="{11297B11-30F5-4C5B-83EE-A32001BAE44C}">
      <dgm:prSet/>
      <dgm:spPr/>
      <dgm:t>
        <a:bodyPr/>
        <a:lstStyle/>
        <a:p>
          <a:r>
            <a:rPr lang="ar-SA" b="1"/>
            <a:t>المراجع</a:t>
          </a:r>
          <a:endParaRPr lang="en-US"/>
        </a:p>
      </dgm:t>
    </dgm:pt>
    <dgm:pt modelId="{ACE07DDC-7C5F-4C79-8B42-820141656A73}" type="parTrans" cxnId="{96B45782-337D-44F3-AB45-F51B1A28E999}">
      <dgm:prSet/>
      <dgm:spPr/>
      <dgm:t>
        <a:bodyPr/>
        <a:lstStyle/>
        <a:p>
          <a:endParaRPr lang="en-US"/>
        </a:p>
      </dgm:t>
    </dgm:pt>
    <dgm:pt modelId="{34E3CD4E-747F-4D75-A60C-D7352E3232D5}" type="sibTrans" cxnId="{96B45782-337D-44F3-AB45-F51B1A28E999}">
      <dgm:prSet/>
      <dgm:spPr/>
      <dgm:t>
        <a:bodyPr/>
        <a:lstStyle/>
        <a:p>
          <a:endParaRPr lang="en-US"/>
        </a:p>
      </dgm:t>
    </dgm:pt>
    <dgm:pt modelId="{C47BFD9B-F260-45FD-859A-C8C2AD9458B4}" type="pres">
      <dgm:prSet presAssocID="{B334EE17-A4F9-448D-817B-39F667DA6349}" presName="diagram" presStyleCnt="0">
        <dgm:presLayoutVars>
          <dgm:dir/>
          <dgm:resizeHandles val="exact"/>
        </dgm:presLayoutVars>
      </dgm:prSet>
      <dgm:spPr/>
    </dgm:pt>
    <dgm:pt modelId="{34EF80DB-6FEC-4B36-AFA7-5A12967462DC}" type="pres">
      <dgm:prSet presAssocID="{0814099A-4875-41A4-97C2-910A77356F13}" presName="node" presStyleLbl="node1" presStyleIdx="0" presStyleCnt="20">
        <dgm:presLayoutVars>
          <dgm:bulletEnabled val="1"/>
        </dgm:presLayoutVars>
      </dgm:prSet>
      <dgm:spPr/>
    </dgm:pt>
    <dgm:pt modelId="{3BFC8CB1-6D57-4B9D-95F0-6A09490E44BD}" type="pres">
      <dgm:prSet presAssocID="{8AD5B64F-F2CF-4889-9FC1-F455B77A9107}" presName="sibTrans" presStyleCnt="0"/>
      <dgm:spPr/>
    </dgm:pt>
    <dgm:pt modelId="{67DC51B6-47A3-4CCF-BEEF-10C10753FEDC}" type="pres">
      <dgm:prSet presAssocID="{626D9590-FB3F-453A-A2B3-B885F00B2ABF}" presName="node" presStyleLbl="node1" presStyleIdx="1" presStyleCnt="20">
        <dgm:presLayoutVars>
          <dgm:bulletEnabled val="1"/>
        </dgm:presLayoutVars>
      </dgm:prSet>
      <dgm:spPr/>
    </dgm:pt>
    <dgm:pt modelId="{655AAFC9-9591-41C6-ACCC-3F2CE4D85ECF}" type="pres">
      <dgm:prSet presAssocID="{C3D1A5D0-E752-4139-954F-F4BC5B587FCF}" presName="sibTrans" presStyleCnt="0"/>
      <dgm:spPr/>
    </dgm:pt>
    <dgm:pt modelId="{CC35B151-BDC5-48FD-99D3-EF45C1135A3C}" type="pres">
      <dgm:prSet presAssocID="{684140B5-CFD6-4630-8C06-B5CC249D8705}" presName="node" presStyleLbl="node1" presStyleIdx="2" presStyleCnt="20">
        <dgm:presLayoutVars>
          <dgm:bulletEnabled val="1"/>
        </dgm:presLayoutVars>
      </dgm:prSet>
      <dgm:spPr/>
    </dgm:pt>
    <dgm:pt modelId="{7A9A2318-B6A9-43CB-90A5-1C28ED5E5EDC}" type="pres">
      <dgm:prSet presAssocID="{3EE752D6-4C4A-47DE-BC07-6FF01A4998CA}" presName="sibTrans" presStyleCnt="0"/>
      <dgm:spPr/>
    </dgm:pt>
    <dgm:pt modelId="{8119BB09-A8BE-404B-9496-7A8BD1E7EAC2}" type="pres">
      <dgm:prSet presAssocID="{43DB6971-536C-4349-BADB-6F0DBE3781BB}" presName="node" presStyleLbl="node1" presStyleIdx="3" presStyleCnt="20">
        <dgm:presLayoutVars>
          <dgm:bulletEnabled val="1"/>
        </dgm:presLayoutVars>
      </dgm:prSet>
      <dgm:spPr/>
    </dgm:pt>
    <dgm:pt modelId="{F55B2764-23C0-40A4-9961-66BEDB7087EF}" type="pres">
      <dgm:prSet presAssocID="{4B7096EF-1D01-4B28-9FEA-FAB2FF595CD3}" presName="sibTrans" presStyleCnt="0"/>
      <dgm:spPr/>
    </dgm:pt>
    <dgm:pt modelId="{8560B952-47C3-4C1E-9E19-4A295C6FBD62}" type="pres">
      <dgm:prSet presAssocID="{DED13D06-7829-44E4-8E68-2076D77E1CBD}" presName="node" presStyleLbl="node1" presStyleIdx="4" presStyleCnt="20">
        <dgm:presLayoutVars>
          <dgm:bulletEnabled val="1"/>
        </dgm:presLayoutVars>
      </dgm:prSet>
      <dgm:spPr/>
    </dgm:pt>
    <dgm:pt modelId="{4E372E06-895D-4AEA-AEF0-FFB33F8E136D}" type="pres">
      <dgm:prSet presAssocID="{68680EE3-2B1A-4E4F-AF4C-7CCEC17039E8}" presName="sibTrans" presStyleCnt="0"/>
      <dgm:spPr/>
    </dgm:pt>
    <dgm:pt modelId="{B0FE59A9-6C8E-4109-BFFD-CC6C38186728}" type="pres">
      <dgm:prSet presAssocID="{1F32BA62-885F-48B2-9709-ADE5F3DCAE70}" presName="node" presStyleLbl="node1" presStyleIdx="5" presStyleCnt="20">
        <dgm:presLayoutVars>
          <dgm:bulletEnabled val="1"/>
        </dgm:presLayoutVars>
      </dgm:prSet>
      <dgm:spPr/>
    </dgm:pt>
    <dgm:pt modelId="{02A725D3-A787-4918-9F06-236CE0FC7F57}" type="pres">
      <dgm:prSet presAssocID="{23C2B37B-671E-43A0-AAC1-901D633BAC1E}" presName="sibTrans" presStyleCnt="0"/>
      <dgm:spPr/>
    </dgm:pt>
    <dgm:pt modelId="{E885689C-D399-45B5-B034-CBDC607FF688}" type="pres">
      <dgm:prSet presAssocID="{86A124C4-8203-4DF3-B3C8-027BC69DDFA4}" presName="node" presStyleLbl="node1" presStyleIdx="6" presStyleCnt="20">
        <dgm:presLayoutVars>
          <dgm:bulletEnabled val="1"/>
        </dgm:presLayoutVars>
      </dgm:prSet>
      <dgm:spPr/>
    </dgm:pt>
    <dgm:pt modelId="{A28502BC-8694-4F00-9962-B8FCD30BD513}" type="pres">
      <dgm:prSet presAssocID="{3B1583A4-07AE-42FC-A4B0-8EB9A52ED410}" presName="sibTrans" presStyleCnt="0"/>
      <dgm:spPr/>
    </dgm:pt>
    <dgm:pt modelId="{78DB59E7-AA75-46CD-BFEB-776EB4EC27A2}" type="pres">
      <dgm:prSet presAssocID="{CC9D197B-0BF0-4867-8DD9-1E09A70C0F48}" presName="node" presStyleLbl="node1" presStyleIdx="7" presStyleCnt="20">
        <dgm:presLayoutVars>
          <dgm:bulletEnabled val="1"/>
        </dgm:presLayoutVars>
      </dgm:prSet>
      <dgm:spPr/>
    </dgm:pt>
    <dgm:pt modelId="{FB4B50D3-65C5-4F35-B23D-67D140E57CC4}" type="pres">
      <dgm:prSet presAssocID="{60B470CD-2E05-4759-8CB6-C2C5A4F3755B}" presName="sibTrans" presStyleCnt="0"/>
      <dgm:spPr/>
    </dgm:pt>
    <dgm:pt modelId="{D82A1135-71F1-4F11-9641-B3BD38C0E99C}" type="pres">
      <dgm:prSet presAssocID="{02888CFE-C529-457D-B883-C6D5CD419081}" presName="node" presStyleLbl="node1" presStyleIdx="8" presStyleCnt="20">
        <dgm:presLayoutVars>
          <dgm:bulletEnabled val="1"/>
        </dgm:presLayoutVars>
      </dgm:prSet>
      <dgm:spPr/>
    </dgm:pt>
    <dgm:pt modelId="{7868B3ED-46AF-4673-9202-4160EAE94F23}" type="pres">
      <dgm:prSet presAssocID="{6DEB1D02-7A6B-4EAA-B2B4-AA069BE6CD42}" presName="sibTrans" presStyleCnt="0"/>
      <dgm:spPr/>
    </dgm:pt>
    <dgm:pt modelId="{BF46D1C7-1BD9-4EA9-B208-3E2E68E1B1B7}" type="pres">
      <dgm:prSet presAssocID="{0DF62215-9681-4969-83FA-F6DD81D3D5A6}" presName="node" presStyleLbl="node1" presStyleIdx="9" presStyleCnt="20">
        <dgm:presLayoutVars>
          <dgm:bulletEnabled val="1"/>
        </dgm:presLayoutVars>
      </dgm:prSet>
      <dgm:spPr/>
    </dgm:pt>
    <dgm:pt modelId="{67B29775-3C83-4948-8F36-65DD102FE21F}" type="pres">
      <dgm:prSet presAssocID="{48A50F0F-5943-4383-9183-2E180CE54CAD}" presName="sibTrans" presStyleCnt="0"/>
      <dgm:spPr/>
    </dgm:pt>
    <dgm:pt modelId="{EBAA378E-3343-4190-984D-138D2AD8E8E1}" type="pres">
      <dgm:prSet presAssocID="{8CD4D56B-7EDC-407C-BE64-ECA83E6DAE24}" presName="node" presStyleLbl="node1" presStyleIdx="10" presStyleCnt="20">
        <dgm:presLayoutVars>
          <dgm:bulletEnabled val="1"/>
        </dgm:presLayoutVars>
      </dgm:prSet>
      <dgm:spPr/>
    </dgm:pt>
    <dgm:pt modelId="{34EBE021-2355-4056-970B-9FCC357127E6}" type="pres">
      <dgm:prSet presAssocID="{F14072F5-5643-47E0-BA68-BA51AED13167}" presName="sibTrans" presStyleCnt="0"/>
      <dgm:spPr/>
    </dgm:pt>
    <dgm:pt modelId="{2BD11223-C67F-4171-95FC-4300A13F94DB}" type="pres">
      <dgm:prSet presAssocID="{FE1DC1F8-10D2-414B-B77C-CA33A8C42DC4}" presName="node" presStyleLbl="node1" presStyleIdx="11" presStyleCnt="20">
        <dgm:presLayoutVars>
          <dgm:bulletEnabled val="1"/>
        </dgm:presLayoutVars>
      </dgm:prSet>
      <dgm:spPr/>
    </dgm:pt>
    <dgm:pt modelId="{65D8372B-EF46-4A4E-9591-BED1507AC7B2}" type="pres">
      <dgm:prSet presAssocID="{EFFBC8D8-91D9-4EA0-99D9-A1B56DE5641B}" presName="sibTrans" presStyleCnt="0"/>
      <dgm:spPr/>
    </dgm:pt>
    <dgm:pt modelId="{C9194F4B-C8C2-4B19-A033-2B31205E8DAB}" type="pres">
      <dgm:prSet presAssocID="{06D311A9-D35B-452E-9CFD-15AC8FA2DA43}" presName="node" presStyleLbl="node1" presStyleIdx="12" presStyleCnt="20">
        <dgm:presLayoutVars>
          <dgm:bulletEnabled val="1"/>
        </dgm:presLayoutVars>
      </dgm:prSet>
      <dgm:spPr/>
    </dgm:pt>
    <dgm:pt modelId="{0FD0428A-E4D0-40FC-99CC-BBF02522B5A3}" type="pres">
      <dgm:prSet presAssocID="{934C3DC0-6E65-413B-B724-332330820A9A}" presName="sibTrans" presStyleCnt="0"/>
      <dgm:spPr/>
    </dgm:pt>
    <dgm:pt modelId="{9825DDE6-2A26-44C0-98C4-A5AD73D72AED}" type="pres">
      <dgm:prSet presAssocID="{1270A42B-D33E-4BF2-B451-74B4C9C37F78}" presName="node" presStyleLbl="node1" presStyleIdx="13" presStyleCnt="20">
        <dgm:presLayoutVars>
          <dgm:bulletEnabled val="1"/>
        </dgm:presLayoutVars>
      </dgm:prSet>
      <dgm:spPr/>
    </dgm:pt>
    <dgm:pt modelId="{47A1AAA8-E13A-4754-893B-29FF1DA01B38}" type="pres">
      <dgm:prSet presAssocID="{D6B44F96-8F33-4AA3-92BC-BD4F111705F4}" presName="sibTrans" presStyleCnt="0"/>
      <dgm:spPr/>
    </dgm:pt>
    <dgm:pt modelId="{A8A7CD58-4446-4C1E-B8B9-8A3C176E80F5}" type="pres">
      <dgm:prSet presAssocID="{FBD13966-79D2-42C6-A4CD-7001379A786E}" presName="node" presStyleLbl="node1" presStyleIdx="14" presStyleCnt="20">
        <dgm:presLayoutVars>
          <dgm:bulletEnabled val="1"/>
        </dgm:presLayoutVars>
      </dgm:prSet>
      <dgm:spPr/>
    </dgm:pt>
    <dgm:pt modelId="{DA77C3C5-45C4-4328-BC7E-72F8C8B1CC43}" type="pres">
      <dgm:prSet presAssocID="{5D7232F3-2541-4FDF-9061-0F75C213877D}" presName="sibTrans" presStyleCnt="0"/>
      <dgm:spPr/>
    </dgm:pt>
    <dgm:pt modelId="{C3714D24-948A-4029-9EF2-DAC2FBC60745}" type="pres">
      <dgm:prSet presAssocID="{9870F442-B41F-4463-A2F7-C7C3E8B0E58A}" presName="node" presStyleLbl="node1" presStyleIdx="15" presStyleCnt="20">
        <dgm:presLayoutVars>
          <dgm:bulletEnabled val="1"/>
        </dgm:presLayoutVars>
      </dgm:prSet>
      <dgm:spPr/>
    </dgm:pt>
    <dgm:pt modelId="{83024CAA-BB46-4096-9423-64537E87DD45}" type="pres">
      <dgm:prSet presAssocID="{F1500D2C-31D4-48DF-9423-D5ADAF979493}" presName="sibTrans" presStyleCnt="0"/>
      <dgm:spPr/>
    </dgm:pt>
    <dgm:pt modelId="{503450DB-A949-437E-8ABF-4FC773C847C8}" type="pres">
      <dgm:prSet presAssocID="{993FEEB6-B5D7-4F43-8554-9373A66847E4}" presName="node" presStyleLbl="node1" presStyleIdx="16" presStyleCnt="20">
        <dgm:presLayoutVars>
          <dgm:bulletEnabled val="1"/>
        </dgm:presLayoutVars>
      </dgm:prSet>
      <dgm:spPr/>
    </dgm:pt>
    <dgm:pt modelId="{4D53D620-31C3-4526-A306-6D7EB1C02DE5}" type="pres">
      <dgm:prSet presAssocID="{5761FA85-A510-411F-ADBB-2CEFD896568E}" presName="sibTrans" presStyleCnt="0"/>
      <dgm:spPr/>
    </dgm:pt>
    <dgm:pt modelId="{971727BA-3B0E-45D9-B6EA-1C92A7CF54B4}" type="pres">
      <dgm:prSet presAssocID="{706D0CC6-15AC-430C-BFAD-7B50082DEC2C}" presName="node" presStyleLbl="node1" presStyleIdx="17" presStyleCnt="20">
        <dgm:presLayoutVars>
          <dgm:bulletEnabled val="1"/>
        </dgm:presLayoutVars>
      </dgm:prSet>
      <dgm:spPr/>
    </dgm:pt>
    <dgm:pt modelId="{AB510D14-3F1C-4146-8814-2245479AD6A6}" type="pres">
      <dgm:prSet presAssocID="{853DAC20-1277-46AE-9CE2-259BB3653608}" presName="sibTrans" presStyleCnt="0"/>
      <dgm:spPr/>
    </dgm:pt>
    <dgm:pt modelId="{8EE269A9-1ED7-46C8-A9DA-0D46C58BD0EA}" type="pres">
      <dgm:prSet presAssocID="{BE9B608B-4FBD-40AF-942D-E486D13BD0AB}" presName="node" presStyleLbl="node1" presStyleIdx="18" presStyleCnt="20">
        <dgm:presLayoutVars>
          <dgm:bulletEnabled val="1"/>
        </dgm:presLayoutVars>
      </dgm:prSet>
      <dgm:spPr/>
    </dgm:pt>
    <dgm:pt modelId="{E81FA0BF-9816-4BC8-843B-E69DFD7471B0}" type="pres">
      <dgm:prSet presAssocID="{CC1EFD04-3046-4D76-9BAF-62DB13A2B668}" presName="sibTrans" presStyleCnt="0"/>
      <dgm:spPr/>
    </dgm:pt>
    <dgm:pt modelId="{6C595579-7525-4380-B0C1-6F3B32CEDB14}" type="pres">
      <dgm:prSet presAssocID="{11297B11-30F5-4C5B-83EE-A32001BAE44C}" presName="node" presStyleLbl="node1" presStyleIdx="19" presStyleCnt="20">
        <dgm:presLayoutVars>
          <dgm:bulletEnabled val="1"/>
        </dgm:presLayoutVars>
      </dgm:prSet>
      <dgm:spPr/>
    </dgm:pt>
  </dgm:ptLst>
  <dgm:cxnLst>
    <dgm:cxn modelId="{FA8C070A-FF79-4012-AD2D-3BC754B3044B}" type="presOf" srcId="{FBD13966-79D2-42C6-A4CD-7001379A786E}" destId="{A8A7CD58-4446-4C1E-B8B9-8A3C176E80F5}" srcOrd="0" destOrd="0" presId="urn:microsoft.com/office/officeart/2005/8/layout/default"/>
    <dgm:cxn modelId="{A98D7D10-DF5D-49E4-ABA0-DB8299F18783}" srcId="{B334EE17-A4F9-448D-817B-39F667DA6349}" destId="{06D311A9-D35B-452E-9CFD-15AC8FA2DA43}" srcOrd="12" destOrd="0" parTransId="{D902B0A2-EB93-42D7-B7E4-83A985ABEB3C}" sibTransId="{934C3DC0-6E65-413B-B724-332330820A9A}"/>
    <dgm:cxn modelId="{95494C1E-5A8E-4E95-BF87-1E74DFC31E39}" type="presOf" srcId="{626D9590-FB3F-453A-A2B3-B885F00B2ABF}" destId="{67DC51B6-47A3-4CCF-BEEF-10C10753FEDC}" srcOrd="0" destOrd="0" presId="urn:microsoft.com/office/officeart/2005/8/layout/default"/>
    <dgm:cxn modelId="{86AF202C-4807-4349-A15D-E0F78E697875}" srcId="{B334EE17-A4F9-448D-817B-39F667DA6349}" destId="{BE9B608B-4FBD-40AF-942D-E486D13BD0AB}" srcOrd="18" destOrd="0" parTransId="{063E4723-D212-40C4-98FE-D8F5A1D93025}" sibTransId="{CC1EFD04-3046-4D76-9BAF-62DB13A2B668}"/>
    <dgm:cxn modelId="{823D0F2D-36A5-4B22-8A2E-11B7F89A6842}" srcId="{B334EE17-A4F9-448D-817B-39F667DA6349}" destId="{CC9D197B-0BF0-4867-8DD9-1E09A70C0F48}" srcOrd="7" destOrd="0" parTransId="{56A1952D-AAF0-43D9-A404-1F3A2A1D37B0}" sibTransId="{60B470CD-2E05-4759-8CB6-C2C5A4F3755B}"/>
    <dgm:cxn modelId="{7DF8AC33-3D48-42C3-9723-3B6B1897A13C}" type="presOf" srcId="{11297B11-30F5-4C5B-83EE-A32001BAE44C}" destId="{6C595579-7525-4380-B0C1-6F3B32CEDB14}" srcOrd="0" destOrd="0" presId="urn:microsoft.com/office/officeart/2005/8/layout/default"/>
    <dgm:cxn modelId="{139D4E35-3759-4564-B4C1-A015BF47875A}" srcId="{B334EE17-A4F9-448D-817B-39F667DA6349}" destId="{02888CFE-C529-457D-B883-C6D5CD419081}" srcOrd="8" destOrd="0" parTransId="{186B6019-FE69-4633-8C5A-58D15DBE8622}" sibTransId="{6DEB1D02-7A6B-4EAA-B2B4-AA069BE6CD42}"/>
    <dgm:cxn modelId="{E0C33E36-E6E5-499B-A703-346F939A452D}" srcId="{B334EE17-A4F9-448D-817B-39F667DA6349}" destId="{1F32BA62-885F-48B2-9709-ADE5F3DCAE70}" srcOrd="5" destOrd="0" parTransId="{3484B252-64F5-40AD-81C3-EEB439D6996E}" sibTransId="{23C2B37B-671E-43A0-AAC1-901D633BAC1E}"/>
    <dgm:cxn modelId="{3B200837-A54A-4FBC-80D7-4B68E249DFEA}" type="presOf" srcId="{1270A42B-D33E-4BF2-B451-74B4C9C37F78}" destId="{9825DDE6-2A26-44C0-98C4-A5AD73D72AED}" srcOrd="0" destOrd="0" presId="urn:microsoft.com/office/officeart/2005/8/layout/default"/>
    <dgm:cxn modelId="{05D15E37-FB2C-4915-802C-0570637AAAC7}" srcId="{B334EE17-A4F9-448D-817B-39F667DA6349}" destId="{9870F442-B41F-4463-A2F7-C7C3E8B0E58A}" srcOrd="15" destOrd="0" parTransId="{930EE00C-5D5E-40A4-A808-DE7AB8F825D1}" sibTransId="{F1500D2C-31D4-48DF-9423-D5ADAF979493}"/>
    <dgm:cxn modelId="{DBCC4439-D2A7-45BC-8B01-6FDB38FE1E8F}" srcId="{B334EE17-A4F9-448D-817B-39F667DA6349}" destId="{86A124C4-8203-4DF3-B3C8-027BC69DDFA4}" srcOrd="6" destOrd="0" parTransId="{85EF54B2-8D8B-4C42-A134-11DA1C72D910}" sibTransId="{3B1583A4-07AE-42FC-A4B0-8EB9A52ED410}"/>
    <dgm:cxn modelId="{F1D86F3E-1644-4A3E-A687-58D34082DFF8}" type="presOf" srcId="{1F32BA62-885F-48B2-9709-ADE5F3DCAE70}" destId="{B0FE59A9-6C8E-4109-BFFD-CC6C38186728}" srcOrd="0" destOrd="0" presId="urn:microsoft.com/office/officeart/2005/8/layout/default"/>
    <dgm:cxn modelId="{69CBBE3F-6DD7-44E5-9DFE-81D9DB8477D2}" type="presOf" srcId="{FE1DC1F8-10D2-414B-B77C-CA33A8C42DC4}" destId="{2BD11223-C67F-4171-95FC-4300A13F94DB}" srcOrd="0" destOrd="0" presId="urn:microsoft.com/office/officeart/2005/8/layout/default"/>
    <dgm:cxn modelId="{215D205D-6F81-4D7A-91DA-3176A0939CE2}" type="presOf" srcId="{684140B5-CFD6-4630-8C06-B5CC249D8705}" destId="{CC35B151-BDC5-48FD-99D3-EF45C1135A3C}" srcOrd="0" destOrd="0" presId="urn:microsoft.com/office/officeart/2005/8/layout/default"/>
    <dgm:cxn modelId="{FB57E246-E0B9-4366-ADAC-DF79AC203C26}" type="presOf" srcId="{8CD4D56B-7EDC-407C-BE64-ECA83E6DAE24}" destId="{EBAA378E-3343-4190-984D-138D2AD8E8E1}" srcOrd="0" destOrd="0" presId="urn:microsoft.com/office/officeart/2005/8/layout/default"/>
    <dgm:cxn modelId="{644EB347-0353-4894-8D2F-E96D1F07F72D}" srcId="{B334EE17-A4F9-448D-817B-39F667DA6349}" destId="{0DF62215-9681-4969-83FA-F6DD81D3D5A6}" srcOrd="9" destOrd="0" parTransId="{5438C60D-A7B7-444D-AAC0-2F7779EDE18E}" sibTransId="{48A50F0F-5943-4383-9183-2E180CE54CAD}"/>
    <dgm:cxn modelId="{0C688E69-3F87-428F-AE2A-6147D2B13EFE}" type="presOf" srcId="{B334EE17-A4F9-448D-817B-39F667DA6349}" destId="{C47BFD9B-F260-45FD-859A-C8C2AD9458B4}" srcOrd="0" destOrd="0" presId="urn:microsoft.com/office/officeart/2005/8/layout/default"/>
    <dgm:cxn modelId="{1C919269-58F1-46A2-ACC8-32F0DFF0756B}" type="presOf" srcId="{0814099A-4875-41A4-97C2-910A77356F13}" destId="{34EF80DB-6FEC-4B36-AFA7-5A12967462DC}" srcOrd="0" destOrd="0" presId="urn:microsoft.com/office/officeart/2005/8/layout/default"/>
    <dgm:cxn modelId="{78F56D4F-524E-4C6D-9D83-E79142B0C2C1}" srcId="{B334EE17-A4F9-448D-817B-39F667DA6349}" destId="{1270A42B-D33E-4BF2-B451-74B4C9C37F78}" srcOrd="13" destOrd="0" parTransId="{F60261BF-0117-4E1B-AAED-D2667077EE4A}" sibTransId="{D6B44F96-8F33-4AA3-92BC-BD4F111705F4}"/>
    <dgm:cxn modelId="{9A6C1B72-353F-4F35-984C-EA17DDAB226F}" type="presOf" srcId="{86A124C4-8203-4DF3-B3C8-027BC69DDFA4}" destId="{E885689C-D399-45B5-B034-CBDC607FF688}" srcOrd="0" destOrd="0" presId="urn:microsoft.com/office/officeart/2005/8/layout/default"/>
    <dgm:cxn modelId="{0B1CCF72-6EA4-4980-BB68-DB39D4145EFD}" srcId="{B334EE17-A4F9-448D-817B-39F667DA6349}" destId="{626D9590-FB3F-453A-A2B3-B885F00B2ABF}" srcOrd="1" destOrd="0" parTransId="{5F80814E-1530-45CC-A488-F84E0C7D6916}" sibTransId="{C3D1A5D0-E752-4139-954F-F4BC5B587FCF}"/>
    <dgm:cxn modelId="{41ADB074-8C74-46D5-9097-FD3E8A6A3186}" srcId="{B334EE17-A4F9-448D-817B-39F667DA6349}" destId="{43DB6971-536C-4349-BADB-6F0DBE3781BB}" srcOrd="3" destOrd="0" parTransId="{3311A1F3-60BD-4AFE-8AB4-C882F9030F9A}" sibTransId="{4B7096EF-1D01-4B28-9FEA-FAB2FF595CD3}"/>
    <dgm:cxn modelId="{D906A259-8B1C-47A4-97A6-7AB4C70B5653}" type="presOf" srcId="{DED13D06-7829-44E4-8E68-2076D77E1CBD}" destId="{8560B952-47C3-4C1E-9E19-4A295C6FBD62}" srcOrd="0" destOrd="0" presId="urn:microsoft.com/office/officeart/2005/8/layout/default"/>
    <dgm:cxn modelId="{96B45782-337D-44F3-AB45-F51B1A28E999}" srcId="{B334EE17-A4F9-448D-817B-39F667DA6349}" destId="{11297B11-30F5-4C5B-83EE-A32001BAE44C}" srcOrd="19" destOrd="0" parTransId="{ACE07DDC-7C5F-4C79-8B42-820141656A73}" sibTransId="{34E3CD4E-747F-4D75-A60C-D7352E3232D5}"/>
    <dgm:cxn modelId="{1F440583-3B7D-45C6-82BC-1B09905C05E4}" srcId="{B334EE17-A4F9-448D-817B-39F667DA6349}" destId="{FE1DC1F8-10D2-414B-B77C-CA33A8C42DC4}" srcOrd="11" destOrd="0" parTransId="{96120E0A-65E9-4D5B-8BDF-6AD293E56648}" sibTransId="{EFFBC8D8-91D9-4EA0-99D9-A1B56DE5641B}"/>
    <dgm:cxn modelId="{643CCC8D-E0D2-47AA-93CE-0790DFA4F08F}" type="presOf" srcId="{CC9D197B-0BF0-4867-8DD9-1E09A70C0F48}" destId="{78DB59E7-AA75-46CD-BFEB-776EB4EC27A2}" srcOrd="0" destOrd="0" presId="urn:microsoft.com/office/officeart/2005/8/layout/default"/>
    <dgm:cxn modelId="{1480308E-79F1-467F-B451-D019965552E3}" type="presOf" srcId="{43DB6971-536C-4349-BADB-6F0DBE3781BB}" destId="{8119BB09-A8BE-404B-9496-7A8BD1E7EAC2}" srcOrd="0" destOrd="0" presId="urn:microsoft.com/office/officeart/2005/8/layout/default"/>
    <dgm:cxn modelId="{00B03197-6D19-4683-A183-ED3EDBD38252}" type="presOf" srcId="{9870F442-B41F-4463-A2F7-C7C3E8B0E58A}" destId="{C3714D24-948A-4029-9EF2-DAC2FBC60745}" srcOrd="0" destOrd="0" presId="urn:microsoft.com/office/officeart/2005/8/layout/default"/>
    <dgm:cxn modelId="{8A73E69B-276C-4B06-A63D-CFABAF785595}" srcId="{B334EE17-A4F9-448D-817B-39F667DA6349}" destId="{993FEEB6-B5D7-4F43-8554-9373A66847E4}" srcOrd="16" destOrd="0" parTransId="{E0623D2B-AAD2-4183-A50E-C4A90DB10493}" sibTransId="{5761FA85-A510-411F-ADBB-2CEFD896568E}"/>
    <dgm:cxn modelId="{563049B5-6400-4B5B-90D3-BF6EB43DA158}" type="presOf" srcId="{993FEEB6-B5D7-4F43-8554-9373A66847E4}" destId="{503450DB-A949-437E-8ABF-4FC773C847C8}" srcOrd="0" destOrd="0" presId="urn:microsoft.com/office/officeart/2005/8/layout/default"/>
    <dgm:cxn modelId="{EC4339B7-81BE-4032-8BEB-63ED26902DCA}" srcId="{B334EE17-A4F9-448D-817B-39F667DA6349}" destId="{0814099A-4875-41A4-97C2-910A77356F13}" srcOrd="0" destOrd="0" parTransId="{1EB5DA50-CE15-42CA-935A-3D693D2BBDAB}" sibTransId="{8AD5B64F-F2CF-4889-9FC1-F455B77A9107}"/>
    <dgm:cxn modelId="{74945DBC-7E07-4146-85C5-5666F3C5160D}" srcId="{B334EE17-A4F9-448D-817B-39F667DA6349}" destId="{FBD13966-79D2-42C6-A4CD-7001379A786E}" srcOrd="14" destOrd="0" parTransId="{4415494C-2C36-4709-8F1F-67984AEA9186}" sibTransId="{5D7232F3-2541-4FDF-9061-0F75C213877D}"/>
    <dgm:cxn modelId="{46C108C7-CCA8-41DD-85D1-2E9E06CCCBB7}" srcId="{B334EE17-A4F9-448D-817B-39F667DA6349}" destId="{8CD4D56B-7EDC-407C-BE64-ECA83E6DAE24}" srcOrd="10" destOrd="0" parTransId="{D4AE56E9-5CD2-4AA5-B3B6-8C700E7B970F}" sibTransId="{F14072F5-5643-47E0-BA68-BA51AED13167}"/>
    <dgm:cxn modelId="{811657C7-3590-425C-AE51-EA84D1A3BFD7}" type="presOf" srcId="{02888CFE-C529-457D-B883-C6D5CD419081}" destId="{D82A1135-71F1-4F11-9641-B3BD38C0E99C}" srcOrd="0" destOrd="0" presId="urn:microsoft.com/office/officeart/2005/8/layout/default"/>
    <dgm:cxn modelId="{926579CE-E30F-4BD7-AB6D-F6B170383C71}" type="presOf" srcId="{06D311A9-D35B-452E-9CFD-15AC8FA2DA43}" destId="{C9194F4B-C8C2-4B19-A033-2B31205E8DAB}" srcOrd="0" destOrd="0" presId="urn:microsoft.com/office/officeart/2005/8/layout/default"/>
    <dgm:cxn modelId="{BEE3E9D5-4DAA-4AAB-89E5-50BFB8F5DB6A}" srcId="{B334EE17-A4F9-448D-817B-39F667DA6349}" destId="{DED13D06-7829-44E4-8E68-2076D77E1CBD}" srcOrd="4" destOrd="0" parTransId="{EA6994B0-FE50-4632-92AF-C5A1C4F87324}" sibTransId="{68680EE3-2B1A-4E4F-AF4C-7CCEC17039E8}"/>
    <dgm:cxn modelId="{051DBBD6-8FA8-4ACB-9E7A-4D8C1CC84E3F}" srcId="{B334EE17-A4F9-448D-817B-39F667DA6349}" destId="{684140B5-CFD6-4630-8C06-B5CC249D8705}" srcOrd="2" destOrd="0" parTransId="{29C07A7D-E91C-4FDE-8506-090C4F1B702E}" sibTransId="{3EE752D6-4C4A-47DE-BC07-6FF01A4998CA}"/>
    <dgm:cxn modelId="{5976AEE3-D773-40F8-A218-AC72935F8F35}" srcId="{B334EE17-A4F9-448D-817B-39F667DA6349}" destId="{706D0CC6-15AC-430C-BFAD-7B50082DEC2C}" srcOrd="17" destOrd="0" parTransId="{8C4BB170-4C7F-4AFF-9598-876BD81E3246}" sibTransId="{853DAC20-1277-46AE-9CE2-259BB3653608}"/>
    <dgm:cxn modelId="{9C8904F9-03B8-4DE3-A097-DED530A68910}" type="presOf" srcId="{706D0CC6-15AC-430C-BFAD-7B50082DEC2C}" destId="{971727BA-3B0E-45D9-B6EA-1C92A7CF54B4}" srcOrd="0" destOrd="0" presId="urn:microsoft.com/office/officeart/2005/8/layout/default"/>
    <dgm:cxn modelId="{EAFF21FB-CF3A-49EE-8E8F-7942489F5945}" type="presOf" srcId="{0DF62215-9681-4969-83FA-F6DD81D3D5A6}" destId="{BF46D1C7-1BD9-4EA9-B208-3E2E68E1B1B7}" srcOrd="0" destOrd="0" presId="urn:microsoft.com/office/officeart/2005/8/layout/default"/>
    <dgm:cxn modelId="{FF8343FD-509D-427B-8A0F-C0F5970158EB}" type="presOf" srcId="{BE9B608B-4FBD-40AF-942D-E486D13BD0AB}" destId="{8EE269A9-1ED7-46C8-A9DA-0D46C58BD0EA}" srcOrd="0" destOrd="0" presId="urn:microsoft.com/office/officeart/2005/8/layout/default"/>
    <dgm:cxn modelId="{5D843A20-8553-4914-A68E-9C1A4AF585B0}" type="presParOf" srcId="{C47BFD9B-F260-45FD-859A-C8C2AD9458B4}" destId="{34EF80DB-6FEC-4B36-AFA7-5A12967462DC}" srcOrd="0" destOrd="0" presId="urn:microsoft.com/office/officeart/2005/8/layout/default"/>
    <dgm:cxn modelId="{A0A20B03-FAF9-4096-AFB3-E41E807337CB}" type="presParOf" srcId="{C47BFD9B-F260-45FD-859A-C8C2AD9458B4}" destId="{3BFC8CB1-6D57-4B9D-95F0-6A09490E44BD}" srcOrd="1" destOrd="0" presId="urn:microsoft.com/office/officeart/2005/8/layout/default"/>
    <dgm:cxn modelId="{DB72B2EA-5540-4A2F-9763-A2F89499B394}" type="presParOf" srcId="{C47BFD9B-F260-45FD-859A-C8C2AD9458B4}" destId="{67DC51B6-47A3-4CCF-BEEF-10C10753FEDC}" srcOrd="2" destOrd="0" presId="urn:microsoft.com/office/officeart/2005/8/layout/default"/>
    <dgm:cxn modelId="{B68953E1-1119-4FC4-A67B-33438B29205F}" type="presParOf" srcId="{C47BFD9B-F260-45FD-859A-C8C2AD9458B4}" destId="{655AAFC9-9591-41C6-ACCC-3F2CE4D85ECF}" srcOrd="3" destOrd="0" presId="urn:microsoft.com/office/officeart/2005/8/layout/default"/>
    <dgm:cxn modelId="{8E6368E5-EB1E-4325-8897-949B851D7E0C}" type="presParOf" srcId="{C47BFD9B-F260-45FD-859A-C8C2AD9458B4}" destId="{CC35B151-BDC5-48FD-99D3-EF45C1135A3C}" srcOrd="4" destOrd="0" presId="urn:microsoft.com/office/officeart/2005/8/layout/default"/>
    <dgm:cxn modelId="{5963DA6C-1CFE-4FC1-BA25-111CD56FCB3B}" type="presParOf" srcId="{C47BFD9B-F260-45FD-859A-C8C2AD9458B4}" destId="{7A9A2318-B6A9-43CB-90A5-1C28ED5E5EDC}" srcOrd="5" destOrd="0" presId="urn:microsoft.com/office/officeart/2005/8/layout/default"/>
    <dgm:cxn modelId="{52FA5DBF-0E74-42B2-BBB8-3B3E9CB6C147}" type="presParOf" srcId="{C47BFD9B-F260-45FD-859A-C8C2AD9458B4}" destId="{8119BB09-A8BE-404B-9496-7A8BD1E7EAC2}" srcOrd="6" destOrd="0" presId="urn:microsoft.com/office/officeart/2005/8/layout/default"/>
    <dgm:cxn modelId="{6BE245AE-C15F-4047-B2DD-5E639B49D9A1}" type="presParOf" srcId="{C47BFD9B-F260-45FD-859A-C8C2AD9458B4}" destId="{F55B2764-23C0-40A4-9961-66BEDB7087EF}" srcOrd="7" destOrd="0" presId="urn:microsoft.com/office/officeart/2005/8/layout/default"/>
    <dgm:cxn modelId="{354B5866-7327-4F52-8EDF-12012B8B1B9C}" type="presParOf" srcId="{C47BFD9B-F260-45FD-859A-C8C2AD9458B4}" destId="{8560B952-47C3-4C1E-9E19-4A295C6FBD62}" srcOrd="8" destOrd="0" presId="urn:microsoft.com/office/officeart/2005/8/layout/default"/>
    <dgm:cxn modelId="{C8DA59DB-0DD3-4B06-A309-F3795A01FD5E}" type="presParOf" srcId="{C47BFD9B-F260-45FD-859A-C8C2AD9458B4}" destId="{4E372E06-895D-4AEA-AEF0-FFB33F8E136D}" srcOrd="9" destOrd="0" presId="urn:microsoft.com/office/officeart/2005/8/layout/default"/>
    <dgm:cxn modelId="{17540F5F-D24E-4BB5-9309-FC2ED758BE08}" type="presParOf" srcId="{C47BFD9B-F260-45FD-859A-C8C2AD9458B4}" destId="{B0FE59A9-6C8E-4109-BFFD-CC6C38186728}" srcOrd="10" destOrd="0" presId="urn:microsoft.com/office/officeart/2005/8/layout/default"/>
    <dgm:cxn modelId="{7A588752-5628-403F-94B7-B4D04FA5B015}" type="presParOf" srcId="{C47BFD9B-F260-45FD-859A-C8C2AD9458B4}" destId="{02A725D3-A787-4918-9F06-236CE0FC7F57}" srcOrd="11" destOrd="0" presId="urn:microsoft.com/office/officeart/2005/8/layout/default"/>
    <dgm:cxn modelId="{E620D59E-BB60-4882-BB83-7FADA00B8D85}" type="presParOf" srcId="{C47BFD9B-F260-45FD-859A-C8C2AD9458B4}" destId="{E885689C-D399-45B5-B034-CBDC607FF688}" srcOrd="12" destOrd="0" presId="urn:microsoft.com/office/officeart/2005/8/layout/default"/>
    <dgm:cxn modelId="{BE379668-29E9-4635-92CC-FAC87076A700}" type="presParOf" srcId="{C47BFD9B-F260-45FD-859A-C8C2AD9458B4}" destId="{A28502BC-8694-4F00-9962-B8FCD30BD513}" srcOrd="13" destOrd="0" presId="urn:microsoft.com/office/officeart/2005/8/layout/default"/>
    <dgm:cxn modelId="{E6211B60-AF60-40F6-87FE-349D2D4079AE}" type="presParOf" srcId="{C47BFD9B-F260-45FD-859A-C8C2AD9458B4}" destId="{78DB59E7-AA75-46CD-BFEB-776EB4EC27A2}" srcOrd="14" destOrd="0" presId="urn:microsoft.com/office/officeart/2005/8/layout/default"/>
    <dgm:cxn modelId="{F588AF33-52AF-47D0-BDC7-3227B2FA71E2}" type="presParOf" srcId="{C47BFD9B-F260-45FD-859A-C8C2AD9458B4}" destId="{FB4B50D3-65C5-4F35-B23D-67D140E57CC4}" srcOrd="15" destOrd="0" presId="urn:microsoft.com/office/officeart/2005/8/layout/default"/>
    <dgm:cxn modelId="{5BDB146D-56B1-401B-BD3D-CF1F1ED5C135}" type="presParOf" srcId="{C47BFD9B-F260-45FD-859A-C8C2AD9458B4}" destId="{D82A1135-71F1-4F11-9641-B3BD38C0E99C}" srcOrd="16" destOrd="0" presId="urn:microsoft.com/office/officeart/2005/8/layout/default"/>
    <dgm:cxn modelId="{7C5FB5FB-18F0-408C-9C83-7A82D18F05FC}" type="presParOf" srcId="{C47BFD9B-F260-45FD-859A-C8C2AD9458B4}" destId="{7868B3ED-46AF-4673-9202-4160EAE94F23}" srcOrd="17" destOrd="0" presId="urn:microsoft.com/office/officeart/2005/8/layout/default"/>
    <dgm:cxn modelId="{C97DB9E7-EAB0-416D-B63E-F8CC3F429566}" type="presParOf" srcId="{C47BFD9B-F260-45FD-859A-C8C2AD9458B4}" destId="{BF46D1C7-1BD9-4EA9-B208-3E2E68E1B1B7}" srcOrd="18" destOrd="0" presId="urn:microsoft.com/office/officeart/2005/8/layout/default"/>
    <dgm:cxn modelId="{D3A789B6-B5C4-4E7D-8F7A-58159C9B3EE2}" type="presParOf" srcId="{C47BFD9B-F260-45FD-859A-C8C2AD9458B4}" destId="{67B29775-3C83-4948-8F36-65DD102FE21F}" srcOrd="19" destOrd="0" presId="urn:microsoft.com/office/officeart/2005/8/layout/default"/>
    <dgm:cxn modelId="{D493305F-E16E-48A4-A72A-67A988370E95}" type="presParOf" srcId="{C47BFD9B-F260-45FD-859A-C8C2AD9458B4}" destId="{EBAA378E-3343-4190-984D-138D2AD8E8E1}" srcOrd="20" destOrd="0" presId="urn:microsoft.com/office/officeart/2005/8/layout/default"/>
    <dgm:cxn modelId="{30D13347-246D-4F28-86D7-CB50EF3FBFCF}" type="presParOf" srcId="{C47BFD9B-F260-45FD-859A-C8C2AD9458B4}" destId="{34EBE021-2355-4056-970B-9FCC357127E6}" srcOrd="21" destOrd="0" presId="urn:microsoft.com/office/officeart/2005/8/layout/default"/>
    <dgm:cxn modelId="{CAD7CEC4-D1D1-4E25-B064-E6A06295EC33}" type="presParOf" srcId="{C47BFD9B-F260-45FD-859A-C8C2AD9458B4}" destId="{2BD11223-C67F-4171-95FC-4300A13F94DB}" srcOrd="22" destOrd="0" presId="urn:microsoft.com/office/officeart/2005/8/layout/default"/>
    <dgm:cxn modelId="{D2B0B17F-A8B7-4DBB-B6AB-FFDC6B8C6422}" type="presParOf" srcId="{C47BFD9B-F260-45FD-859A-C8C2AD9458B4}" destId="{65D8372B-EF46-4A4E-9591-BED1507AC7B2}" srcOrd="23" destOrd="0" presId="urn:microsoft.com/office/officeart/2005/8/layout/default"/>
    <dgm:cxn modelId="{D382C27E-079A-4C13-96A7-225A6D0E0E02}" type="presParOf" srcId="{C47BFD9B-F260-45FD-859A-C8C2AD9458B4}" destId="{C9194F4B-C8C2-4B19-A033-2B31205E8DAB}" srcOrd="24" destOrd="0" presId="urn:microsoft.com/office/officeart/2005/8/layout/default"/>
    <dgm:cxn modelId="{670CE4FB-B0F5-4608-A57F-08884D7B7637}" type="presParOf" srcId="{C47BFD9B-F260-45FD-859A-C8C2AD9458B4}" destId="{0FD0428A-E4D0-40FC-99CC-BBF02522B5A3}" srcOrd="25" destOrd="0" presId="urn:microsoft.com/office/officeart/2005/8/layout/default"/>
    <dgm:cxn modelId="{588D325A-70C2-4EC9-8B11-5F7DBC04E37F}" type="presParOf" srcId="{C47BFD9B-F260-45FD-859A-C8C2AD9458B4}" destId="{9825DDE6-2A26-44C0-98C4-A5AD73D72AED}" srcOrd="26" destOrd="0" presId="urn:microsoft.com/office/officeart/2005/8/layout/default"/>
    <dgm:cxn modelId="{EC928507-7E88-4DB0-B990-08BD4F1F5117}" type="presParOf" srcId="{C47BFD9B-F260-45FD-859A-C8C2AD9458B4}" destId="{47A1AAA8-E13A-4754-893B-29FF1DA01B38}" srcOrd="27" destOrd="0" presId="urn:microsoft.com/office/officeart/2005/8/layout/default"/>
    <dgm:cxn modelId="{6A991C2F-D797-4159-BFD6-D775665E47FB}" type="presParOf" srcId="{C47BFD9B-F260-45FD-859A-C8C2AD9458B4}" destId="{A8A7CD58-4446-4C1E-B8B9-8A3C176E80F5}" srcOrd="28" destOrd="0" presId="urn:microsoft.com/office/officeart/2005/8/layout/default"/>
    <dgm:cxn modelId="{655976F5-E2EA-487D-964B-E5283E13ADAD}" type="presParOf" srcId="{C47BFD9B-F260-45FD-859A-C8C2AD9458B4}" destId="{DA77C3C5-45C4-4328-BC7E-72F8C8B1CC43}" srcOrd="29" destOrd="0" presId="urn:microsoft.com/office/officeart/2005/8/layout/default"/>
    <dgm:cxn modelId="{661F075B-444F-4782-9E68-EF9D46CCFC59}" type="presParOf" srcId="{C47BFD9B-F260-45FD-859A-C8C2AD9458B4}" destId="{C3714D24-948A-4029-9EF2-DAC2FBC60745}" srcOrd="30" destOrd="0" presId="urn:microsoft.com/office/officeart/2005/8/layout/default"/>
    <dgm:cxn modelId="{3DA1C5BF-10FD-415D-A695-7CFECA3B581D}" type="presParOf" srcId="{C47BFD9B-F260-45FD-859A-C8C2AD9458B4}" destId="{83024CAA-BB46-4096-9423-64537E87DD45}" srcOrd="31" destOrd="0" presId="urn:microsoft.com/office/officeart/2005/8/layout/default"/>
    <dgm:cxn modelId="{5A3FFFB2-308C-4C66-9CD6-4D49BE3AEEB4}" type="presParOf" srcId="{C47BFD9B-F260-45FD-859A-C8C2AD9458B4}" destId="{503450DB-A949-437E-8ABF-4FC773C847C8}" srcOrd="32" destOrd="0" presId="urn:microsoft.com/office/officeart/2005/8/layout/default"/>
    <dgm:cxn modelId="{C7C255C0-306E-452C-9B14-12ED9AA2691E}" type="presParOf" srcId="{C47BFD9B-F260-45FD-859A-C8C2AD9458B4}" destId="{4D53D620-31C3-4526-A306-6D7EB1C02DE5}" srcOrd="33" destOrd="0" presId="urn:microsoft.com/office/officeart/2005/8/layout/default"/>
    <dgm:cxn modelId="{A9118760-B6C2-4BB3-BDB2-FD801EB03FA9}" type="presParOf" srcId="{C47BFD9B-F260-45FD-859A-C8C2AD9458B4}" destId="{971727BA-3B0E-45D9-B6EA-1C92A7CF54B4}" srcOrd="34" destOrd="0" presId="urn:microsoft.com/office/officeart/2005/8/layout/default"/>
    <dgm:cxn modelId="{85B36909-FDB2-4F8E-9512-EB791C846B93}" type="presParOf" srcId="{C47BFD9B-F260-45FD-859A-C8C2AD9458B4}" destId="{AB510D14-3F1C-4146-8814-2245479AD6A6}" srcOrd="35" destOrd="0" presId="urn:microsoft.com/office/officeart/2005/8/layout/default"/>
    <dgm:cxn modelId="{8691EEA0-D33B-4158-834E-01D45DCFE89A}" type="presParOf" srcId="{C47BFD9B-F260-45FD-859A-C8C2AD9458B4}" destId="{8EE269A9-1ED7-46C8-A9DA-0D46C58BD0EA}" srcOrd="36" destOrd="0" presId="urn:microsoft.com/office/officeart/2005/8/layout/default"/>
    <dgm:cxn modelId="{E197BB34-077F-435C-84EB-E3B978EE7E96}" type="presParOf" srcId="{C47BFD9B-F260-45FD-859A-C8C2AD9458B4}" destId="{E81FA0BF-9816-4BC8-843B-E69DFD7471B0}" srcOrd="37" destOrd="0" presId="urn:microsoft.com/office/officeart/2005/8/layout/default"/>
    <dgm:cxn modelId="{E430F3B3-2D75-460E-84E1-5C3BB756EAB1}" type="presParOf" srcId="{C47BFD9B-F260-45FD-859A-C8C2AD9458B4}" destId="{6C595579-7525-4380-B0C1-6F3B32CEDB14}" srcOrd="3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DFC835-10C9-40CB-84E2-568613A4B4D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E808BD6-6A28-4295-B1CB-7FD0495F27DF}">
      <dgm:prSet/>
      <dgm:spPr/>
      <dgm:t>
        <a:bodyPr/>
        <a:lstStyle/>
        <a:p>
          <a:r>
            <a:rPr lang="ar-SA" dirty="0"/>
            <a:t>اختيار الموضوع</a:t>
          </a:r>
          <a:endParaRPr lang="en-US" dirty="0"/>
        </a:p>
      </dgm:t>
    </dgm:pt>
    <dgm:pt modelId="{2044C176-0979-4D72-AA83-78B43FC0629A}" type="parTrans" cxnId="{D414EFEB-23C5-420D-BDCE-825DAB649E0D}">
      <dgm:prSet/>
      <dgm:spPr/>
      <dgm:t>
        <a:bodyPr/>
        <a:lstStyle/>
        <a:p>
          <a:endParaRPr lang="en-US"/>
        </a:p>
      </dgm:t>
    </dgm:pt>
    <dgm:pt modelId="{800D0D69-715B-4A10-9140-266C132B1816}" type="sibTrans" cxnId="{D414EFEB-23C5-420D-BDCE-825DAB649E0D}">
      <dgm:prSet/>
      <dgm:spPr/>
      <dgm:t>
        <a:bodyPr/>
        <a:lstStyle/>
        <a:p>
          <a:endParaRPr lang="en-US"/>
        </a:p>
      </dgm:t>
    </dgm:pt>
    <dgm:pt modelId="{38111EB3-816F-42F4-A085-9B9DB4FC0C04}">
      <dgm:prSet/>
      <dgm:spPr/>
      <dgm:t>
        <a:bodyPr/>
        <a:lstStyle/>
        <a:p>
          <a:r>
            <a:rPr lang="ar-SA" dirty="0"/>
            <a:t>تحديد المشكلة</a:t>
          </a:r>
          <a:endParaRPr lang="en-US" dirty="0"/>
        </a:p>
      </dgm:t>
    </dgm:pt>
    <dgm:pt modelId="{99879B77-0C99-437F-AC4C-E3971CC4005C}" type="parTrans" cxnId="{3A82583E-8047-45F8-A2FF-4FA785BF0E95}">
      <dgm:prSet/>
      <dgm:spPr/>
      <dgm:t>
        <a:bodyPr/>
        <a:lstStyle/>
        <a:p>
          <a:endParaRPr lang="en-US"/>
        </a:p>
      </dgm:t>
    </dgm:pt>
    <dgm:pt modelId="{81A07E72-842F-412B-9572-768EC0B03571}" type="sibTrans" cxnId="{3A82583E-8047-45F8-A2FF-4FA785BF0E95}">
      <dgm:prSet/>
      <dgm:spPr/>
      <dgm:t>
        <a:bodyPr/>
        <a:lstStyle/>
        <a:p>
          <a:endParaRPr lang="en-US"/>
        </a:p>
      </dgm:t>
    </dgm:pt>
    <dgm:pt modelId="{93EACF5B-B2C7-4763-9961-F8D0C35317F3}">
      <dgm:prSet/>
      <dgm:spPr/>
      <dgm:t>
        <a:bodyPr/>
        <a:lstStyle/>
        <a:p>
          <a:r>
            <a:rPr lang="ar-SA" dirty="0"/>
            <a:t>مراجعة الأدبيات</a:t>
          </a:r>
          <a:endParaRPr lang="en-US" dirty="0"/>
        </a:p>
      </dgm:t>
    </dgm:pt>
    <dgm:pt modelId="{B1462461-0A0B-462D-BA56-14E274BC4CD5}" type="parTrans" cxnId="{6A84D3D2-D045-4721-9435-CFF92AF55AC9}">
      <dgm:prSet/>
      <dgm:spPr/>
      <dgm:t>
        <a:bodyPr/>
        <a:lstStyle/>
        <a:p>
          <a:endParaRPr lang="en-US"/>
        </a:p>
      </dgm:t>
    </dgm:pt>
    <dgm:pt modelId="{24AF5294-9D03-4D5D-99D9-070B210A4348}" type="sibTrans" cxnId="{6A84D3D2-D045-4721-9435-CFF92AF55AC9}">
      <dgm:prSet/>
      <dgm:spPr/>
      <dgm:t>
        <a:bodyPr/>
        <a:lstStyle/>
        <a:p>
          <a:endParaRPr lang="en-US"/>
        </a:p>
      </dgm:t>
    </dgm:pt>
    <dgm:pt modelId="{8E3F9BAA-067D-462E-80C9-6287369CCDFC}">
      <dgm:prSet/>
      <dgm:spPr/>
      <dgm:t>
        <a:bodyPr/>
        <a:lstStyle/>
        <a:p>
          <a:r>
            <a:rPr lang="ar-SA" dirty="0"/>
            <a:t>تحديد المنهج</a:t>
          </a:r>
          <a:endParaRPr lang="en-US" dirty="0"/>
        </a:p>
      </dgm:t>
    </dgm:pt>
    <dgm:pt modelId="{4AE1EA83-3EFC-4644-9DE2-9418DB8FF415}" type="parTrans" cxnId="{345BD7A2-82C7-4EE6-B3FA-40243A64C355}">
      <dgm:prSet/>
      <dgm:spPr/>
      <dgm:t>
        <a:bodyPr/>
        <a:lstStyle/>
        <a:p>
          <a:endParaRPr lang="en-US"/>
        </a:p>
      </dgm:t>
    </dgm:pt>
    <dgm:pt modelId="{4C22EE26-7114-4CDE-8D3D-A494C73C0F13}" type="sibTrans" cxnId="{345BD7A2-82C7-4EE6-B3FA-40243A64C355}">
      <dgm:prSet/>
      <dgm:spPr/>
      <dgm:t>
        <a:bodyPr/>
        <a:lstStyle/>
        <a:p>
          <a:endParaRPr lang="en-US"/>
        </a:p>
      </dgm:t>
    </dgm:pt>
    <dgm:pt modelId="{B9AF2C7F-1B96-49B2-95CC-EFCC133ECB64}">
      <dgm:prSet/>
      <dgm:spPr/>
      <dgm:t>
        <a:bodyPr/>
        <a:lstStyle/>
        <a:p>
          <a:r>
            <a:rPr lang="ar-SA" dirty="0"/>
            <a:t>إعداد الأدوات</a:t>
          </a:r>
          <a:endParaRPr lang="en-US" dirty="0"/>
        </a:p>
      </dgm:t>
    </dgm:pt>
    <dgm:pt modelId="{3E1BAFF3-6D77-4600-9009-FE6DA76ABD29}" type="parTrans" cxnId="{2272728E-91DE-43C6-89D6-E66AFF3054A7}">
      <dgm:prSet/>
      <dgm:spPr/>
      <dgm:t>
        <a:bodyPr/>
        <a:lstStyle/>
        <a:p>
          <a:endParaRPr lang="en-US"/>
        </a:p>
      </dgm:t>
    </dgm:pt>
    <dgm:pt modelId="{00667226-6FE2-4736-AE95-28F6574B3CF3}" type="sibTrans" cxnId="{2272728E-91DE-43C6-89D6-E66AFF3054A7}">
      <dgm:prSet/>
      <dgm:spPr/>
      <dgm:t>
        <a:bodyPr/>
        <a:lstStyle/>
        <a:p>
          <a:endParaRPr lang="en-US"/>
        </a:p>
      </dgm:t>
    </dgm:pt>
    <dgm:pt modelId="{BA617D56-D073-4281-9AC2-BC629A5CF231}">
      <dgm:prSet/>
      <dgm:spPr/>
      <dgm:t>
        <a:bodyPr/>
        <a:lstStyle/>
        <a:p>
          <a:r>
            <a:rPr lang="ar-SA" dirty="0"/>
            <a:t>كتابة الخطة</a:t>
          </a:r>
          <a:endParaRPr lang="en-US" dirty="0"/>
        </a:p>
      </dgm:t>
    </dgm:pt>
    <dgm:pt modelId="{AB8470C1-26F4-4A0F-8375-D9D24CF949CF}" type="parTrans" cxnId="{265D4D86-4898-41EC-B9A1-091B05285323}">
      <dgm:prSet/>
      <dgm:spPr/>
      <dgm:t>
        <a:bodyPr/>
        <a:lstStyle/>
        <a:p>
          <a:endParaRPr lang="en-US"/>
        </a:p>
      </dgm:t>
    </dgm:pt>
    <dgm:pt modelId="{F274ADE0-9150-419F-B42D-AD54C2D0A202}" type="sibTrans" cxnId="{265D4D86-4898-41EC-B9A1-091B05285323}">
      <dgm:prSet/>
      <dgm:spPr/>
      <dgm:t>
        <a:bodyPr/>
        <a:lstStyle/>
        <a:p>
          <a:endParaRPr lang="en-US"/>
        </a:p>
      </dgm:t>
    </dgm:pt>
    <dgm:pt modelId="{547699F5-E076-4A10-BC67-4E146B988275}">
      <dgm:prSet/>
      <dgm:spPr/>
      <dgm:t>
        <a:bodyPr/>
        <a:lstStyle/>
        <a:p>
          <a:r>
            <a:rPr lang="ar-SA" dirty="0"/>
            <a:t>مراجعتها لغويًا ومنهجيًا</a:t>
          </a:r>
          <a:endParaRPr lang="en-US" dirty="0"/>
        </a:p>
      </dgm:t>
    </dgm:pt>
    <dgm:pt modelId="{34359D7C-3BA5-45D2-8FAE-9552CB458861}" type="parTrans" cxnId="{5150DAD6-BECA-4395-AD91-D8E5E7E7BA9B}">
      <dgm:prSet/>
      <dgm:spPr/>
      <dgm:t>
        <a:bodyPr/>
        <a:lstStyle/>
        <a:p>
          <a:endParaRPr lang="en-US"/>
        </a:p>
      </dgm:t>
    </dgm:pt>
    <dgm:pt modelId="{20CDA49B-8D41-40DB-8361-E5DCE2F2D326}" type="sibTrans" cxnId="{5150DAD6-BECA-4395-AD91-D8E5E7E7BA9B}">
      <dgm:prSet/>
      <dgm:spPr/>
      <dgm:t>
        <a:bodyPr/>
        <a:lstStyle/>
        <a:p>
          <a:endParaRPr lang="en-US"/>
        </a:p>
      </dgm:t>
    </dgm:pt>
    <dgm:pt modelId="{183893EA-6F97-41E9-9267-0F2547672673}">
      <dgm:prSet/>
      <dgm:spPr/>
      <dgm:t>
        <a:bodyPr/>
        <a:lstStyle/>
        <a:p>
          <a:r>
            <a:rPr lang="ar-SA"/>
            <a:t>عرضها على المشرف</a:t>
          </a:r>
          <a:endParaRPr lang="en-US"/>
        </a:p>
      </dgm:t>
    </dgm:pt>
    <dgm:pt modelId="{7D0B5C63-33EB-46DC-BA1E-44A72204927E}" type="parTrans" cxnId="{932B4474-90E1-4B69-9B2C-98CC7DEDC60B}">
      <dgm:prSet/>
      <dgm:spPr/>
      <dgm:t>
        <a:bodyPr/>
        <a:lstStyle/>
        <a:p>
          <a:endParaRPr lang="en-US"/>
        </a:p>
      </dgm:t>
    </dgm:pt>
    <dgm:pt modelId="{4DEEBFCA-12F1-47DE-B6D1-6BACC05D72B2}" type="sibTrans" cxnId="{932B4474-90E1-4B69-9B2C-98CC7DEDC60B}">
      <dgm:prSet/>
      <dgm:spPr/>
      <dgm:t>
        <a:bodyPr/>
        <a:lstStyle/>
        <a:p>
          <a:endParaRPr lang="en-US"/>
        </a:p>
      </dgm:t>
    </dgm:pt>
    <dgm:pt modelId="{21013609-992E-4014-AEE0-6648FB4DA80D}" type="pres">
      <dgm:prSet presAssocID="{8ADFC835-10C9-40CB-84E2-568613A4B4D7}" presName="Name0" presStyleCnt="0">
        <dgm:presLayoutVars>
          <dgm:dir/>
          <dgm:animLvl val="lvl"/>
          <dgm:resizeHandles val="exact"/>
        </dgm:presLayoutVars>
      </dgm:prSet>
      <dgm:spPr/>
    </dgm:pt>
    <dgm:pt modelId="{DF9812AC-4A59-4F33-A24C-5E476F93D23C}" type="pres">
      <dgm:prSet presAssocID="{BE808BD6-6A28-4295-B1CB-7FD0495F27DF}" presName="linNode" presStyleCnt="0"/>
      <dgm:spPr/>
    </dgm:pt>
    <dgm:pt modelId="{A2F2AE83-CF32-4BAA-8369-A2FE5008ECE9}" type="pres">
      <dgm:prSet presAssocID="{BE808BD6-6A28-4295-B1CB-7FD0495F27DF}" presName="parentText" presStyleLbl="node1" presStyleIdx="0" presStyleCnt="8">
        <dgm:presLayoutVars>
          <dgm:chMax val="1"/>
          <dgm:bulletEnabled val="1"/>
        </dgm:presLayoutVars>
      </dgm:prSet>
      <dgm:spPr/>
    </dgm:pt>
    <dgm:pt modelId="{2BBF806A-64A4-422F-9347-16CFFBE70F11}" type="pres">
      <dgm:prSet presAssocID="{800D0D69-715B-4A10-9140-266C132B1816}" presName="sp" presStyleCnt="0"/>
      <dgm:spPr/>
    </dgm:pt>
    <dgm:pt modelId="{B8591AF1-F3BA-4915-928A-BC95214556F1}" type="pres">
      <dgm:prSet presAssocID="{38111EB3-816F-42F4-A085-9B9DB4FC0C04}" presName="linNode" presStyleCnt="0"/>
      <dgm:spPr/>
    </dgm:pt>
    <dgm:pt modelId="{876E9C26-73CD-4D71-8F01-924FB8B10CF4}" type="pres">
      <dgm:prSet presAssocID="{38111EB3-816F-42F4-A085-9B9DB4FC0C04}" presName="parentText" presStyleLbl="node1" presStyleIdx="1" presStyleCnt="8">
        <dgm:presLayoutVars>
          <dgm:chMax val="1"/>
          <dgm:bulletEnabled val="1"/>
        </dgm:presLayoutVars>
      </dgm:prSet>
      <dgm:spPr/>
    </dgm:pt>
    <dgm:pt modelId="{79C0DA07-9E1F-4A54-A40C-E1439F653871}" type="pres">
      <dgm:prSet presAssocID="{81A07E72-842F-412B-9572-768EC0B03571}" presName="sp" presStyleCnt="0"/>
      <dgm:spPr/>
    </dgm:pt>
    <dgm:pt modelId="{870DBDB3-7819-446A-AC34-2EBBCE1E2A3F}" type="pres">
      <dgm:prSet presAssocID="{93EACF5B-B2C7-4763-9961-F8D0C35317F3}" presName="linNode" presStyleCnt="0"/>
      <dgm:spPr/>
    </dgm:pt>
    <dgm:pt modelId="{CC04CEAA-888C-40D9-87CC-083CE5F7F4FA}" type="pres">
      <dgm:prSet presAssocID="{93EACF5B-B2C7-4763-9961-F8D0C35317F3}" presName="parentText" presStyleLbl="node1" presStyleIdx="2" presStyleCnt="8">
        <dgm:presLayoutVars>
          <dgm:chMax val="1"/>
          <dgm:bulletEnabled val="1"/>
        </dgm:presLayoutVars>
      </dgm:prSet>
      <dgm:spPr/>
    </dgm:pt>
    <dgm:pt modelId="{18548C1A-E51D-467B-876D-9AF1D60646AD}" type="pres">
      <dgm:prSet presAssocID="{24AF5294-9D03-4D5D-99D9-070B210A4348}" presName="sp" presStyleCnt="0"/>
      <dgm:spPr/>
    </dgm:pt>
    <dgm:pt modelId="{951C5A35-B165-4D96-96E4-98DBAF72F275}" type="pres">
      <dgm:prSet presAssocID="{8E3F9BAA-067D-462E-80C9-6287369CCDFC}" presName="linNode" presStyleCnt="0"/>
      <dgm:spPr/>
    </dgm:pt>
    <dgm:pt modelId="{D6C9B75B-26F1-40F9-AD40-9E33C054686F}" type="pres">
      <dgm:prSet presAssocID="{8E3F9BAA-067D-462E-80C9-6287369CCDFC}" presName="parentText" presStyleLbl="node1" presStyleIdx="3" presStyleCnt="8">
        <dgm:presLayoutVars>
          <dgm:chMax val="1"/>
          <dgm:bulletEnabled val="1"/>
        </dgm:presLayoutVars>
      </dgm:prSet>
      <dgm:spPr/>
    </dgm:pt>
    <dgm:pt modelId="{5F2D3274-B4C2-4239-AF99-481050D50F10}" type="pres">
      <dgm:prSet presAssocID="{4C22EE26-7114-4CDE-8D3D-A494C73C0F13}" presName="sp" presStyleCnt="0"/>
      <dgm:spPr/>
    </dgm:pt>
    <dgm:pt modelId="{848A6154-6295-4E51-B36A-481DAFFEB1A2}" type="pres">
      <dgm:prSet presAssocID="{B9AF2C7F-1B96-49B2-95CC-EFCC133ECB64}" presName="linNode" presStyleCnt="0"/>
      <dgm:spPr/>
    </dgm:pt>
    <dgm:pt modelId="{BA754A27-5BAA-44F2-9F75-1E02D01E2FCF}" type="pres">
      <dgm:prSet presAssocID="{B9AF2C7F-1B96-49B2-95CC-EFCC133ECB64}" presName="parentText" presStyleLbl="node1" presStyleIdx="4" presStyleCnt="8">
        <dgm:presLayoutVars>
          <dgm:chMax val="1"/>
          <dgm:bulletEnabled val="1"/>
        </dgm:presLayoutVars>
      </dgm:prSet>
      <dgm:spPr/>
    </dgm:pt>
    <dgm:pt modelId="{A5D4833A-FEAE-4E33-A24F-80CCF76F0D7C}" type="pres">
      <dgm:prSet presAssocID="{00667226-6FE2-4736-AE95-28F6574B3CF3}" presName="sp" presStyleCnt="0"/>
      <dgm:spPr/>
    </dgm:pt>
    <dgm:pt modelId="{1E6CD047-7486-465F-BD01-F53E70F70672}" type="pres">
      <dgm:prSet presAssocID="{BA617D56-D073-4281-9AC2-BC629A5CF231}" presName="linNode" presStyleCnt="0"/>
      <dgm:spPr/>
    </dgm:pt>
    <dgm:pt modelId="{AA65607B-DD7D-4DE2-B6E4-0F6F65C81A35}" type="pres">
      <dgm:prSet presAssocID="{BA617D56-D073-4281-9AC2-BC629A5CF231}" presName="parentText" presStyleLbl="node1" presStyleIdx="5" presStyleCnt="8">
        <dgm:presLayoutVars>
          <dgm:chMax val="1"/>
          <dgm:bulletEnabled val="1"/>
        </dgm:presLayoutVars>
      </dgm:prSet>
      <dgm:spPr/>
    </dgm:pt>
    <dgm:pt modelId="{56421A85-2E7D-43FD-B1A6-7A5BC673A606}" type="pres">
      <dgm:prSet presAssocID="{F274ADE0-9150-419F-B42D-AD54C2D0A202}" presName="sp" presStyleCnt="0"/>
      <dgm:spPr/>
    </dgm:pt>
    <dgm:pt modelId="{C857B59D-F974-48E3-AE66-06C4DFBDC067}" type="pres">
      <dgm:prSet presAssocID="{547699F5-E076-4A10-BC67-4E146B988275}" presName="linNode" presStyleCnt="0"/>
      <dgm:spPr/>
    </dgm:pt>
    <dgm:pt modelId="{20D66D1C-D7B4-470E-AF5C-25379EC98ED8}" type="pres">
      <dgm:prSet presAssocID="{547699F5-E076-4A10-BC67-4E146B988275}" presName="parentText" presStyleLbl="node1" presStyleIdx="6" presStyleCnt="8">
        <dgm:presLayoutVars>
          <dgm:chMax val="1"/>
          <dgm:bulletEnabled val="1"/>
        </dgm:presLayoutVars>
      </dgm:prSet>
      <dgm:spPr/>
    </dgm:pt>
    <dgm:pt modelId="{C75E2E3C-CE02-498E-8AE4-1EA5F3B2472C}" type="pres">
      <dgm:prSet presAssocID="{20CDA49B-8D41-40DB-8361-E5DCE2F2D326}" presName="sp" presStyleCnt="0"/>
      <dgm:spPr/>
    </dgm:pt>
    <dgm:pt modelId="{4115DFF6-1B84-4056-A960-10829E89DA72}" type="pres">
      <dgm:prSet presAssocID="{183893EA-6F97-41E9-9267-0F2547672673}" presName="linNode" presStyleCnt="0"/>
      <dgm:spPr/>
    </dgm:pt>
    <dgm:pt modelId="{4D23F638-3EEE-47CF-9645-94B76E6FF23F}" type="pres">
      <dgm:prSet presAssocID="{183893EA-6F97-41E9-9267-0F2547672673}" presName="parentText" presStyleLbl="node1" presStyleIdx="7" presStyleCnt="8" custLinFactNeighborX="-117" custLinFactNeighborY="-3187">
        <dgm:presLayoutVars>
          <dgm:chMax val="1"/>
          <dgm:bulletEnabled val="1"/>
        </dgm:presLayoutVars>
      </dgm:prSet>
      <dgm:spPr/>
    </dgm:pt>
  </dgm:ptLst>
  <dgm:cxnLst>
    <dgm:cxn modelId="{73845109-5F54-475B-9A54-7D046A1CB21F}" type="presOf" srcId="{8ADFC835-10C9-40CB-84E2-568613A4B4D7}" destId="{21013609-992E-4014-AEE0-6648FB4DA80D}" srcOrd="0" destOrd="0" presId="urn:microsoft.com/office/officeart/2005/8/layout/vList5"/>
    <dgm:cxn modelId="{E20C2720-534F-4767-81F9-638AE120024E}" type="presOf" srcId="{8E3F9BAA-067D-462E-80C9-6287369CCDFC}" destId="{D6C9B75B-26F1-40F9-AD40-9E33C054686F}" srcOrd="0" destOrd="0" presId="urn:microsoft.com/office/officeart/2005/8/layout/vList5"/>
    <dgm:cxn modelId="{5BF97B24-F409-47A3-A4A4-D7C45B9CDE9C}" type="presOf" srcId="{BA617D56-D073-4281-9AC2-BC629A5CF231}" destId="{AA65607B-DD7D-4DE2-B6E4-0F6F65C81A35}" srcOrd="0" destOrd="0" presId="urn:microsoft.com/office/officeart/2005/8/layout/vList5"/>
    <dgm:cxn modelId="{3A82583E-8047-45F8-A2FF-4FA785BF0E95}" srcId="{8ADFC835-10C9-40CB-84E2-568613A4B4D7}" destId="{38111EB3-816F-42F4-A085-9B9DB4FC0C04}" srcOrd="1" destOrd="0" parTransId="{99879B77-0C99-437F-AC4C-E3971CC4005C}" sibTransId="{81A07E72-842F-412B-9572-768EC0B03571}"/>
    <dgm:cxn modelId="{16FFAF70-9564-42C4-80E8-0B186A829E4B}" type="presOf" srcId="{BE808BD6-6A28-4295-B1CB-7FD0495F27DF}" destId="{A2F2AE83-CF32-4BAA-8369-A2FE5008ECE9}" srcOrd="0" destOrd="0" presId="urn:microsoft.com/office/officeart/2005/8/layout/vList5"/>
    <dgm:cxn modelId="{932B4474-90E1-4B69-9B2C-98CC7DEDC60B}" srcId="{8ADFC835-10C9-40CB-84E2-568613A4B4D7}" destId="{183893EA-6F97-41E9-9267-0F2547672673}" srcOrd="7" destOrd="0" parTransId="{7D0B5C63-33EB-46DC-BA1E-44A72204927E}" sibTransId="{4DEEBFCA-12F1-47DE-B6D1-6BACC05D72B2}"/>
    <dgm:cxn modelId="{265D4D86-4898-41EC-B9A1-091B05285323}" srcId="{8ADFC835-10C9-40CB-84E2-568613A4B4D7}" destId="{BA617D56-D073-4281-9AC2-BC629A5CF231}" srcOrd="5" destOrd="0" parTransId="{AB8470C1-26F4-4A0F-8375-D9D24CF949CF}" sibTransId="{F274ADE0-9150-419F-B42D-AD54C2D0A202}"/>
    <dgm:cxn modelId="{2272728E-91DE-43C6-89D6-E66AFF3054A7}" srcId="{8ADFC835-10C9-40CB-84E2-568613A4B4D7}" destId="{B9AF2C7F-1B96-49B2-95CC-EFCC133ECB64}" srcOrd="4" destOrd="0" parTransId="{3E1BAFF3-6D77-4600-9009-FE6DA76ABD29}" sibTransId="{00667226-6FE2-4736-AE95-28F6574B3CF3}"/>
    <dgm:cxn modelId="{7F5F7F8F-028C-4049-9A3F-FC1081C30D3F}" type="presOf" srcId="{B9AF2C7F-1B96-49B2-95CC-EFCC133ECB64}" destId="{BA754A27-5BAA-44F2-9F75-1E02D01E2FCF}" srcOrd="0" destOrd="0" presId="urn:microsoft.com/office/officeart/2005/8/layout/vList5"/>
    <dgm:cxn modelId="{24884E99-BA52-4548-B262-C355813B6C63}" type="presOf" srcId="{547699F5-E076-4A10-BC67-4E146B988275}" destId="{20D66D1C-D7B4-470E-AF5C-25379EC98ED8}" srcOrd="0" destOrd="0" presId="urn:microsoft.com/office/officeart/2005/8/layout/vList5"/>
    <dgm:cxn modelId="{DA33BF9E-C374-4E00-BBF4-8947107C806B}" type="presOf" srcId="{38111EB3-816F-42F4-A085-9B9DB4FC0C04}" destId="{876E9C26-73CD-4D71-8F01-924FB8B10CF4}" srcOrd="0" destOrd="0" presId="urn:microsoft.com/office/officeart/2005/8/layout/vList5"/>
    <dgm:cxn modelId="{345BD7A2-82C7-4EE6-B3FA-40243A64C355}" srcId="{8ADFC835-10C9-40CB-84E2-568613A4B4D7}" destId="{8E3F9BAA-067D-462E-80C9-6287369CCDFC}" srcOrd="3" destOrd="0" parTransId="{4AE1EA83-3EFC-4644-9DE2-9418DB8FF415}" sibTransId="{4C22EE26-7114-4CDE-8D3D-A494C73C0F13}"/>
    <dgm:cxn modelId="{6A84D3D2-D045-4721-9435-CFF92AF55AC9}" srcId="{8ADFC835-10C9-40CB-84E2-568613A4B4D7}" destId="{93EACF5B-B2C7-4763-9961-F8D0C35317F3}" srcOrd="2" destOrd="0" parTransId="{B1462461-0A0B-462D-BA56-14E274BC4CD5}" sibTransId="{24AF5294-9D03-4D5D-99D9-070B210A4348}"/>
    <dgm:cxn modelId="{5150DAD6-BECA-4395-AD91-D8E5E7E7BA9B}" srcId="{8ADFC835-10C9-40CB-84E2-568613A4B4D7}" destId="{547699F5-E076-4A10-BC67-4E146B988275}" srcOrd="6" destOrd="0" parTransId="{34359D7C-3BA5-45D2-8FAE-9552CB458861}" sibTransId="{20CDA49B-8D41-40DB-8361-E5DCE2F2D326}"/>
    <dgm:cxn modelId="{7CE6AEE7-007F-4D35-836B-3D1219F978BB}" type="presOf" srcId="{183893EA-6F97-41E9-9267-0F2547672673}" destId="{4D23F638-3EEE-47CF-9645-94B76E6FF23F}" srcOrd="0" destOrd="0" presId="urn:microsoft.com/office/officeart/2005/8/layout/vList5"/>
    <dgm:cxn modelId="{D414EFEB-23C5-420D-BDCE-825DAB649E0D}" srcId="{8ADFC835-10C9-40CB-84E2-568613A4B4D7}" destId="{BE808BD6-6A28-4295-B1CB-7FD0495F27DF}" srcOrd="0" destOrd="0" parTransId="{2044C176-0979-4D72-AA83-78B43FC0629A}" sibTransId="{800D0D69-715B-4A10-9140-266C132B1816}"/>
    <dgm:cxn modelId="{2D5E3FEC-91EF-4E65-957C-92E8351383F0}" type="presOf" srcId="{93EACF5B-B2C7-4763-9961-F8D0C35317F3}" destId="{CC04CEAA-888C-40D9-87CC-083CE5F7F4FA}" srcOrd="0" destOrd="0" presId="urn:microsoft.com/office/officeart/2005/8/layout/vList5"/>
    <dgm:cxn modelId="{82922C4B-93C7-43AE-BF7D-90317A71EDBF}" type="presParOf" srcId="{21013609-992E-4014-AEE0-6648FB4DA80D}" destId="{DF9812AC-4A59-4F33-A24C-5E476F93D23C}" srcOrd="0" destOrd="0" presId="urn:microsoft.com/office/officeart/2005/8/layout/vList5"/>
    <dgm:cxn modelId="{B3788520-A77C-4EE1-8BC5-374E38307068}" type="presParOf" srcId="{DF9812AC-4A59-4F33-A24C-5E476F93D23C}" destId="{A2F2AE83-CF32-4BAA-8369-A2FE5008ECE9}" srcOrd="0" destOrd="0" presId="urn:microsoft.com/office/officeart/2005/8/layout/vList5"/>
    <dgm:cxn modelId="{631C8BCD-74E2-4F09-A34E-D7431D5A9D34}" type="presParOf" srcId="{21013609-992E-4014-AEE0-6648FB4DA80D}" destId="{2BBF806A-64A4-422F-9347-16CFFBE70F11}" srcOrd="1" destOrd="0" presId="urn:microsoft.com/office/officeart/2005/8/layout/vList5"/>
    <dgm:cxn modelId="{66E9D71E-D85A-4058-961C-96D793488D3E}" type="presParOf" srcId="{21013609-992E-4014-AEE0-6648FB4DA80D}" destId="{B8591AF1-F3BA-4915-928A-BC95214556F1}" srcOrd="2" destOrd="0" presId="urn:microsoft.com/office/officeart/2005/8/layout/vList5"/>
    <dgm:cxn modelId="{FBCDC2A5-BAE1-4899-BD18-0DF358CC74DB}" type="presParOf" srcId="{B8591AF1-F3BA-4915-928A-BC95214556F1}" destId="{876E9C26-73CD-4D71-8F01-924FB8B10CF4}" srcOrd="0" destOrd="0" presId="urn:microsoft.com/office/officeart/2005/8/layout/vList5"/>
    <dgm:cxn modelId="{8669028F-B48A-4572-853E-EB6095633B63}" type="presParOf" srcId="{21013609-992E-4014-AEE0-6648FB4DA80D}" destId="{79C0DA07-9E1F-4A54-A40C-E1439F653871}" srcOrd="3" destOrd="0" presId="urn:microsoft.com/office/officeart/2005/8/layout/vList5"/>
    <dgm:cxn modelId="{ACD7B163-D7CB-44FF-9BDF-0C6BC0164BBB}" type="presParOf" srcId="{21013609-992E-4014-AEE0-6648FB4DA80D}" destId="{870DBDB3-7819-446A-AC34-2EBBCE1E2A3F}" srcOrd="4" destOrd="0" presId="urn:microsoft.com/office/officeart/2005/8/layout/vList5"/>
    <dgm:cxn modelId="{E1D80C7F-1688-4882-B2B1-C7489BE3B8E3}" type="presParOf" srcId="{870DBDB3-7819-446A-AC34-2EBBCE1E2A3F}" destId="{CC04CEAA-888C-40D9-87CC-083CE5F7F4FA}" srcOrd="0" destOrd="0" presId="urn:microsoft.com/office/officeart/2005/8/layout/vList5"/>
    <dgm:cxn modelId="{9268363C-BA66-4315-A8E4-704D70448F67}" type="presParOf" srcId="{21013609-992E-4014-AEE0-6648FB4DA80D}" destId="{18548C1A-E51D-467B-876D-9AF1D60646AD}" srcOrd="5" destOrd="0" presId="urn:microsoft.com/office/officeart/2005/8/layout/vList5"/>
    <dgm:cxn modelId="{DFBD89A7-7DAA-4825-8A19-D23F3873556E}" type="presParOf" srcId="{21013609-992E-4014-AEE0-6648FB4DA80D}" destId="{951C5A35-B165-4D96-96E4-98DBAF72F275}" srcOrd="6" destOrd="0" presId="urn:microsoft.com/office/officeart/2005/8/layout/vList5"/>
    <dgm:cxn modelId="{88630604-BC2B-4E65-9D70-060184DFD1A0}" type="presParOf" srcId="{951C5A35-B165-4D96-96E4-98DBAF72F275}" destId="{D6C9B75B-26F1-40F9-AD40-9E33C054686F}" srcOrd="0" destOrd="0" presId="urn:microsoft.com/office/officeart/2005/8/layout/vList5"/>
    <dgm:cxn modelId="{28798E39-1227-49E0-B29E-76C45E03C9A5}" type="presParOf" srcId="{21013609-992E-4014-AEE0-6648FB4DA80D}" destId="{5F2D3274-B4C2-4239-AF99-481050D50F10}" srcOrd="7" destOrd="0" presId="urn:microsoft.com/office/officeart/2005/8/layout/vList5"/>
    <dgm:cxn modelId="{C0ED2633-9677-4A20-8BEC-83295ED959DE}" type="presParOf" srcId="{21013609-992E-4014-AEE0-6648FB4DA80D}" destId="{848A6154-6295-4E51-B36A-481DAFFEB1A2}" srcOrd="8" destOrd="0" presId="urn:microsoft.com/office/officeart/2005/8/layout/vList5"/>
    <dgm:cxn modelId="{DF08BCF4-35CA-4DB6-9297-A7983DE7F0AB}" type="presParOf" srcId="{848A6154-6295-4E51-B36A-481DAFFEB1A2}" destId="{BA754A27-5BAA-44F2-9F75-1E02D01E2FCF}" srcOrd="0" destOrd="0" presId="urn:microsoft.com/office/officeart/2005/8/layout/vList5"/>
    <dgm:cxn modelId="{B438911A-2D72-4BB7-9510-65CB405DA98A}" type="presParOf" srcId="{21013609-992E-4014-AEE0-6648FB4DA80D}" destId="{A5D4833A-FEAE-4E33-A24F-80CCF76F0D7C}" srcOrd="9" destOrd="0" presId="urn:microsoft.com/office/officeart/2005/8/layout/vList5"/>
    <dgm:cxn modelId="{A608E5D2-3FBC-4688-A81B-DFB35FBB54CF}" type="presParOf" srcId="{21013609-992E-4014-AEE0-6648FB4DA80D}" destId="{1E6CD047-7486-465F-BD01-F53E70F70672}" srcOrd="10" destOrd="0" presId="urn:microsoft.com/office/officeart/2005/8/layout/vList5"/>
    <dgm:cxn modelId="{956CCEC6-EBA7-47C6-9C50-6CA41F609C0A}" type="presParOf" srcId="{1E6CD047-7486-465F-BD01-F53E70F70672}" destId="{AA65607B-DD7D-4DE2-B6E4-0F6F65C81A35}" srcOrd="0" destOrd="0" presId="urn:microsoft.com/office/officeart/2005/8/layout/vList5"/>
    <dgm:cxn modelId="{668B5157-DFA4-461F-9CA4-A2C3E9047328}" type="presParOf" srcId="{21013609-992E-4014-AEE0-6648FB4DA80D}" destId="{56421A85-2E7D-43FD-B1A6-7A5BC673A606}" srcOrd="11" destOrd="0" presId="urn:microsoft.com/office/officeart/2005/8/layout/vList5"/>
    <dgm:cxn modelId="{4AC8A68A-DC34-4050-B390-0AB8E3468B8B}" type="presParOf" srcId="{21013609-992E-4014-AEE0-6648FB4DA80D}" destId="{C857B59D-F974-48E3-AE66-06C4DFBDC067}" srcOrd="12" destOrd="0" presId="urn:microsoft.com/office/officeart/2005/8/layout/vList5"/>
    <dgm:cxn modelId="{E3753676-2EEB-4ACE-8B45-3EF0CF2809D6}" type="presParOf" srcId="{C857B59D-F974-48E3-AE66-06C4DFBDC067}" destId="{20D66D1C-D7B4-470E-AF5C-25379EC98ED8}" srcOrd="0" destOrd="0" presId="urn:microsoft.com/office/officeart/2005/8/layout/vList5"/>
    <dgm:cxn modelId="{83B412EB-405A-4D78-8C2C-E4956EA18DC7}" type="presParOf" srcId="{21013609-992E-4014-AEE0-6648FB4DA80D}" destId="{C75E2E3C-CE02-498E-8AE4-1EA5F3B2472C}" srcOrd="13" destOrd="0" presId="urn:microsoft.com/office/officeart/2005/8/layout/vList5"/>
    <dgm:cxn modelId="{04BDCEB9-3CCD-41E0-ADFF-4DABC50E9FEC}" type="presParOf" srcId="{21013609-992E-4014-AEE0-6648FB4DA80D}" destId="{4115DFF6-1B84-4056-A960-10829E89DA72}" srcOrd="14" destOrd="0" presId="urn:microsoft.com/office/officeart/2005/8/layout/vList5"/>
    <dgm:cxn modelId="{A9661BE0-CF69-4B21-AE34-B0BE94C2EA0E}" type="presParOf" srcId="{4115DFF6-1B84-4056-A960-10829E89DA72}" destId="{4D23F638-3EEE-47CF-9645-94B76E6FF23F}" srcOrd="0"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3A8C67-7610-4D4A-9F60-11508E0A5E8E}"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879661D-D9AF-46DB-82CB-100A6C0A53DE}">
      <dgm:prSet/>
      <dgm:spPr/>
      <dgm:t>
        <a:bodyPr/>
        <a:lstStyle/>
        <a:p>
          <a:r>
            <a:rPr lang="ar-SA" dirty="0"/>
            <a:t>اختيار موضوع واسع جدًا</a:t>
          </a:r>
          <a:endParaRPr lang="en-US" dirty="0"/>
        </a:p>
      </dgm:t>
    </dgm:pt>
    <dgm:pt modelId="{35966819-C72D-42D6-A1C1-85A77401C6E6}" type="parTrans" cxnId="{9FF224D9-2489-492D-8D9A-CEE2343048BC}">
      <dgm:prSet/>
      <dgm:spPr/>
      <dgm:t>
        <a:bodyPr/>
        <a:lstStyle/>
        <a:p>
          <a:endParaRPr lang="en-US"/>
        </a:p>
      </dgm:t>
    </dgm:pt>
    <dgm:pt modelId="{00C500B8-6513-4E7E-BCA8-16FBA535820E}" type="sibTrans" cxnId="{9FF224D9-2489-492D-8D9A-CEE2343048BC}">
      <dgm:prSet/>
      <dgm:spPr/>
      <dgm:t>
        <a:bodyPr/>
        <a:lstStyle/>
        <a:p>
          <a:endParaRPr lang="en-US"/>
        </a:p>
      </dgm:t>
    </dgm:pt>
    <dgm:pt modelId="{E45F821B-9CE4-47FA-9FFD-749F8A0065F1}">
      <dgm:prSet/>
      <dgm:spPr/>
      <dgm:t>
        <a:bodyPr/>
        <a:lstStyle/>
        <a:p>
          <a:r>
            <a:rPr lang="ar-SA" dirty="0"/>
            <a:t>ضعف مشكلة البحث</a:t>
          </a:r>
          <a:endParaRPr lang="en-US" dirty="0"/>
        </a:p>
      </dgm:t>
    </dgm:pt>
    <dgm:pt modelId="{55E600B9-DA05-4C32-A6BE-3A1E44899025}" type="parTrans" cxnId="{4A2A26CD-99A6-40BB-A37F-DBBA4119E9E8}">
      <dgm:prSet/>
      <dgm:spPr/>
      <dgm:t>
        <a:bodyPr/>
        <a:lstStyle/>
        <a:p>
          <a:endParaRPr lang="en-US"/>
        </a:p>
      </dgm:t>
    </dgm:pt>
    <dgm:pt modelId="{53D88086-D140-4FB9-B576-71C129F8FDF6}" type="sibTrans" cxnId="{4A2A26CD-99A6-40BB-A37F-DBBA4119E9E8}">
      <dgm:prSet/>
      <dgm:spPr/>
      <dgm:t>
        <a:bodyPr/>
        <a:lstStyle/>
        <a:p>
          <a:endParaRPr lang="en-US"/>
        </a:p>
      </dgm:t>
    </dgm:pt>
    <dgm:pt modelId="{0416BD64-590C-454E-896C-76E90FA85661}">
      <dgm:prSet/>
      <dgm:spPr/>
      <dgm:t>
        <a:bodyPr/>
        <a:lstStyle/>
        <a:p>
          <a:r>
            <a:rPr lang="ar-SA" dirty="0"/>
            <a:t>عدم اتساق الأهداف والأسئلة</a:t>
          </a:r>
          <a:endParaRPr lang="en-US" dirty="0"/>
        </a:p>
      </dgm:t>
    </dgm:pt>
    <dgm:pt modelId="{A3A0C6AF-E7C3-4985-8E80-5C04A7500388}" type="parTrans" cxnId="{8D1D94A9-ECD3-401B-825E-6B38837A5F90}">
      <dgm:prSet/>
      <dgm:spPr/>
      <dgm:t>
        <a:bodyPr/>
        <a:lstStyle/>
        <a:p>
          <a:endParaRPr lang="en-US"/>
        </a:p>
      </dgm:t>
    </dgm:pt>
    <dgm:pt modelId="{6BA1272E-8432-491A-80E1-14AA72D41484}" type="sibTrans" cxnId="{8D1D94A9-ECD3-401B-825E-6B38837A5F90}">
      <dgm:prSet/>
      <dgm:spPr/>
      <dgm:t>
        <a:bodyPr/>
        <a:lstStyle/>
        <a:p>
          <a:endParaRPr lang="en-US"/>
        </a:p>
      </dgm:t>
    </dgm:pt>
    <dgm:pt modelId="{4973B0BC-C933-4687-8B6B-B2FE58D6620C}">
      <dgm:prSet/>
      <dgm:spPr/>
      <dgm:t>
        <a:bodyPr/>
        <a:lstStyle/>
        <a:p>
          <a:r>
            <a:rPr lang="ar-SA" dirty="0"/>
            <a:t>ضعف الدراسات السابقة</a:t>
          </a:r>
          <a:endParaRPr lang="en-US" dirty="0"/>
        </a:p>
      </dgm:t>
    </dgm:pt>
    <dgm:pt modelId="{B829BAA1-D867-4A94-8137-D0A1EF1E7BE9}" type="parTrans" cxnId="{5B26A1A9-280B-4501-9B6A-7613A2D520DA}">
      <dgm:prSet/>
      <dgm:spPr/>
      <dgm:t>
        <a:bodyPr/>
        <a:lstStyle/>
        <a:p>
          <a:endParaRPr lang="en-US"/>
        </a:p>
      </dgm:t>
    </dgm:pt>
    <dgm:pt modelId="{3D758625-6C93-4758-8244-F9547CDAA7DD}" type="sibTrans" cxnId="{5B26A1A9-280B-4501-9B6A-7613A2D520DA}">
      <dgm:prSet/>
      <dgm:spPr/>
      <dgm:t>
        <a:bodyPr/>
        <a:lstStyle/>
        <a:p>
          <a:endParaRPr lang="en-US"/>
        </a:p>
      </dgm:t>
    </dgm:pt>
    <dgm:pt modelId="{D7EBD272-5EC3-4DB9-825E-5FBFD702F6BA}">
      <dgm:prSet/>
      <dgm:spPr/>
      <dgm:t>
        <a:bodyPr/>
        <a:lstStyle/>
        <a:p>
          <a:r>
            <a:rPr lang="ar-SA" dirty="0"/>
            <a:t>منهجية غير مناسبة</a:t>
          </a:r>
          <a:endParaRPr lang="en-US" dirty="0"/>
        </a:p>
      </dgm:t>
    </dgm:pt>
    <dgm:pt modelId="{99BFBDD3-3833-4B0C-A9B1-4B00D6E50A8D}" type="parTrans" cxnId="{15941659-6BAD-4520-8560-E75443AD41E1}">
      <dgm:prSet/>
      <dgm:spPr/>
      <dgm:t>
        <a:bodyPr/>
        <a:lstStyle/>
        <a:p>
          <a:endParaRPr lang="en-US"/>
        </a:p>
      </dgm:t>
    </dgm:pt>
    <dgm:pt modelId="{68C2020A-8D47-436D-A10B-E6B9BBD93658}" type="sibTrans" cxnId="{15941659-6BAD-4520-8560-E75443AD41E1}">
      <dgm:prSet/>
      <dgm:spPr/>
      <dgm:t>
        <a:bodyPr/>
        <a:lstStyle/>
        <a:p>
          <a:endParaRPr lang="en-US"/>
        </a:p>
      </dgm:t>
    </dgm:pt>
    <dgm:pt modelId="{355FC654-8C8C-4D2C-A42F-07B32CD20FB9}">
      <dgm:prSet/>
      <dgm:spPr/>
      <dgm:t>
        <a:bodyPr/>
        <a:lstStyle/>
        <a:p>
          <a:r>
            <a:rPr lang="ar-SA" dirty="0"/>
            <a:t>أخطاء لغوية</a:t>
          </a:r>
          <a:endParaRPr lang="en-US" dirty="0"/>
        </a:p>
      </dgm:t>
    </dgm:pt>
    <dgm:pt modelId="{763BABB3-B402-448E-97A3-49FD1DEE15DB}" type="parTrans" cxnId="{D50F47F5-EEDA-4BF4-B664-41F11107C0E4}">
      <dgm:prSet/>
      <dgm:spPr/>
      <dgm:t>
        <a:bodyPr/>
        <a:lstStyle/>
        <a:p>
          <a:endParaRPr lang="en-US"/>
        </a:p>
      </dgm:t>
    </dgm:pt>
    <dgm:pt modelId="{6140D017-6F1D-4C2F-843B-136C56000457}" type="sibTrans" cxnId="{D50F47F5-EEDA-4BF4-B664-41F11107C0E4}">
      <dgm:prSet/>
      <dgm:spPr/>
      <dgm:t>
        <a:bodyPr/>
        <a:lstStyle/>
        <a:p>
          <a:endParaRPr lang="en-US"/>
        </a:p>
      </dgm:t>
    </dgm:pt>
    <dgm:pt modelId="{1F9AEC1E-ABBD-4C57-B697-1C7F6783FFD9}">
      <dgm:prSet/>
      <dgm:spPr/>
      <dgm:t>
        <a:bodyPr/>
        <a:lstStyle/>
        <a:p>
          <a:r>
            <a:rPr lang="ar-SA" dirty="0"/>
            <a:t>توثيق غير دقيق</a:t>
          </a:r>
          <a:endParaRPr lang="en-US" dirty="0"/>
        </a:p>
      </dgm:t>
    </dgm:pt>
    <dgm:pt modelId="{20A80C31-5C05-4C30-BA81-C52E8F6B594D}" type="parTrans" cxnId="{20285EFB-C555-4B87-B8E5-1BCE750E59A0}">
      <dgm:prSet/>
      <dgm:spPr/>
      <dgm:t>
        <a:bodyPr/>
        <a:lstStyle/>
        <a:p>
          <a:endParaRPr lang="en-US"/>
        </a:p>
      </dgm:t>
    </dgm:pt>
    <dgm:pt modelId="{0DD2972B-110C-4C38-B29E-0821D00C8C9A}" type="sibTrans" cxnId="{20285EFB-C555-4B87-B8E5-1BCE750E59A0}">
      <dgm:prSet/>
      <dgm:spPr/>
      <dgm:t>
        <a:bodyPr/>
        <a:lstStyle/>
        <a:p>
          <a:endParaRPr lang="en-US"/>
        </a:p>
      </dgm:t>
    </dgm:pt>
    <dgm:pt modelId="{9EB71F0E-7E95-489C-9DF5-71FDD84BD0B2}" type="pres">
      <dgm:prSet presAssocID="{E33A8C67-7610-4D4A-9F60-11508E0A5E8E}" presName="linear" presStyleCnt="0">
        <dgm:presLayoutVars>
          <dgm:dir/>
          <dgm:animLvl val="lvl"/>
          <dgm:resizeHandles val="exact"/>
        </dgm:presLayoutVars>
      </dgm:prSet>
      <dgm:spPr/>
    </dgm:pt>
    <dgm:pt modelId="{EEED31CA-8C49-4255-9654-4C1C13869D74}" type="pres">
      <dgm:prSet presAssocID="{6879661D-D9AF-46DB-82CB-100A6C0A53DE}" presName="parentLin" presStyleCnt="0"/>
      <dgm:spPr/>
    </dgm:pt>
    <dgm:pt modelId="{D8F0B3C2-BD57-4071-9AF3-E5EC85FAB99C}" type="pres">
      <dgm:prSet presAssocID="{6879661D-D9AF-46DB-82CB-100A6C0A53DE}" presName="parentLeftMargin" presStyleLbl="node1" presStyleIdx="0" presStyleCnt="7"/>
      <dgm:spPr/>
    </dgm:pt>
    <dgm:pt modelId="{2E3D584F-77C3-4CA5-AF34-6585A874FB13}" type="pres">
      <dgm:prSet presAssocID="{6879661D-D9AF-46DB-82CB-100A6C0A53DE}" presName="parentText" presStyleLbl="node1" presStyleIdx="0" presStyleCnt="7">
        <dgm:presLayoutVars>
          <dgm:chMax val="0"/>
          <dgm:bulletEnabled val="1"/>
        </dgm:presLayoutVars>
      </dgm:prSet>
      <dgm:spPr/>
    </dgm:pt>
    <dgm:pt modelId="{49178038-5BD5-4019-A8FD-240D68209391}" type="pres">
      <dgm:prSet presAssocID="{6879661D-D9AF-46DB-82CB-100A6C0A53DE}" presName="negativeSpace" presStyleCnt="0"/>
      <dgm:spPr/>
    </dgm:pt>
    <dgm:pt modelId="{2557CC66-E861-4321-9D05-54C0C337ABD6}" type="pres">
      <dgm:prSet presAssocID="{6879661D-D9AF-46DB-82CB-100A6C0A53DE}" presName="childText" presStyleLbl="conFgAcc1" presStyleIdx="0" presStyleCnt="7">
        <dgm:presLayoutVars>
          <dgm:bulletEnabled val="1"/>
        </dgm:presLayoutVars>
      </dgm:prSet>
      <dgm:spPr/>
    </dgm:pt>
    <dgm:pt modelId="{51A80F75-BB6B-49ED-ADFD-F7A8BC7EDD6F}" type="pres">
      <dgm:prSet presAssocID="{00C500B8-6513-4E7E-BCA8-16FBA535820E}" presName="spaceBetweenRectangles" presStyleCnt="0"/>
      <dgm:spPr/>
    </dgm:pt>
    <dgm:pt modelId="{81B11EDC-E85C-403C-89DD-BEFF221577D3}" type="pres">
      <dgm:prSet presAssocID="{E45F821B-9CE4-47FA-9FFD-749F8A0065F1}" presName="parentLin" presStyleCnt="0"/>
      <dgm:spPr/>
    </dgm:pt>
    <dgm:pt modelId="{F4191CD4-28D3-44AD-B06B-28E49766EBFB}" type="pres">
      <dgm:prSet presAssocID="{E45F821B-9CE4-47FA-9FFD-749F8A0065F1}" presName="parentLeftMargin" presStyleLbl="node1" presStyleIdx="0" presStyleCnt="7"/>
      <dgm:spPr/>
    </dgm:pt>
    <dgm:pt modelId="{DF722507-EB57-40CB-B76B-232821189E2C}" type="pres">
      <dgm:prSet presAssocID="{E45F821B-9CE4-47FA-9FFD-749F8A0065F1}" presName="parentText" presStyleLbl="node1" presStyleIdx="1" presStyleCnt="7">
        <dgm:presLayoutVars>
          <dgm:chMax val="0"/>
          <dgm:bulletEnabled val="1"/>
        </dgm:presLayoutVars>
      </dgm:prSet>
      <dgm:spPr/>
    </dgm:pt>
    <dgm:pt modelId="{862A0815-7912-428B-82C8-EEE8723FF801}" type="pres">
      <dgm:prSet presAssocID="{E45F821B-9CE4-47FA-9FFD-749F8A0065F1}" presName="negativeSpace" presStyleCnt="0"/>
      <dgm:spPr/>
    </dgm:pt>
    <dgm:pt modelId="{1B420CCB-FD77-4042-85D5-00C9878F6728}" type="pres">
      <dgm:prSet presAssocID="{E45F821B-9CE4-47FA-9FFD-749F8A0065F1}" presName="childText" presStyleLbl="conFgAcc1" presStyleIdx="1" presStyleCnt="7">
        <dgm:presLayoutVars>
          <dgm:bulletEnabled val="1"/>
        </dgm:presLayoutVars>
      </dgm:prSet>
      <dgm:spPr/>
    </dgm:pt>
    <dgm:pt modelId="{05CFF5FA-5BB1-4D98-9555-7F9E554A7126}" type="pres">
      <dgm:prSet presAssocID="{53D88086-D140-4FB9-B576-71C129F8FDF6}" presName="spaceBetweenRectangles" presStyleCnt="0"/>
      <dgm:spPr/>
    </dgm:pt>
    <dgm:pt modelId="{231AEBB2-D581-42B7-8CFD-B4FEBF9B6DDE}" type="pres">
      <dgm:prSet presAssocID="{0416BD64-590C-454E-896C-76E90FA85661}" presName="parentLin" presStyleCnt="0"/>
      <dgm:spPr/>
    </dgm:pt>
    <dgm:pt modelId="{FA7DE0F1-6389-43A5-A247-CFF817C9348C}" type="pres">
      <dgm:prSet presAssocID="{0416BD64-590C-454E-896C-76E90FA85661}" presName="parentLeftMargin" presStyleLbl="node1" presStyleIdx="1" presStyleCnt="7"/>
      <dgm:spPr/>
    </dgm:pt>
    <dgm:pt modelId="{98F438F6-24CD-4693-881F-920361636FD0}" type="pres">
      <dgm:prSet presAssocID="{0416BD64-590C-454E-896C-76E90FA85661}" presName="parentText" presStyleLbl="node1" presStyleIdx="2" presStyleCnt="7">
        <dgm:presLayoutVars>
          <dgm:chMax val="0"/>
          <dgm:bulletEnabled val="1"/>
        </dgm:presLayoutVars>
      </dgm:prSet>
      <dgm:spPr/>
    </dgm:pt>
    <dgm:pt modelId="{050FEFC4-1928-43D8-8173-E7CE3446E1BC}" type="pres">
      <dgm:prSet presAssocID="{0416BD64-590C-454E-896C-76E90FA85661}" presName="negativeSpace" presStyleCnt="0"/>
      <dgm:spPr/>
    </dgm:pt>
    <dgm:pt modelId="{9809C2CC-CD09-4A20-A9D9-5561B812B63E}" type="pres">
      <dgm:prSet presAssocID="{0416BD64-590C-454E-896C-76E90FA85661}" presName="childText" presStyleLbl="conFgAcc1" presStyleIdx="2" presStyleCnt="7">
        <dgm:presLayoutVars>
          <dgm:bulletEnabled val="1"/>
        </dgm:presLayoutVars>
      </dgm:prSet>
      <dgm:spPr/>
    </dgm:pt>
    <dgm:pt modelId="{D09AC651-A70C-4AFA-BE77-14895DF05C14}" type="pres">
      <dgm:prSet presAssocID="{6BA1272E-8432-491A-80E1-14AA72D41484}" presName="spaceBetweenRectangles" presStyleCnt="0"/>
      <dgm:spPr/>
    </dgm:pt>
    <dgm:pt modelId="{12CEA124-0B62-4578-9508-5D9806928794}" type="pres">
      <dgm:prSet presAssocID="{4973B0BC-C933-4687-8B6B-B2FE58D6620C}" presName="parentLin" presStyleCnt="0"/>
      <dgm:spPr/>
    </dgm:pt>
    <dgm:pt modelId="{31A369B8-012A-460C-9EF9-506C23F27FCD}" type="pres">
      <dgm:prSet presAssocID="{4973B0BC-C933-4687-8B6B-B2FE58D6620C}" presName="parentLeftMargin" presStyleLbl="node1" presStyleIdx="2" presStyleCnt="7"/>
      <dgm:spPr/>
    </dgm:pt>
    <dgm:pt modelId="{5A1A06CB-0D19-43B8-9FF3-761FDE095DEE}" type="pres">
      <dgm:prSet presAssocID="{4973B0BC-C933-4687-8B6B-B2FE58D6620C}" presName="parentText" presStyleLbl="node1" presStyleIdx="3" presStyleCnt="7">
        <dgm:presLayoutVars>
          <dgm:chMax val="0"/>
          <dgm:bulletEnabled val="1"/>
        </dgm:presLayoutVars>
      </dgm:prSet>
      <dgm:spPr/>
    </dgm:pt>
    <dgm:pt modelId="{83E8961F-FAF7-48BE-A5FE-4DCDACC38B80}" type="pres">
      <dgm:prSet presAssocID="{4973B0BC-C933-4687-8B6B-B2FE58D6620C}" presName="negativeSpace" presStyleCnt="0"/>
      <dgm:spPr/>
    </dgm:pt>
    <dgm:pt modelId="{A8193A56-32BE-426C-A910-EA6B4C164C8E}" type="pres">
      <dgm:prSet presAssocID="{4973B0BC-C933-4687-8B6B-B2FE58D6620C}" presName="childText" presStyleLbl="conFgAcc1" presStyleIdx="3" presStyleCnt="7">
        <dgm:presLayoutVars>
          <dgm:bulletEnabled val="1"/>
        </dgm:presLayoutVars>
      </dgm:prSet>
      <dgm:spPr/>
    </dgm:pt>
    <dgm:pt modelId="{D13FBE15-417C-4F4E-A3AA-0161734306E9}" type="pres">
      <dgm:prSet presAssocID="{3D758625-6C93-4758-8244-F9547CDAA7DD}" presName="spaceBetweenRectangles" presStyleCnt="0"/>
      <dgm:spPr/>
    </dgm:pt>
    <dgm:pt modelId="{0197A952-60ED-4EFA-AFCF-4099FE17AA6A}" type="pres">
      <dgm:prSet presAssocID="{D7EBD272-5EC3-4DB9-825E-5FBFD702F6BA}" presName="parentLin" presStyleCnt="0"/>
      <dgm:spPr/>
    </dgm:pt>
    <dgm:pt modelId="{C6827B53-B3C2-4445-9564-CDA8A670A2FC}" type="pres">
      <dgm:prSet presAssocID="{D7EBD272-5EC3-4DB9-825E-5FBFD702F6BA}" presName="parentLeftMargin" presStyleLbl="node1" presStyleIdx="3" presStyleCnt="7"/>
      <dgm:spPr/>
    </dgm:pt>
    <dgm:pt modelId="{0DFFF940-D48F-4C49-8BE3-064F5CA4C038}" type="pres">
      <dgm:prSet presAssocID="{D7EBD272-5EC3-4DB9-825E-5FBFD702F6BA}" presName="parentText" presStyleLbl="node1" presStyleIdx="4" presStyleCnt="7">
        <dgm:presLayoutVars>
          <dgm:chMax val="0"/>
          <dgm:bulletEnabled val="1"/>
        </dgm:presLayoutVars>
      </dgm:prSet>
      <dgm:spPr/>
    </dgm:pt>
    <dgm:pt modelId="{FD2E8304-E680-4072-BFA0-DDD7FDFC330E}" type="pres">
      <dgm:prSet presAssocID="{D7EBD272-5EC3-4DB9-825E-5FBFD702F6BA}" presName="negativeSpace" presStyleCnt="0"/>
      <dgm:spPr/>
    </dgm:pt>
    <dgm:pt modelId="{92A9120F-0F8D-44FB-9794-A3BAB9770B1F}" type="pres">
      <dgm:prSet presAssocID="{D7EBD272-5EC3-4DB9-825E-5FBFD702F6BA}" presName="childText" presStyleLbl="conFgAcc1" presStyleIdx="4" presStyleCnt="7">
        <dgm:presLayoutVars>
          <dgm:bulletEnabled val="1"/>
        </dgm:presLayoutVars>
      </dgm:prSet>
      <dgm:spPr/>
    </dgm:pt>
    <dgm:pt modelId="{B100042F-5272-499E-8DD0-295B1B6D2510}" type="pres">
      <dgm:prSet presAssocID="{68C2020A-8D47-436D-A10B-E6B9BBD93658}" presName="spaceBetweenRectangles" presStyleCnt="0"/>
      <dgm:spPr/>
    </dgm:pt>
    <dgm:pt modelId="{632FB3FA-30DE-4A51-B39E-AF3A3CC3EB06}" type="pres">
      <dgm:prSet presAssocID="{355FC654-8C8C-4D2C-A42F-07B32CD20FB9}" presName="parentLin" presStyleCnt="0"/>
      <dgm:spPr/>
    </dgm:pt>
    <dgm:pt modelId="{F3147639-99BB-469A-A857-81EB8E1B2F95}" type="pres">
      <dgm:prSet presAssocID="{355FC654-8C8C-4D2C-A42F-07B32CD20FB9}" presName="parentLeftMargin" presStyleLbl="node1" presStyleIdx="4" presStyleCnt="7"/>
      <dgm:spPr/>
    </dgm:pt>
    <dgm:pt modelId="{A55FBCAA-3634-4FE0-985E-4E012891CCA2}" type="pres">
      <dgm:prSet presAssocID="{355FC654-8C8C-4D2C-A42F-07B32CD20FB9}" presName="parentText" presStyleLbl="node1" presStyleIdx="5" presStyleCnt="7">
        <dgm:presLayoutVars>
          <dgm:chMax val="0"/>
          <dgm:bulletEnabled val="1"/>
        </dgm:presLayoutVars>
      </dgm:prSet>
      <dgm:spPr/>
    </dgm:pt>
    <dgm:pt modelId="{1891C962-EE10-42A4-A9C6-1AD0E384893D}" type="pres">
      <dgm:prSet presAssocID="{355FC654-8C8C-4D2C-A42F-07B32CD20FB9}" presName="negativeSpace" presStyleCnt="0"/>
      <dgm:spPr/>
    </dgm:pt>
    <dgm:pt modelId="{959C2A68-4638-49E4-A887-494D20745A6F}" type="pres">
      <dgm:prSet presAssocID="{355FC654-8C8C-4D2C-A42F-07B32CD20FB9}" presName="childText" presStyleLbl="conFgAcc1" presStyleIdx="5" presStyleCnt="7">
        <dgm:presLayoutVars>
          <dgm:bulletEnabled val="1"/>
        </dgm:presLayoutVars>
      </dgm:prSet>
      <dgm:spPr/>
    </dgm:pt>
    <dgm:pt modelId="{6B6E912C-3FA2-40DE-A6FF-73813FC50D62}" type="pres">
      <dgm:prSet presAssocID="{6140D017-6F1D-4C2F-843B-136C56000457}" presName="spaceBetweenRectangles" presStyleCnt="0"/>
      <dgm:spPr/>
    </dgm:pt>
    <dgm:pt modelId="{24EE1FBF-9196-402C-96C9-1DF129EFB728}" type="pres">
      <dgm:prSet presAssocID="{1F9AEC1E-ABBD-4C57-B697-1C7F6783FFD9}" presName="parentLin" presStyleCnt="0"/>
      <dgm:spPr/>
    </dgm:pt>
    <dgm:pt modelId="{902A4FA1-0A8B-4584-94E2-B39C7E25B0A1}" type="pres">
      <dgm:prSet presAssocID="{1F9AEC1E-ABBD-4C57-B697-1C7F6783FFD9}" presName="parentLeftMargin" presStyleLbl="node1" presStyleIdx="5" presStyleCnt="7"/>
      <dgm:spPr/>
    </dgm:pt>
    <dgm:pt modelId="{CD8AE857-00F6-451C-A7BD-45E484E4E39E}" type="pres">
      <dgm:prSet presAssocID="{1F9AEC1E-ABBD-4C57-B697-1C7F6783FFD9}" presName="parentText" presStyleLbl="node1" presStyleIdx="6" presStyleCnt="7">
        <dgm:presLayoutVars>
          <dgm:chMax val="0"/>
          <dgm:bulletEnabled val="1"/>
        </dgm:presLayoutVars>
      </dgm:prSet>
      <dgm:spPr/>
    </dgm:pt>
    <dgm:pt modelId="{D4A4E9FC-4F47-4FD7-9EDA-FA23AA36BE3E}" type="pres">
      <dgm:prSet presAssocID="{1F9AEC1E-ABBD-4C57-B697-1C7F6783FFD9}" presName="negativeSpace" presStyleCnt="0"/>
      <dgm:spPr/>
    </dgm:pt>
    <dgm:pt modelId="{ABD7EC4D-A812-454A-8F6A-EDA06005D926}" type="pres">
      <dgm:prSet presAssocID="{1F9AEC1E-ABBD-4C57-B697-1C7F6783FFD9}" presName="childText" presStyleLbl="conFgAcc1" presStyleIdx="6" presStyleCnt="7">
        <dgm:presLayoutVars>
          <dgm:bulletEnabled val="1"/>
        </dgm:presLayoutVars>
      </dgm:prSet>
      <dgm:spPr/>
    </dgm:pt>
  </dgm:ptLst>
  <dgm:cxnLst>
    <dgm:cxn modelId="{70451113-7680-46EF-88DE-0E7BF537925D}" type="presOf" srcId="{355FC654-8C8C-4D2C-A42F-07B32CD20FB9}" destId="{A55FBCAA-3634-4FE0-985E-4E012891CCA2}" srcOrd="1" destOrd="0" presId="urn:microsoft.com/office/officeart/2005/8/layout/list1"/>
    <dgm:cxn modelId="{8122CE25-024C-45C9-95F0-F9DF9E1CDD44}" type="presOf" srcId="{D7EBD272-5EC3-4DB9-825E-5FBFD702F6BA}" destId="{0DFFF940-D48F-4C49-8BE3-064F5CA4C038}" srcOrd="1" destOrd="0" presId="urn:microsoft.com/office/officeart/2005/8/layout/list1"/>
    <dgm:cxn modelId="{47C3F934-F08F-4B68-8E9A-26A34E2535A7}" type="presOf" srcId="{E45F821B-9CE4-47FA-9FFD-749F8A0065F1}" destId="{DF722507-EB57-40CB-B76B-232821189E2C}" srcOrd="1" destOrd="0" presId="urn:microsoft.com/office/officeart/2005/8/layout/list1"/>
    <dgm:cxn modelId="{9598785F-126A-4055-A83A-334838FC8D9B}" type="presOf" srcId="{E45F821B-9CE4-47FA-9FFD-749F8A0065F1}" destId="{F4191CD4-28D3-44AD-B06B-28E49766EBFB}" srcOrd="0" destOrd="0" presId="urn:microsoft.com/office/officeart/2005/8/layout/list1"/>
    <dgm:cxn modelId="{6B0CF263-F4F5-4932-A756-6408D0FE4757}" type="presOf" srcId="{0416BD64-590C-454E-896C-76E90FA85661}" destId="{98F438F6-24CD-4693-881F-920361636FD0}" srcOrd="1" destOrd="0" presId="urn:microsoft.com/office/officeart/2005/8/layout/list1"/>
    <dgm:cxn modelId="{A70E6B69-7DF3-47B3-B972-D0FFF03B12F9}" type="presOf" srcId="{4973B0BC-C933-4687-8B6B-B2FE58D6620C}" destId="{5A1A06CB-0D19-43B8-9FF3-761FDE095DEE}" srcOrd="1" destOrd="0" presId="urn:microsoft.com/office/officeart/2005/8/layout/list1"/>
    <dgm:cxn modelId="{15941659-6BAD-4520-8560-E75443AD41E1}" srcId="{E33A8C67-7610-4D4A-9F60-11508E0A5E8E}" destId="{D7EBD272-5EC3-4DB9-825E-5FBFD702F6BA}" srcOrd="4" destOrd="0" parTransId="{99BFBDD3-3833-4B0C-A9B1-4B00D6E50A8D}" sibTransId="{68C2020A-8D47-436D-A10B-E6B9BBD93658}"/>
    <dgm:cxn modelId="{47E4A479-30DE-4743-9786-31F80EC26386}" type="presOf" srcId="{D7EBD272-5EC3-4DB9-825E-5FBFD702F6BA}" destId="{C6827B53-B3C2-4445-9564-CDA8A670A2FC}" srcOrd="0" destOrd="0" presId="urn:microsoft.com/office/officeart/2005/8/layout/list1"/>
    <dgm:cxn modelId="{F3272E7A-CEF6-4C0D-A827-A2AB188D687C}" type="presOf" srcId="{6879661D-D9AF-46DB-82CB-100A6C0A53DE}" destId="{2E3D584F-77C3-4CA5-AF34-6585A874FB13}" srcOrd="1" destOrd="0" presId="urn:microsoft.com/office/officeart/2005/8/layout/list1"/>
    <dgm:cxn modelId="{9AA34B86-1E47-49CC-B768-8C6379C01CD1}" type="presOf" srcId="{1F9AEC1E-ABBD-4C57-B697-1C7F6783FFD9}" destId="{CD8AE857-00F6-451C-A7BD-45E484E4E39E}" srcOrd="1" destOrd="0" presId="urn:microsoft.com/office/officeart/2005/8/layout/list1"/>
    <dgm:cxn modelId="{C833008B-7EFA-4643-863E-E1184712E9D4}" type="presOf" srcId="{355FC654-8C8C-4D2C-A42F-07B32CD20FB9}" destId="{F3147639-99BB-469A-A857-81EB8E1B2F95}" srcOrd="0" destOrd="0" presId="urn:microsoft.com/office/officeart/2005/8/layout/list1"/>
    <dgm:cxn modelId="{70448E90-5464-49C8-ABCA-75B24547E19C}" type="presOf" srcId="{1F9AEC1E-ABBD-4C57-B697-1C7F6783FFD9}" destId="{902A4FA1-0A8B-4584-94E2-B39C7E25B0A1}" srcOrd="0" destOrd="0" presId="urn:microsoft.com/office/officeart/2005/8/layout/list1"/>
    <dgm:cxn modelId="{8D1D94A9-ECD3-401B-825E-6B38837A5F90}" srcId="{E33A8C67-7610-4D4A-9F60-11508E0A5E8E}" destId="{0416BD64-590C-454E-896C-76E90FA85661}" srcOrd="2" destOrd="0" parTransId="{A3A0C6AF-E7C3-4985-8E80-5C04A7500388}" sibTransId="{6BA1272E-8432-491A-80E1-14AA72D41484}"/>
    <dgm:cxn modelId="{5B26A1A9-280B-4501-9B6A-7613A2D520DA}" srcId="{E33A8C67-7610-4D4A-9F60-11508E0A5E8E}" destId="{4973B0BC-C933-4687-8B6B-B2FE58D6620C}" srcOrd="3" destOrd="0" parTransId="{B829BAA1-D867-4A94-8137-D0A1EF1E7BE9}" sibTransId="{3D758625-6C93-4758-8244-F9547CDAA7DD}"/>
    <dgm:cxn modelId="{1B638BB2-E1C2-4D90-9103-42BAB6CF2B38}" type="presOf" srcId="{4973B0BC-C933-4687-8B6B-B2FE58D6620C}" destId="{31A369B8-012A-460C-9EF9-506C23F27FCD}" srcOrd="0" destOrd="0" presId="urn:microsoft.com/office/officeart/2005/8/layout/list1"/>
    <dgm:cxn modelId="{EFFEACC6-CACD-4EBF-838F-387AD89F6C3E}" type="presOf" srcId="{0416BD64-590C-454E-896C-76E90FA85661}" destId="{FA7DE0F1-6389-43A5-A247-CFF817C9348C}" srcOrd="0" destOrd="0" presId="urn:microsoft.com/office/officeart/2005/8/layout/list1"/>
    <dgm:cxn modelId="{D025A4C7-D586-4234-9FB1-2FE3F61E6B96}" type="presOf" srcId="{E33A8C67-7610-4D4A-9F60-11508E0A5E8E}" destId="{9EB71F0E-7E95-489C-9DF5-71FDD84BD0B2}" srcOrd="0" destOrd="0" presId="urn:microsoft.com/office/officeart/2005/8/layout/list1"/>
    <dgm:cxn modelId="{4A2A26CD-99A6-40BB-A37F-DBBA4119E9E8}" srcId="{E33A8C67-7610-4D4A-9F60-11508E0A5E8E}" destId="{E45F821B-9CE4-47FA-9FFD-749F8A0065F1}" srcOrd="1" destOrd="0" parTransId="{55E600B9-DA05-4C32-A6BE-3A1E44899025}" sibTransId="{53D88086-D140-4FB9-B576-71C129F8FDF6}"/>
    <dgm:cxn modelId="{9FF224D9-2489-492D-8D9A-CEE2343048BC}" srcId="{E33A8C67-7610-4D4A-9F60-11508E0A5E8E}" destId="{6879661D-D9AF-46DB-82CB-100A6C0A53DE}" srcOrd="0" destOrd="0" parTransId="{35966819-C72D-42D6-A1C1-85A77401C6E6}" sibTransId="{00C500B8-6513-4E7E-BCA8-16FBA535820E}"/>
    <dgm:cxn modelId="{D50F47F5-EEDA-4BF4-B664-41F11107C0E4}" srcId="{E33A8C67-7610-4D4A-9F60-11508E0A5E8E}" destId="{355FC654-8C8C-4D2C-A42F-07B32CD20FB9}" srcOrd="5" destOrd="0" parTransId="{763BABB3-B402-448E-97A3-49FD1DEE15DB}" sibTransId="{6140D017-6F1D-4C2F-843B-136C56000457}"/>
    <dgm:cxn modelId="{20285EFB-C555-4B87-B8E5-1BCE750E59A0}" srcId="{E33A8C67-7610-4D4A-9F60-11508E0A5E8E}" destId="{1F9AEC1E-ABBD-4C57-B697-1C7F6783FFD9}" srcOrd="6" destOrd="0" parTransId="{20A80C31-5C05-4C30-BA81-C52E8F6B594D}" sibTransId="{0DD2972B-110C-4C38-B29E-0821D00C8C9A}"/>
    <dgm:cxn modelId="{560BBEFE-C18A-4E5C-A46F-B930FA4EBE14}" type="presOf" srcId="{6879661D-D9AF-46DB-82CB-100A6C0A53DE}" destId="{D8F0B3C2-BD57-4071-9AF3-E5EC85FAB99C}" srcOrd="0" destOrd="0" presId="urn:microsoft.com/office/officeart/2005/8/layout/list1"/>
    <dgm:cxn modelId="{95E596F6-450E-4B87-B82E-B9752CD4EA04}" type="presParOf" srcId="{9EB71F0E-7E95-489C-9DF5-71FDD84BD0B2}" destId="{EEED31CA-8C49-4255-9654-4C1C13869D74}" srcOrd="0" destOrd="0" presId="urn:microsoft.com/office/officeart/2005/8/layout/list1"/>
    <dgm:cxn modelId="{E487C6D9-07F5-46E7-B102-EBBC02567AF1}" type="presParOf" srcId="{EEED31CA-8C49-4255-9654-4C1C13869D74}" destId="{D8F0B3C2-BD57-4071-9AF3-E5EC85FAB99C}" srcOrd="0" destOrd="0" presId="urn:microsoft.com/office/officeart/2005/8/layout/list1"/>
    <dgm:cxn modelId="{4EFC8C88-9B2C-4891-B5EE-1E77478BDAA7}" type="presParOf" srcId="{EEED31CA-8C49-4255-9654-4C1C13869D74}" destId="{2E3D584F-77C3-4CA5-AF34-6585A874FB13}" srcOrd="1" destOrd="0" presId="urn:microsoft.com/office/officeart/2005/8/layout/list1"/>
    <dgm:cxn modelId="{1FB67E0D-3D1D-4F7B-90D8-A31686583D40}" type="presParOf" srcId="{9EB71F0E-7E95-489C-9DF5-71FDD84BD0B2}" destId="{49178038-5BD5-4019-A8FD-240D68209391}" srcOrd="1" destOrd="0" presId="urn:microsoft.com/office/officeart/2005/8/layout/list1"/>
    <dgm:cxn modelId="{A567C77C-F965-46D0-9870-A8DC2A5A2AE3}" type="presParOf" srcId="{9EB71F0E-7E95-489C-9DF5-71FDD84BD0B2}" destId="{2557CC66-E861-4321-9D05-54C0C337ABD6}" srcOrd="2" destOrd="0" presId="urn:microsoft.com/office/officeart/2005/8/layout/list1"/>
    <dgm:cxn modelId="{D53C7934-C36E-49A0-A25D-BF0B56E99F9D}" type="presParOf" srcId="{9EB71F0E-7E95-489C-9DF5-71FDD84BD0B2}" destId="{51A80F75-BB6B-49ED-ADFD-F7A8BC7EDD6F}" srcOrd="3" destOrd="0" presId="urn:microsoft.com/office/officeart/2005/8/layout/list1"/>
    <dgm:cxn modelId="{72B3C959-65B5-4A36-85C4-9CAFAF2DE382}" type="presParOf" srcId="{9EB71F0E-7E95-489C-9DF5-71FDD84BD0B2}" destId="{81B11EDC-E85C-403C-89DD-BEFF221577D3}" srcOrd="4" destOrd="0" presId="urn:microsoft.com/office/officeart/2005/8/layout/list1"/>
    <dgm:cxn modelId="{23EA763F-A51A-424F-991E-7C1C382BEA4B}" type="presParOf" srcId="{81B11EDC-E85C-403C-89DD-BEFF221577D3}" destId="{F4191CD4-28D3-44AD-B06B-28E49766EBFB}" srcOrd="0" destOrd="0" presId="urn:microsoft.com/office/officeart/2005/8/layout/list1"/>
    <dgm:cxn modelId="{3B7E0405-E9AE-4409-B373-B0E67AA87F18}" type="presParOf" srcId="{81B11EDC-E85C-403C-89DD-BEFF221577D3}" destId="{DF722507-EB57-40CB-B76B-232821189E2C}" srcOrd="1" destOrd="0" presId="urn:microsoft.com/office/officeart/2005/8/layout/list1"/>
    <dgm:cxn modelId="{0721645D-7691-4615-9FB5-A0A41B84E70C}" type="presParOf" srcId="{9EB71F0E-7E95-489C-9DF5-71FDD84BD0B2}" destId="{862A0815-7912-428B-82C8-EEE8723FF801}" srcOrd="5" destOrd="0" presId="urn:microsoft.com/office/officeart/2005/8/layout/list1"/>
    <dgm:cxn modelId="{5BF9D3DE-C243-454B-BBD0-3C260DB42C5E}" type="presParOf" srcId="{9EB71F0E-7E95-489C-9DF5-71FDD84BD0B2}" destId="{1B420CCB-FD77-4042-85D5-00C9878F6728}" srcOrd="6" destOrd="0" presId="urn:microsoft.com/office/officeart/2005/8/layout/list1"/>
    <dgm:cxn modelId="{EB0493F1-0E9C-4B4F-AD4E-6C9CEB767502}" type="presParOf" srcId="{9EB71F0E-7E95-489C-9DF5-71FDD84BD0B2}" destId="{05CFF5FA-5BB1-4D98-9555-7F9E554A7126}" srcOrd="7" destOrd="0" presId="urn:microsoft.com/office/officeart/2005/8/layout/list1"/>
    <dgm:cxn modelId="{1BDED128-4989-45BA-928B-526854C1B9C3}" type="presParOf" srcId="{9EB71F0E-7E95-489C-9DF5-71FDD84BD0B2}" destId="{231AEBB2-D581-42B7-8CFD-B4FEBF9B6DDE}" srcOrd="8" destOrd="0" presId="urn:microsoft.com/office/officeart/2005/8/layout/list1"/>
    <dgm:cxn modelId="{0E17F8CA-45F7-464D-A2A5-5A0CEA2E8F3F}" type="presParOf" srcId="{231AEBB2-D581-42B7-8CFD-B4FEBF9B6DDE}" destId="{FA7DE0F1-6389-43A5-A247-CFF817C9348C}" srcOrd="0" destOrd="0" presId="urn:microsoft.com/office/officeart/2005/8/layout/list1"/>
    <dgm:cxn modelId="{46428890-64AA-4183-9F57-F7D6B10DF9DC}" type="presParOf" srcId="{231AEBB2-D581-42B7-8CFD-B4FEBF9B6DDE}" destId="{98F438F6-24CD-4693-881F-920361636FD0}" srcOrd="1" destOrd="0" presId="urn:microsoft.com/office/officeart/2005/8/layout/list1"/>
    <dgm:cxn modelId="{14DFE2BE-5C70-47FC-979C-F9418A7F83E2}" type="presParOf" srcId="{9EB71F0E-7E95-489C-9DF5-71FDD84BD0B2}" destId="{050FEFC4-1928-43D8-8173-E7CE3446E1BC}" srcOrd="9" destOrd="0" presId="urn:microsoft.com/office/officeart/2005/8/layout/list1"/>
    <dgm:cxn modelId="{93A64583-36C2-49FF-A97B-5E9E68AF9EF7}" type="presParOf" srcId="{9EB71F0E-7E95-489C-9DF5-71FDD84BD0B2}" destId="{9809C2CC-CD09-4A20-A9D9-5561B812B63E}" srcOrd="10" destOrd="0" presId="urn:microsoft.com/office/officeart/2005/8/layout/list1"/>
    <dgm:cxn modelId="{B037B774-8EA6-4ACB-8492-F6FB8280D945}" type="presParOf" srcId="{9EB71F0E-7E95-489C-9DF5-71FDD84BD0B2}" destId="{D09AC651-A70C-4AFA-BE77-14895DF05C14}" srcOrd="11" destOrd="0" presId="urn:microsoft.com/office/officeart/2005/8/layout/list1"/>
    <dgm:cxn modelId="{1FF9968B-7031-4E29-AD30-CA06A98CB79F}" type="presParOf" srcId="{9EB71F0E-7E95-489C-9DF5-71FDD84BD0B2}" destId="{12CEA124-0B62-4578-9508-5D9806928794}" srcOrd="12" destOrd="0" presId="urn:microsoft.com/office/officeart/2005/8/layout/list1"/>
    <dgm:cxn modelId="{FB56AB30-5C62-4336-9897-1019AA0FE8B1}" type="presParOf" srcId="{12CEA124-0B62-4578-9508-5D9806928794}" destId="{31A369B8-012A-460C-9EF9-506C23F27FCD}" srcOrd="0" destOrd="0" presId="urn:microsoft.com/office/officeart/2005/8/layout/list1"/>
    <dgm:cxn modelId="{CF418F8A-8DEA-428F-809C-38720B2B555C}" type="presParOf" srcId="{12CEA124-0B62-4578-9508-5D9806928794}" destId="{5A1A06CB-0D19-43B8-9FF3-761FDE095DEE}" srcOrd="1" destOrd="0" presId="urn:microsoft.com/office/officeart/2005/8/layout/list1"/>
    <dgm:cxn modelId="{D88CE2DA-8FC4-42AD-88D5-58D9A3C85DC6}" type="presParOf" srcId="{9EB71F0E-7E95-489C-9DF5-71FDD84BD0B2}" destId="{83E8961F-FAF7-48BE-A5FE-4DCDACC38B80}" srcOrd="13" destOrd="0" presId="urn:microsoft.com/office/officeart/2005/8/layout/list1"/>
    <dgm:cxn modelId="{8D5A89A2-8D03-4903-B592-DDF3279D68A2}" type="presParOf" srcId="{9EB71F0E-7E95-489C-9DF5-71FDD84BD0B2}" destId="{A8193A56-32BE-426C-A910-EA6B4C164C8E}" srcOrd="14" destOrd="0" presId="urn:microsoft.com/office/officeart/2005/8/layout/list1"/>
    <dgm:cxn modelId="{83EC3D66-CB7E-4D88-A6FE-19BEECCF512C}" type="presParOf" srcId="{9EB71F0E-7E95-489C-9DF5-71FDD84BD0B2}" destId="{D13FBE15-417C-4F4E-A3AA-0161734306E9}" srcOrd="15" destOrd="0" presId="urn:microsoft.com/office/officeart/2005/8/layout/list1"/>
    <dgm:cxn modelId="{88CBA2AA-2D89-440C-A0B1-B9981673EA5A}" type="presParOf" srcId="{9EB71F0E-7E95-489C-9DF5-71FDD84BD0B2}" destId="{0197A952-60ED-4EFA-AFCF-4099FE17AA6A}" srcOrd="16" destOrd="0" presId="urn:microsoft.com/office/officeart/2005/8/layout/list1"/>
    <dgm:cxn modelId="{6010A993-047B-4815-90CC-7C95C4413DC4}" type="presParOf" srcId="{0197A952-60ED-4EFA-AFCF-4099FE17AA6A}" destId="{C6827B53-B3C2-4445-9564-CDA8A670A2FC}" srcOrd="0" destOrd="0" presId="urn:microsoft.com/office/officeart/2005/8/layout/list1"/>
    <dgm:cxn modelId="{B6BEEC1A-0999-4976-9F77-0F95BC44871F}" type="presParOf" srcId="{0197A952-60ED-4EFA-AFCF-4099FE17AA6A}" destId="{0DFFF940-D48F-4C49-8BE3-064F5CA4C038}" srcOrd="1" destOrd="0" presId="urn:microsoft.com/office/officeart/2005/8/layout/list1"/>
    <dgm:cxn modelId="{6458EE14-35A6-4008-809B-033BB891C43F}" type="presParOf" srcId="{9EB71F0E-7E95-489C-9DF5-71FDD84BD0B2}" destId="{FD2E8304-E680-4072-BFA0-DDD7FDFC330E}" srcOrd="17" destOrd="0" presId="urn:microsoft.com/office/officeart/2005/8/layout/list1"/>
    <dgm:cxn modelId="{9166CEA5-186C-4220-89B4-2A0D07C53101}" type="presParOf" srcId="{9EB71F0E-7E95-489C-9DF5-71FDD84BD0B2}" destId="{92A9120F-0F8D-44FB-9794-A3BAB9770B1F}" srcOrd="18" destOrd="0" presId="urn:microsoft.com/office/officeart/2005/8/layout/list1"/>
    <dgm:cxn modelId="{928F0D77-8E5D-453F-B3C6-896BEFCFA2E7}" type="presParOf" srcId="{9EB71F0E-7E95-489C-9DF5-71FDD84BD0B2}" destId="{B100042F-5272-499E-8DD0-295B1B6D2510}" srcOrd="19" destOrd="0" presId="urn:microsoft.com/office/officeart/2005/8/layout/list1"/>
    <dgm:cxn modelId="{AFD2C4FD-7052-443C-BFA2-94B776B41DFE}" type="presParOf" srcId="{9EB71F0E-7E95-489C-9DF5-71FDD84BD0B2}" destId="{632FB3FA-30DE-4A51-B39E-AF3A3CC3EB06}" srcOrd="20" destOrd="0" presId="urn:microsoft.com/office/officeart/2005/8/layout/list1"/>
    <dgm:cxn modelId="{3ED41765-E25F-4558-BD9F-8D7609E317CB}" type="presParOf" srcId="{632FB3FA-30DE-4A51-B39E-AF3A3CC3EB06}" destId="{F3147639-99BB-469A-A857-81EB8E1B2F95}" srcOrd="0" destOrd="0" presId="urn:microsoft.com/office/officeart/2005/8/layout/list1"/>
    <dgm:cxn modelId="{31912683-4AE5-48B0-BFE3-233BD32B0F28}" type="presParOf" srcId="{632FB3FA-30DE-4A51-B39E-AF3A3CC3EB06}" destId="{A55FBCAA-3634-4FE0-985E-4E012891CCA2}" srcOrd="1" destOrd="0" presId="urn:microsoft.com/office/officeart/2005/8/layout/list1"/>
    <dgm:cxn modelId="{C8DB6817-CFF9-448B-B4AF-FB3B90B857FC}" type="presParOf" srcId="{9EB71F0E-7E95-489C-9DF5-71FDD84BD0B2}" destId="{1891C962-EE10-42A4-A9C6-1AD0E384893D}" srcOrd="21" destOrd="0" presId="urn:microsoft.com/office/officeart/2005/8/layout/list1"/>
    <dgm:cxn modelId="{BBCC94C7-0FBE-4967-88AB-4D6B31F6AFED}" type="presParOf" srcId="{9EB71F0E-7E95-489C-9DF5-71FDD84BD0B2}" destId="{959C2A68-4638-49E4-A887-494D20745A6F}" srcOrd="22" destOrd="0" presId="urn:microsoft.com/office/officeart/2005/8/layout/list1"/>
    <dgm:cxn modelId="{A6926ABF-D74D-4B39-A788-62E0497F2F18}" type="presParOf" srcId="{9EB71F0E-7E95-489C-9DF5-71FDD84BD0B2}" destId="{6B6E912C-3FA2-40DE-A6FF-73813FC50D62}" srcOrd="23" destOrd="0" presId="urn:microsoft.com/office/officeart/2005/8/layout/list1"/>
    <dgm:cxn modelId="{AD9BFA98-A0D1-4441-9100-D86B2EBAC740}" type="presParOf" srcId="{9EB71F0E-7E95-489C-9DF5-71FDD84BD0B2}" destId="{24EE1FBF-9196-402C-96C9-1DF129EFB728}" srcOrd="24" destOrd="0" presId="urn:microsoft.com/office/officeart/2005/8/layout/list1"/>
    <dgm:cxn modelId="{43806AC7-42CE-4A2D-A2B9-E944D74955D2}" type="presParOf" srcId="{24EE1FBF-9196-402C-96C9-1DF129EFB728}" destId="{902A4FA1-0A8B-4584-94E2-B39C7E25B0A1}" srcOrd="0" destOrd="0" presId="urn:microsoft.com/office/officeart/2005/8/layout/list1"/>
    <dgm:cxn modelId="{9AE33260-C2EB-4F1A-BDF4-021FDCC32B0B}" type="presParOf" srcId="{24EE1FBF-9196-402C-96C9-1DF129EFB728}" destId="{CD8AE857-00F6-451C-A7BD-45E484E4E39E}" srcOrd="1" destOrd="0" presId="urn:microsoft.com/office/officeart/2005/8/layout/list1"/>
    <dgm:cxn modelId="{16BC1B27-3D56-4650-A889-B95D3BE50BD7}" type="presParOf" srcId="{9EB71F0E-7E95-489C-9DF5-71FDD84BD0B2}" destId="{D4A4E9FC-4F47-4FD7-9EDA-FA23AA36BE3E}" srcOrd="25" destOrd="0" presId="urn:microsoft.com/office/officeart/2005/8/layout/list1"/>
    <dgm:cxn modelId="{BDC8B09C-B785-4B73-9E51-2C0B8ACE1109}" type="presParOf" srcId="{9EB71F0E-7E95-489C-9DF5-71FDD84BD0B2}" destId="{ABD7EC4D-A812-454A-8F6A-EDA06005D926}"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F6622B-01A4-4AA0-9FBE-6F94990F868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6BCBD7B-DDBA-4048-A5DF-B3768CFBF521}">
      <dgm:prSet/>
      <dgm:spPr/>
      <dgm:t>
        <a:bodyPr/>
        <a:lstStyle/>
        <a:p>
          <a:r>
            <a:rPr lang="ar-SA" dirty="0"/>
            <a:t>أصالة الموضوع</a:t>
          </a:r>
          <a:endParaRPr lang="en-US" dirty="0"/>
        </a:p>
      </dgm:t>
    </dgm:pt>
    <dgm:pt modelId="{6FEC7334-C117-4773-8DDE-C962AF0EAE5F}" type="parTrans" cxnId="{C7855451-676E-4CB8-AC36-3EB550A3D8C3}">
      <dgm:prSet/>
      <dgm:spPr/>
      <dgm:t>
        <a:bodyPr/>
        <a:lstStyle/>
        <a:p>
          <a:endParaRPr lang="en-US"/>
        </a:p>
      </dgm:t>
    </dgm:pt>
    <dgm:pt modelId="{23EE3CBC-0591-4B49-916B-80971AD64E99}" type="sibTrans" cxnId="{C7855451-676E-4CB8-AC36-3EB550A3D8C3}">
      <dgm:prSet/>
      <dgm:spPr/>
      <dgm:t>
        <a:bodyPr/>
        <a:lstStyle/>
        <a:p>
          <a:endParaRPr lang="en-US"/>
        </a:p>
      </dgm:t>
    </dgm:pt>
    <dgm:pt modelId="{0CF2E0B4-E7BB-4E08-958F-5348F02C578D}">
      <dgm:prSet/>
      <dgm:spPr/>
      <dgm:t>
        <a:bodyPr/>
        <a:lstStyle/>
        <a:p>
          <a:r>
            <a:rPr lang="ar-SA" dirty="0"/>
            <a:t>وضوح المشكلة</a:t>
          </a:r>
          <a:endParaRPr lang="en-US" dirty="0"/>
        </a:p>
      </dgm:t>
    </dgm:pt>
    <dgm:pt modelId="{91EA8A1B-02CA-4125-A635-7F1D3FF3E5BC}" type="parTrans" cxnId="{DE31FB08-9B8E-4DCB-8573-D8A90E88A722}">
      <dgm:prSet/>
      <dgm:spPr/>
      <dgm:t>
        <a:bodyPr/>
        <a:lstStyle/>
        <a:p>
          <a:endParaRPr lang="en-US"/>
        </a:p>
      </dgm:t>
    </dgm:pt>
    <dgm:pt modelId="{C1FB8EB0-C8F5-439B-8398-ACC68EFB0232}" type="sibTrans" cxnId="{DE31FB08-9B8E-4DCB-8573-D8A90E88A722}">
      <dgm:prSet/>
      <dgm:spPr/>
      <dgm:t>
        <a:bodyPr/>
        <a:lstStyle/>
        <a:p>
          <a:endParaRPr lang="en-US"/>
        </a:p>
      </dgm:t>
    </dgm:pt>
    <dgm:pt modelId="{35336E67-6719-40B4-A076-2FB831ED3323}">
      <dgm:prSet/>
      <dgm:spPr/>
      <dgm:t>
        <a:bodyPr/>
        <a:lstStyle/>
        <a:p>
          <a:r>
            <a:rPr lang="ar-SA" dirty="0"/>
            <a:t>سلامة المنهجية</a:t>
          </a:r>
          <a:endParaRPr lang="en-US" dirty="0"/>
        </a:p>
      </dgm:t>
    </dgm:pt>
    <dgm:pt modelId="{DF0C4BAE-F022-4C8B-B0A4-70FABAA11CDF}" type="parTrans" cxnId="{B71D07DB-46A7-4DFA-B5F1-014AF128FFD3}">
      <dgm:prSet/>
      <dgm:spPr/>
      <dgm:t>
        <a:bodyPr/>
        <a:lstStyle/>
        <a:p>
          <a:endParaRPr lang="en-US"/>
        </a:p>
      </dgm:t>
    </dgm:pt>
    <dgm:pt modelId="{BB01989C-99B1-459B-B3B7-3660DEDF4561}" type="sibTrans" cxnId="{B71D07DB-46A7-4DFA-B5F1-014AF128FFD3}">
      <dgm:prSet/>
      <dgm:spPr/>
      <dgm:t>
        <a:bodyPr/>
        <a:lstStyle/>
        <a:p>
          <a:endParaRPr lang="en-US"/>
        </a:p>
      </dgm:t>
    </dgm:pt>
    <dgm:pt modelId="{605CD090-79A7-44D5-952D-64022D7B1C83}">
      <dgm:prSet/>
      <dgm:spPr/>
      <dgm:t>
        <a:bodyPr/>
        <a:lstStyle/>
        <a:p>
          <a:r>
            <a:rPr lang="ar-SA" dirty="0"/>
            <a:t>أهمية الدراسة</a:t>
          </a:r>
          <a:endParaRPr lang="en-US" dirty="0"/>
        </a:p>
      </dgm:t>
    </dgm:pt>
    <dgm:pt modelId="{DA9896F3-2EF4-4662-B660-ACA9D106C82D}" type="parTrans" cxnId="{76705583-82DC-40A6-BDFC-0F456DEC9365}">
      <dgm:prSet/>
      <dgm:spPr/>
      <dgm:t>
        <a:bodyPr/>
        <a:lstStyle/>
        <a:p>
          <a:endParaRPr lang="en-US"/>
        </a:p>
      </dgm:t>
    </dgm:pt>
    <dgm:pt modelId="{2BF4FC2F-6117-4458-BBE7-AD56BC9793C4}" type="sibTrans" cxnId="{76705583-82DC-40A6-BDFC-0F456DEC9365}">
      <dgm:prSet/>
      <dgm:spPr/>
      <dgm:t>
        <a:bodyPr/>
        <a:lstStyle/>
        <a:p>
          <a:endParaRPr lang="en-US"/>
        </a:p>
      </dgm:t>
    </dgm:pt>
    <dgm:pt modelId="{098BFADD-16A3-48F4-AFF9-CA0DEF8B8079}">
      <dgm:prSet/>
      <dgm:spPr/>
      <dgm:t>
        <a:bodyPr/>
        <a:lstStyle/>
        <a:p>
          <a:r>
            <a:rPr lang="ar-SA" dirty="0"/>
            <a:t>إمكانية التطبيق</a:t>
          </a:r>
          <a:endParaRPr lang="en-US" dirty="0"/>
        </a:p>
      </dgm:t>
    </dgm:pt>
    <dgm:pt modelId="{B449196D-A113-4155-8F6E-AB5DC985B2FD}" type="parTrans" cxnId="{800BB263-9967-4B6E-8A32-8C05F89D4C97}">
      <dgm:prSet/>
      <dgm:spPr/>
      <dgm:t>
        <a:bodyPr/>
        <a:lstStyle/>
        <a:p>
          <a:endParaRPr lang="en-US"/>
        </a:p>
      </dgm:t>
    </dgm:pt>
    <dgm:pt modelId="{57E59848-812E-42BF-8DCC-B5469037C82F}" type="sibTrans" cxnId="{800BB263-9967-4B6E-8A32-8C05F89D4C97}">
      <dgm:prSet/>
      <dgm:spPr/>
      <dgm:t>
        <a:bodyPr/>
        <a:lstStyle/>
        <a:p>
          <a:endParaRPr lang="en-US"/>
        </a:p>
      </dgm:t>
    </dgm:pt>
    <dgm:pt modelId="{5C479FAB-8ACF-49C6-802E-E9D8CFE200BD}">
      <dgm:prSet/>
      <dgm:spPr/>
      <dgm:t>
        <a:bodyPr/>
        <a:lstStyle/>
        <a:p>
          <a:r>
            <a:rPr lang="ar-SA" dirty="0"/>
            <a:t>جودة الكتابة</a:t>
          </a:r>
          <a:endParaRPr lang="en-US" dirty="0"/>
        </a:p>
      </dgm:t>
    </dgm:pt>
    <dgm:pt modelId="{300375D9-E076-4C21-9928-27A70568C147}" type="parTrans" cxnId="{52C89FC1-1B32-4E0C-97D7-604DAAF3C57D}">
      <dgm:prSet/>
      <dgm:spPr/>
      <dgm:t>
        <a:bodyPr/>
        <a:lstStyle/>
        <a:p>
          <a:endParaRPr lang="en-US"/>
        </a:p>
      </dgm:t>
    </dgm:pt>
    <dgm:pt modelId="{89C16F68-6122-4D6D-8246-A1C9C8BA5218}" type="sibTrans" cxnId="{52C89FC1-1B32-4E0C-97D7-604DAAF3C57D}">
      <dgm:prSet/>
      <dgm:spPr/>
      <dgm:t>
        <a:bodyPr/>
        <a:lstStyle/>
        <a:p>
          <a:endParaRPr lang="en-US"/>
        </a:p>
      </dgm:t>
    </dgm:pt>
    <dgm:pt modelId="{5224C407-E040-44E3-852D-1D972A78E5C1}" type="pres">
      <dgm:prSet presAssocID="{64F6622B-01A4-4AA0-9FBE-6F94990F8687}" presName="Name0" presStyleCnt="0">
        <dgm:presLayoutVars>
          <dgm:dir/>
          <dgm:animLvl val="lvl"/>
          <dgm:resizeHandles val="exact"/>
        </dgm:presLayoutVars>
      </dgm:prSet>
      <dgm:spPr/>
    </dgm:pt>
    <dgm:pt modelId="{A25AE33E-D480-4B89-977F-B93729BBB5A6}" type="pres">
      <dgm:prSet presAssocID="{86BCBD7B-DDBA-4048-A5DF-B3768CFBF521}" presName="linNode" presStyleCnt="0"/>
      <dgm:spPr/>
    </dgm:pt>
    <dgm:pt modelId="{FA682A1C-7E6B-4C1B-9F55-9BDF21CAFA50}" type="pres">
      <dgm:prSet presAssocID="{86BCBD7B-DDBA-4048-A5DF-B3768CFBF521}" presName="parentText" presStyleLbl="node1" presStyleIdx="0" presStyleCnt="6">
        <dgm:presLayoutVars>
          <dgm:chMax val="1"/>
          <dgm:bulletEnabled val="1"/>
        </dgm:presLayoutVars>
      </dgm:prSet>
      <dgm:spPr/>
    </dgm:pt>
    <dgm:pt modelId="{44C8FEB9-7F11-468A-A62E-FFE6BDB92F81}" type="pres">
      <dgm:prSet presAssocID="{23EE3CBC-0591-4B49-916B-80971AD64E99}" presName="sp" presStyleCnt="0"/>
      <dgm:spPr/>
    </dgm:pt>
    <dgm:pt modelId="{E70F4BA3-9469-465F-A709-88D3B3001ECA}" type="pres">
      <dgm:prSet presAssocID="{0CF2E0B4-E7BB-4E08-958F-5348F02C578D}" presName="linNode" presStyleCnt="0"/>
      <dgm:spPr/>
    </dgm:pt>
    <dgm:pt modelId="{C76E6095-55C9-474A-A512-7608C2F3D2B9}" type="pres">
      <dgm:prSet presAssocID="{0CF2E0B4-E7BB-4E08-958F-5348F02C578D}" presName="parentText" presStyleLbl="node1" presStyleIdx="1" presStyleCnt="6">
        <dgm:presLayoutVars>
          <dgm:chMax val="1"/>
          <dgm:bulletEnabled val="1"/>
        </dgm:presLayoutVars>
      </dgm:prSet>
      <dgm:spPr/>
    </dgm:pt>
    <dgm:pt modelId="{49C53C1D-36C5-4894-9BFA-16895A06D1EC}" type="pres">
      <dgm:prSet presAssocID="{C1FB8EB0-C8F5-439B-8398-ACC68EFB0232}" presName="sp" presStyleCnt="0"/>
      <dgm:spPr/>
    </dgm:pt>
    <dgm:pt modelId="{D609F6F4-087A-41AA-A57D-85364A2B8887}" type="pres">
      <dgm:prSet presAssocID="{35336E67-6719-40B4-A076-2FB831ED3323}" presName="linNode" presStyleCnt="0"/>
      <dgm:spPr/>
    </dgm:pt>
    <dgm:pt modelId="{D0322836-5E01-4EB6-AFF0-FBA57E8A81BA}" type="pres">
      <dgm:prSet presAssocID="{35336E67-6719-40B4-A076-2FB831ED3323}" presName="parentText" presStyleLbl="node1" presStyleIdx="2" presStyleCnt="6">
        <dgm:presLayoutVars>
          <dgm:chMax val="1"/>
          <dgm:bulletEnabled val="1"/>
        </dgm:presLayoutVars>
      </dgm:prSet>
      <dgm:spPr/>
    </dgm:pt>
    <dgm:pt modelId="{BE4B5F76-3800-4A34-90AF-9896D8F43C26}" type="pres">
      <dgm:prSet presAssocID="{BB01989C-99B1-459B-B3B7-3660DEDF4561}" presName="sp" presStyleCnt="0"/>
      <dgm:spPr/>
    </dgm:pt>
    <dgm:pt modelId="{F35E1127-5734-445A-BFE2-28EBA3384118}" type="pres">
      <dgm:prSet presAssocID="{605CD090-79A7-44D5-952D-64022D7B1C83}" presName="linNode" presStyleCnt="0"/>
      <dgm:spPr/>
    </dgm:pt>
    <dgm:pt modelId="{FB567C5D-0802-4A02-8BD0-4EB971813A51}" type="pres">
      <dgm:prSet presAssocID="{605CD090-79A7-44D5-952D-64022D7B1C83}" presName="parentText" presStyleLbl="node1" presStyleIdx="3" presStyleCnt="6">
        <dgm:presLayoutVars>
          <dgm:chMax val="1"/>
          <dgm:bulletEnabled val="1"/>
        </dgm:presLayoutVars>
      </dgm:prSet>
      <dgm:spPr/>
    </dgm:pt>
    <dgm:pt modelId="{BBEEC2F5-7104-4A2D-8D54-725EF940F766}" type="pres">
      <dgm:prSet presAssocID="{2BF4FC2F-6117-4458-BBE7-AD56BC9793C4}" presName="sp" presStyleCnt="0"/>
      <dgm:spPr/>
    </dgm:pt>
    <dgm:pt modelId="{B8A51F55-1F06-4188-8D01-BF17CB85E099}" type="pres">
      <dgm:prSet presAssocID="{098BFADD-16A3-48F4-AFF9-CA0DEF8B8079}" presName="linNode" presStyleCnt="0"/>
      <dgm:spPr/>
    </dgm:pt>
    <dgm:pt modelId="{E10EBB63-F028-4D13-8AFE-458B2B15BC92}" type="pres">
      <dgm:prSet presAssocID="{098BFADD-16A3-48F4-AFF9-CA0DEF8B8079}" presName="parentText" presStyleLbl="node1" presStyleIdx="4" presStyleCnt="6">
        <dgm:presLayoutVars>
          <dgm:chMax val="1"/>
          <dgm:bulletEnabled val="1"/>
        </dgm:presLayoutVars>
      </dgm:prSet>
      <dgm:spPr/>
    </dgm:pt>
    <dgm:pt modelId="{09F75414-A349-4C67-963D-56F68260E06F}" type="pres">
      <dgm:prSet presAssocID="{57E59848-812E-42BF-8DCC-B5469037C82F}" presName="sp" presStyleCnt="0"/>
      <dgm:spPr/>
    </dgm:pt>
    <dgm:pt modelId="{474881A9-D0DC-4576-8F28-0746347E32EC}" type="pres">
      <dgm:prSet presAssocID="{5C479FAB-8ACF-49C6-802E-E9D8CFE200BD}" presName="linNode" presStyleCnt="0"/>
      <dgm:spPr/>
    </dgm:pt>
    <dgm:pt modelId="{B91FEA17-2F2F-4546-B4CA-D905A58D3AB5}" type="pres">
      <dgm:prSet presAssocID="{5C479FAB-8ACF-49C6-802E-E9D8CFE200BD}" presName="parentText" presStyleLbl="node1" presStyleIdx="5" presStyleCnt="6">
        <dgm:presLayoutVars>
          <dgm:chMax val="1"/>
          <dgm:bulletEnabled val="1"/>
        </dgm:presLayoutVars>
      </dgm:prSet>
      <dgm:spPr/>
    </dgm:pt>
  </dgm:ptLst>
  <dgm:cxnLst>
    <dgm:cxn modelId="{DE31FB08-9B8E-4DCB-8573-D8A90E88A722}" srcId="{64F6622B-01A4-4AA0-9FBE-6F94990F8687}" destId="{0CF2E0B4-E7BB-4E08-958F-5348F02C578D}" srcOrd="1" destOrd="0" parTransId="{91EA8A1B-02CA-4125-A635-7F1D3FF3E5BC}" sibTransId="{C1FB8EB0-C8F5-439B-8398-ACC68EFB0232}"/>
    <dgm:cxn modelId="{800BB263-9967-4B6E-8A32-8C05F89D4C97}" srcId="{64F6622B-01A4-4AA0-9FBE-6F94990F8687}" destId="{098BFADD-16A3-48F4-AFF9-CA0DEF8B8079}" srcOrd="4" destOrd="0" parTransId="{B449196D-A113-4155-8F6E-AB5DC985B2FD}" sibTransId="{57E59848-812E-42BF-8DCC-B5469037C82F}"/>
    <dgm:cxn modelId="{6569C34D-1CF6-436B-A037-C26DB3E298CE}" type="presOf" srcId="{64F6622B-01A4-4AA0-9FBE-6F94990F8687}" destId="{5224C407-E040-44E3-852D-1D972A78E5C1}" srcOrd="0" destOrd="0" presId="urn:microsoft.com/office/officeart/2005/8/layout/vList5"/>
    <dgm:cxn modelId="{C7855451-676E-4CB8-AC36-3EB550A3D8C3}" srcId="{64F6622B-01A4-4AA0-9FBE-6F94990F8687}" destId="{86BCBD7B-DDBA-4048-A5DF-B3768CFBF521}" srcOrd="0" destOrd="0" parTransId="{6FEC7334-C117-4773-8DDE-C962AF0EAE5F}" sibTransId="{23EE3CBC-0591-4B49-916B-80971AD64E99}"/>
    <dgm:cxn modelId="{9250FF54-16E3-48D9-B0C2-8BDFFE02B239}" type="presOf" srcId="{605CD090-79A7-44D5-952D-64022D7B1C83}" destId="{FB567C5D-0802-4A02-8BD0-4EB971813A51}" srcOrd="0" destOrd="0" presId="urn:microsoft.com/office/officeart/2005/8/layout/vList5"/>
    <dgm:cxn modelId="{23BA9B81-09BF-4012-B204-20F58D7E3A5C}" type="presOf" srcId="{86BCBD7B-DDBA-4048-A5DF-B3768CFBF521}" destId="{FA682A1C-7E6B-4C1B-9F55-9BDF21CAFA50}" srcOrd="0" destOrd="0" presId="urn:microsoft.com/office/officeart/2005/8/layout/vList5"/>
    <dgm:cxn modelId="{76705583-82DC-40A6-BDFC-0F456DEC9365}" srcId="{64F6622B-01A4-4AA0-9FBE-6F94990F8687}" destId="{605CD090-79A7-44D5-952D-64022D7B1C83}" srcOrd="3" destOrd="0" parTransId="{DA9896F3-2EF4-4662-B660-ACA9D106C82D}" sibTransId="{2BF4FC2F-6117-4458-BBE7-AD56BC9793C4}"/>
    <dgm:cxn modelId="{5C9955BC-7FE6-4C5A-9778-044A4ADA8C03}" type="presOf" srcId="{0CF2E0B4-E7BB-4E08-958F-5348F02C578D}" destId="{C76E6095-55C9-474A-A512-7608C2F3D2B9}" srcOrd="0" destOrd="0" presId="urn:microsoft.com/office/officeart/2005/8/layout/vList5"/>
    <dgm:cxn modelId="{52C89FC1-1B32-4E0C-97D7-604DAAF3C57D}" srcId="{64F6622B-01A4-4AA0-9FBE-6F94990F8687}" destId="{5C479FAB-8ACF-49C6-802E-E9D8CFE200BD}" srcOrd="5" destOrd="0" parTransId="{300375D9-E076-4C21-9928-27A70568C147}" sibTransId="{89C16F68-6122-4D6D-8246-A1C9C8BA5218}"/>
    <dgm:cxn modelId="{FF3180C3-B711-4E34-9E3A-2217A1D9827C}" type="presOf" srcId="{35336E67-6719-40B4-A076-2FB831ED3323}" destId="{D0322836-5E01-4EB6-AFF0-FBA57E8A81BA}" srcOrd="0" destOrd="0" presId="urn:microsoft.com/office/officeart/2005/8/layout/vList5"/>
    <dgm:cxn modelId="{1BA0ACC4-062C-4811-BCE2-D19D6059DBB9}" type="presOf" srcId="{098BFADD-16A3-48F4-AFF9-CA0DEF8B8079}" destId="{E10EBB63-F028-4D13-8AFE-458B2B15BC92}" srcOrd="0" destOrd="0" presId="urn:microsoft.com/office/officeart/2005/8/layout/vList5"/>
    <dgm:cxn modelId="{B71D07DB-46A7-4DFA-B5F1-014AF128FFD3}" srcId="{64F6622B-01A4-4AA0-9FBE-6F94990F8687}" destId="{35336E67-6719-40B4-A076-2FB831ED3323}" srcOrd="2" destOrd="0" parTransId="{DF0C4BAE-F022-4C8B-B0A4-70FABAA11CDF}" sibTransId="{BB01989C-99B1-459B-B3B7-3660DEDF4561}"/>
    <dgm:cxn modelId="{000E2EE5-BA4A-4BAA-80EB-93473CE1B221}" type="presOf" srcId="{5C479FAB-8ACF-49C6-802E-E9D8CFE200BD}" destId="{B91FEA17-2F2F-4546-B4CA-D905A58D3AB5}" srcOrd="0" destOrd="0" presId="urn:microsoft.com/office/officeart/2005/8/layout/vList5"/>
    <dgm:cxn modelId="{892F487F-0385-4EF2-86CB-1B1224180693}" type="presParOf" srcId="{5224C407-E040-44E3-852D-1D972A78E5C1}" destId="{A25AE33E-D480-4B89-977F-B93729BBB5A6}" srcOrd="0" destOrd="0" presId="urn:microsoft.com/office/officeart/2005/8/layout/vList5"/>
    <dgm:cxn modelId="{32DB7411-9CF3-4EDE-9A7A-CB50441C71CA}" type="presParOf" srcId="{A25AE33E-D480-4B89-977F-B93729BBB5A6}" destId="{FA682A1C-7E6B-4C1B-9F55-9BDF21CAFA50}" srcOrd="0" destOrd="0" presId="urn:microsoft.com/office/officeart/2005/8/layout/vList5"/>
    <dgm:cxn modelId="{654734FA-0C54-4920-BA7B-EAFBE5F005D3}" type="presParOf" srcId="{5224C407-E040-44E3-852D-1D972A78E5C1}" destId="{44C8FEB9-7F11-468A-A62E-FFE6BDB92F81}" srcOrd="1" destOrd="0" presId="urn:microsoft.com/office/officeart/2005/8/layout/vList5"/>
    <dgm:cxn modelId="{2DA0BDCC-E804-4BF3-BD3E-5AA56CF68630}" type="presParOf" srcId="{5224C407-E040-44E3-852D-1D972A78E5C1}" destId="{E70F4BA3-9469-465F-A709-88D3B3001ECA}" srcOrd="2" destOrd="0" presId="urn:microsoft.com/office/officeart/2005/8/layout/vList5"/>
    <dgm:cxn modelId="{8C2A5C6F-09A8-46CE-9970-BDA4D8126952}" type="presParOf" srcId="{E70F4BA3-9469-465F-A709-88D3B3001ECA}" destId="{C76E6095-55C9-474A-A512-7608C2F3D2B9}" srcOrd="0" destOrd="0" presId="urn:microsoft.com/office/officeart/2005/8/layout/vList5"/>
    <dgm:cxn modelId="{86886EAC-97C1-46DB-A3D7-DE9645581DCB}" type="presParOf" srcId="{5224C407-E040-44E3-852D-1D972A78E5C1}" destId="{49C53C1D-36C5-4894-9BFA-16895A06D1EC}" srcOrd="3" destOrd="0" presId="urn:microsoft.com/office/officeart/2005/8/layout/vList5"/>
    <dgm:cxn modelId="{DF159E15-2ACA-4978-A213-FB02E6DCEC3C}" type="presParOf" srcId="{5224C407-E040-44E3-852D-1D972A78E5C1}" destId="{D609F6F4-087A-41AA-A57D-85364A2B8887}" srcOrd="4" destOrd="0" presId="urn:microsoft.com/office/officeart/2005/8/layout/vList5"/>
    <dgm:cxn modelId="{17AD3C18-54DB-438A-9D1D-79EEA6DDCAE8}" type="presParOf" srcId="{D609F6F4-087A-41AA-A57D-85364A2B8887}" destId="{D0322836-5E01-4EB6-AFF0-FBA57E8A81BA}" srcOrd="0" destOrd="0" presId="urn:microsoft.com/office/officeart/2005/8/layout/vList5"/>
    <dgm:cxn modelId="{160FE1D7-D1EE-4160-8140-BF8D9C6037DB}" type="presParOf" srcId="{5224C407-E040-44E3-852D-1D972A78E5C1}" destId="{BE4B5F76-3800-4A34-90AF-9896D8F43C26}" srcOrd="5" destOrd="0" presId="urn:microsoft.com/office/officeart/2005/8/layout/vList5"/>
    <dgm:cxn modelId="{65C6BB88-43ED-4C54-BB61-0F71A56412E4}" type="presParOf" srcId="{5224C407-E040-44E3-852D-1D972A78E5C1}" destId="{F35E1127-5734-445A-BFE2-28EBA3384118}" srcOrd="6" destOrd="0" presId="urn:microsoft.com/office/officeart/2005/8/layout/vList5"/>
    <dgm:cxn modelId="{7C601153-CDF9-401A-94FC-9F9624571498}" type="presParOf" srcId="{F35E1127-5734-445A-BFE2-28EBA3384118}" destId="{FB567C5D-0802-4A02-8BD0-4EB971813A51}" srcOrd="0" destOrd="0" presId="urn:microsoft.com/office/officeart/2005/8/layout/vList5"/>
    <dgm:cxn modelId="{453E2F41-10BF-4108-8591-74F1BAC9F96D}" type="presParOf" srcId="{5224C407-E040-44E3-852D-1D972A78E5C1}" destId="{BBEEC2F5-7104-4A2D-8D54-725EF940F766}" srcOrd="7" destOrd="0" presId="urn:microsoft.com/office/officeart/2005/8/layout/vList5"/>
    <dgm:cxn modelId="{B128D25D-70F1-4CC7-A91F-766E65211DDB}" type="presParOf" srcId="{5224C407-E040-44E3-852D-1D972A78E5C1}" destId="{B8A51F55-1F06-4188-8D01-BF17CB85E099}" srcOrd="8" destOrd="0" presId="urn:microsoft.com/office/officeart/2005/8/layout/vList5"/>
    <dgm:cxn modelId="{EA772862-8164-41F1-ADBB-3A4A8FCF46DF}" type="presParOf" srcId="{B8A51F55-1F06-4188-8D01-BF17CB85E099}" destId="{E10EBB63-F028-4D13-8AFE-458B2B15BC92}" srcOrd="0" destOrd="0" presId="urn:microsoft.com/office/officeart/2005/8/layout/vList5"/>
    <dgm:cxn modelId="{788DF093-1365-46B4-AF8D-95E0490758B4}" type="presParOf" srcId="{5224C407-E040-44E3-852D-1D972A78E5C1}" destId="{09F75414-A349-4C67-963D-56F68260E06F}" srcOrd="9" destOrd="0" presId="urn:microsoft.com/office/officeart/2005/8/layout/vList5"/>
    <dgm:cxn modelId="{D74B7814-7277-43AB-BE5F-880FA5E38A28}" type="presParOf" srcId="{5224C407-E040-44E3-852D-1D972A78E5C1}" destId="{474881A9-D0DC-4576-8F28-0746347E32EC}" srcOrd="10" destOrd="0" presId="urn:microsoft.com/office/officeart/2005/8/layout/vList5"/>
    <dgm:cxn modelId="{1E948F08-52E9-434B-BBBA-CEE4B84386DA}" type="presParOf" srcId="{474881A9-D0DC-4576-8F28-0746347E32EC}" destId="{B91FEA17-2F2F-4546-B4CA-D905A58D3AB5}" srcOrd="0"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1A0A4-5261-49EE-9E00-DD4521DEE2F6}">
      <dsp:nvSpPr>
        <dsp:cNvPr id="0" name=""/>
        <dsp:cNvSpPr/>
      </dsp:nvSpPr>
      <dsp:spPr>
        <a:xfrm>
          <a:off x="1361" y="113499"/>
          <a:ext cx="4780382" cy="30355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936D9F-A35D-4672-BE54-CB6B1E8719B1}">
      <dsp:nvSpPr>
        <dsp:cNvPr id="0" name=""/>
        <dsp:cNvSpPr/>
      </dsp:nvSpPr>
      <dsp:spPr>
        <a:xfrm>
          <a:off x="532515" y="618095"/>
          <a:ext cx="4780382" cy="303554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a:t>تعرف خطة البحث المقدمة لنيل درجة الماجستير بأنها وثيقة أكاديمية منظمة تتضمن وصفًا تفصيليًا لمشكلة البحث، وأهدافه، وأهميته، وتساؤلاته أو فروضه، ومنهجيته، والإجراءات العلمية التي سيتبعها الباحث خلال تنفيذ الدراسة</a:t>
          </a:r>
          <a:r>
            <a:rPr lang="en-US" sz="2800" kern="1200"/>
            <a:t>.</a:t>
          </a:r>
        </a:p>
      </dsp:txBody>
      <dsp:txXfrm>
        <a:off x="621423" y="707003"/>
        <a:ext cx="4602566" cy="2857726"/>
      </dsp:txXfrm>
    </dsp:sp>
    <dsp:sp modelId="{9D23B93F-BA42-4F24-BCAE-B5128AD6ADB6}">
      <dsp:nvSpPr>
        <dsp:cNvPr id="0" name=""/>
        <dsp:cNvSpPr/>
      </dsp:nvSpPr>
      <dsp:spPr>
        <a:xfrm>
          <a:off x="5844051" y="113499"/>
          <a:ext cx="4780382" cy="30355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8E234B-8791-4040-94F0-08E18937A05E}">
      <dsp:nvSpPr>
        <dsp:cNvPr id="0" name=""/>
        <dsp:cNvSpPr/>
      </dsp:nvSpPr>
      <dsp:spPr>
        <a:xfrm>
          <a:off x="6375205" y="618095"/>
          <a:ext cx="4780382" cy="303554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a:t>كما يمكن تعريفها بأنها خارطة طريق بحثية تساعد الباحث على السير وفق منهج علمي واضح ومنظم، وتوضح للمشرفين ولجنة الدراسات العليا طبيعة الدراسة المقترحة ومدى أهميتها وإمكانية تنفيذها</a:t>
          </a:r>
          <a:r>
            <a:rPr lang="en-US" sz="2800" kern="1200"/>
            <a:t>.</a:t>
          </a:r>
        </a:p>
      </dsp:txBody>
      <dsp:txXfrm>
        <a:off x="6464113" y="707003"/>
        <a:ext cx="4602566" cy="2857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E368A-D668-4134-A57D-C8BADACB3669}">
      <dsp:nvSpPr>
        <dsp:cNvPr id="0" name=""/>
        <dsp:cNvSpPr/>
      </dsp:nvSpPr>
      <dsp:spPr>
        <a:xfrm>
          <a:off x="2378353" y="851006"/>
          <a:ext cx="516324" cy="91440"/>
        </a:xfrm>
        <a:custGeom>
          <a:avLst/>
          <a:gdLst/>
          <a:ahLst/>
          <a:cxnLst/>
          <a:rect l="0" t="0" r="0" b="0"/>
          <a:pathLst>
            <a:path>
              <a:moveTo>
                <a:pt x="0" y="45720"/>
              </a:moveTo>
              <a:lnTo>
                <a:pt x="51632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2843" y="893991"/>
        <a:ext cx="27346" cy="5469"/>
      </dsp:txXfrm>
    </dsp:sp>
    <dsp:sp modelId="{C48ED406-BF3D-4975-949B-7B9456F648F6}">
      <dsp:nvSpPr>
        <dsp:cNvPr id="0" name=""/>
        <dsp:cNvSpPr/>
      </dsp:nvSpPr>
      <dsp:spPr>
        <a:xfrm>
          <a:off x="2219" y="183346"/>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تحديد مسار الدراسة</a:t>
          </a:r>
          <a:endParaRPr lang="en-US" sz="2900" kern="1200"/>
        </a:p>
      </dsp:txBody>
      <dsp:txXfrm>
        <a:off x="2219" y="183346"/>
        <a:ext cx="2377933" cy="1426760"/>
      </dsp:txXfrm>
    </dsp:sp>
    <dsp:sp modelId="{0B72FBFA-A368-454A-A2F7-D2DA620E8FB2}">
      <dsp:nvSpPr>
        <dsp:cNvPr id="0" name=""/>
        <dsp:cNvSpPr/>
      </dsp:nvSpPr>
      <dsp:spPr>
        <a:xfrm>
          <a:off x="5303212" y="851006"/>
          <a:ext cx="516324" cy="91440"/>
        </a:xfrm>
        <a:custGeom>
          <a:avLst/>
          <a:gdLst/>
          <a:ahLst/>
          <a:cxnLst/>
          <a:rect l="0" t="0" r="0" b="0"/>
          <a:pathLst>
            <a:path>
              <a:moveTo>
                <a:pt x="0" y="45720"/>
              </a:moveTo>
              <a:lnTo>
                <a:pt x="51632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47701" y="893991"/>
        <a:ext cx="27346" cy="5469"/>
      </dsp:txXfrm>
    </dsp:sp>
    <dsp:sp modelId="{BFBFC68F-C1E0-47C2-98F0-AABF9F2ECD18}">
      <dsp:nvSpPr>
        <dsp:cNvPr id="0" name=""/>
        <dsp:cNvSpPr/>
      </dsp:nvSpPr>
      <dsp:spPr>
        <a:xfrm>
          <a:off x="2927078" y="183346"/>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تنظيم الأفكار البحثية</a:t>
          </a:r>
          <a:endParaRPr lang="en-US" sz="2900" kern="1200"/>
        </a:p>
      </dsp:txBody>
      <dsp:txXfrm>
        <a:off x="2927078" y="183346"/>
        <a:ext cx="2377933" cy="1426760"/>
      </dsp:txXfrm>
    </dsp:sp>
    <dsp:sp modelId="{7FA274F9-C854-481E-8971-11360ED42657}">
      <dsp:nvSpPr>
        <dsp:cNvPr id="0" name=""/>
        <dsp:cNvSpPr/>
      </dsp:nvSpPr>
      <dsp:spPr>
        <a:xfrm>
          <a:off x="8228071" y="851006"/>
          <a:ext cx="516324" cy="91440"/>
        </a:xfrm>
        <a:custGeom>
          <a:avLst/>
          <a:gdLst/>
          <a:ahLst/>
          <a:cxnLst/>
          <a:rect l="0" t="0" r="0" b="0"/>
          <a:pathLst>
            <a:path>
              <a:moveTo>
                <a:pt x="0" y="45720"/>
              </a:moveTo>
              <a:lnTo>
                <a:pt x="51632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72560" y="893991"/>
        <a:ext cx="27346" cy="5469"/>
      </dsp:txXfrm>
    </dsp:sp>
    <dsp:sp modelId="{48670B84-45F6-4147-8CBC-F66181DEC345}">
      <dsp:nvSpPr>
        <dsp:cNvPr id="0" name=""/>
        <dsp:cNvSpPr/>
      </dsp:nvSpPr>
      <dsp:spPr>
        <a:xfrm>
          <a:off x="5851937" y="183346"/>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إظهار القيمة العلمية للبحث</a:t>
          </a:r>
          <a:endParaRPr lang="en-US" sz="2900" kern="1200"/>
        </a:p>
      </dsp:txBody>
      <dsp:txXfrm>
        <a:off x="5851937" y="183346"/>
        <a:ext cx="2377933" cy="1426760"/>
      </dsp:txXfrm>
    </dsp:sp>
    <dsp:sp modelId="{EB9B902E-E592-45FA-A174-8EE39AF58CF3}">
      <dsp:nvSpPr>
        <dsp:cNvPr id="0" name=""/>
        <dsp:cNvSpPr/>
      </dsp:nvSpPr>
      <dsp:spPr>
        <a:xfrm>
          <a:off x="1191186" y="1608306"/>
          <a:ext cx="8774576" cy="516324"/>
        </a:xfrm>
        <a:custGeom>
          <a:avLst/>
          <a:gdLst/>
          <a:ahLst/>
          <a:cxnLst/>
          <a:rect l="0" t="0" r="0" b="0"/>
          <a:pathLst>
            <a:path>
              <a:moveTo>
                <a:pt x="8774576" y="0"/>
              </a:moveTo>
              <a:lnTo>
                <a:pt x="8774576" y="275262"/>
              </a:lnTo>
              <a:lnTo>
                <a:pt x="0" y="275262"/>
              </a:lnTo>
              <a:lnTo>
                <a:pt x="0" y="516324"/>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58684" y="1863734"/>
        <a:ext cx="439580" cy="5469"/>
      </dsp:txXfrm>
    </dsp:sp>
    <dsp:sp modelId="{A83B1F1F-7F32-45CA-A878-DABCCF7D3A87}">
      <dsp:nvSpPr>
        <dsp:cNvPr id="0" name=""/>
        <dsp:cNvSpPr/>
      </dsp:nvSpPr>
      <dsp:spPr>
        <a:xfrm>
          <a:off x="8776796" y="183346"/>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المساعدة في اكتشاف المشكلات مبكرًا</a:t>
          </a:r>
          <a:endParaRPr lang="en-US" sz="2900" kern="1200"/>
        </a:p>
      </dsp:txBody>
      <dsp:txXfrm>
        <a:off x="8776796" y="183346"/>
        <a:ext cx="2377933" cy="1426760"/>
      </dsp:txXfrm>
    </dsp:sp>
    <dsp:sp modelId="{1A43FA61-4B1A-4334-8F4F-73E987E714C7}">
      <dsp:nvSpPr>
        <dsp:cNvPr id="0" name=""/>
        <dsp:cNvSpPr/>
      </dsp:nvSpPr>
      <dsp:spPr>
        <a:xfrm>
          <a:off x="2378353" y="2824691"/>
          <a:ext cx="516324" cy="91440"/>
        </a:xfrm>
        <a:custGeom>
          <a:avLst/>
          <a:gdLst/>
          <a:ahLst/>
          <a:cxnLst/>
          <a:rect l="0" t="0" r="0" b="0"/>
          <a:pathLst>
            <a:path>
              <a:moveTo>
                <a:pt x="0" y="45720"/>
              </a:moveTo>
              <a:lnTo>
                <a:pt x="51632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2843" y="2867676"/>
        <a:ext cx="27346" cy="5469"/>
      </dsp:txXfrm>
    </dsp:sp>
    <dsp:sp modelId="{18723800-322E-4BF6-9BEE-BC328EA2A61A}">
      <dsp:nvSpPr>
        <dsp:cNvPr id="0" name=""/>
        <dsp:cNvSpPr/>
      </dsp:nvSpPr>
      <dsp:spPr>
        <a:xfrm>
          <a:off x="2219" y="2157031"/>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تسهيل عملية الإشراف الأكاديمي</a:t>
          </a:r>
          <a:endParaRPr lang="en-US" sz="2900" kern="1200"/>
        </a:p>
      </dsp:txBody>
      <dsp:txXfrm>
        <a:off x="2219" y="2157031"/>
        <a:ext cx="2377933" cy="1426760"/>
      </dsp:txXfrm>
    </dsp:sp>
    <dsp:sp modelId="{BD0E6F5A-79E1-4FDA-A961-C0DFD08EF065}">
      <dsp:nvSpPr>
        <dsp:cNvPr id="0" name=""/>
        <dsp:cNvSpPr/>
      </dsp:nvSpPr>
      <dsp:spPr>
        <a:xfrm>
          <a:off x="5303212" y="2824691"/>
          <a:ext cx="516324" cy="91440"/>
        </a:xfrm>
        <a:custGeom>
          <a:avLst/>
          <a:gdLst/>
          <a:ahLst/>
          <a:cxnLst/>
          <a:rect l="0" t="0" r="0" b="0"/>
          <a:pathLst>
            <a:path>
              <a:moveTo>
                <a:pt x="0" y="45720"/>
              </a:moveTo>
              <a:lnTo>
                <a:pt x="51632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47701" y="2867676"/>
        <a:ext cx="27346" cy="5469"/>
      </dsp:txXfrm>
    </dsp:sp>
    <dsp:sp modelId="{015BFD0B-18E2-4D57-85A9-0A7E25649B8E}">
      <dsp:nvSpPr>
        <dsp:cNvPr id="0" name=""/>
        <dsp:cNvSpPr/>
      </dsp:nvSpPr>
      <dsp:spPr>
        <a:xfrm>
          <a:off x="2927078" y="2157031"/>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ضمان الالتزام بالوقت</a:t>
          </a:r>
          <a:endParaRPr lang="en-US" sz="2900" kern="1200"/>
        </a:p>
      </dsp:txBody>
      <dsp:txXfrm>
        <a:off x="2927078" y="2157031"/>
        <a:ext cx="2377933" cy="1426760"/>
      </dsp:txXfrm>
    </dsp:sp>
    <dsp:sp modelId="{EDB5084E-C8BF-4876-930E-6AAF0B8AD1FB}">
      <dsp:nvSpPr>
        <dsp:cNvPr id="0" name=""/>
        <dsp:cNvSpPr/>
      </dsp:nvSpPr>
      <dsp:spPr>
        <a:xfrm>
          <a:off x="5851937" y="2157031"/>
          <a:ext cx="2377933" cy="14267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521" tIns="122309" rIns="116521" bIns="122309" numCol="1" spcCol="1270" anchor="ctr" anchorCtr="0">
          <a:noAutofit/>
        </a:bodyPr>
        <a:lstStyle/>
        <a:p>
          <a:pPr marL="0" lvl="0" indent="0" algn="ctr" defTabSz="1289050">
            <a:lnSpc>
              <a:spcPct val="90000"/>
            </a:lnSpc>
            <a:spcBef>
              <a:spcPct val="0"/>
            </a:spcBef>
            <a:spcAft>
              <a:spcPct val="35000"/>
            </a:spcAft>
            <a:buNone/>
          </a:pPr>
          <a:r>
            <a:rPr lang="ar-SA" sz="2900" b="1" kern="1200"/>
            <a:t>تقليل الأخطاء البحثية</a:t>
          </a:r>
          <a:endParaRPr lang="en-US" sz="2900" kern="1200"/>
        </a:p>
      </dsp:txBody>
      <dsp:txXfrm>
        <a:off x="5851937" y="2157031"/>
        <a:ext cx="2377933" cy="1426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AE29D-AFC5-48A8-AC7C-5BB9925B707A}">
      <dsp:nvSpPr>
        <dsp:cNvPr id="0" name=""/>
        <dsp:cNvSpPr/>
      </dsp:nvSpPr>
      <dsp:spPr>
        <a:xfrm>
          <a:off x="3055914" y="615109"/>
          <a:ext cx="474226" cy="91440"/>
        </a:xfrm>
        <a:custGeom>
          <a:avLst/>
          <a:gdLst/>
          <a:ahLst/>
          <a:cxnLst/>
          <a:rect l="0" t="0" r="0" b="0"/>
          <a:pathLst>
            <a:path>
              <a:moveTo>
                <a:pt x="0" y="45720"/>
              </a:moveTo>
              <a:lnTo>
                <a:pt x="474226"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80407" y="658305"/>
        <a:ext cx="25241" cy="5048"/>
      </dsp:txXfrm>
    </dsp:sp>
    <dsp:sp modelId="{56A28D26-5603-4E6E-BBDC-28562A697E61}">
      <dsp:nvSpPr>
        <dsp:cNvPr id="0" name=""/>
        <dsp:cNvSpPr/>
      </dsp:nvSpPr>
      <dsp:spPr>
        <a:xfrm>
          <a:off x="862815" y="2359"/>
          <a:ext cx="2194899" cy="13169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الوضوح</a:t>
          </a:r>
          <a:endParaRPr lang="en-US" sz="4000" kern="1200"/>
        </a:p>
      </dsp:txBody>
      <dsp:txXfrm>
        <a:off x="862815" y="2359"/>
        <a:ext cx="2194899" cy="1316939"/>
      </dsp:txXfrm>
    </dsp:sp>
    <dsp:sp modelId="{227CCB71-E1D0-4408-999F-AF6D10398EC2}">
      <dsp:nvSpPr>
        <dsp:cNvPr id="0" name=""/>
        <dsp:cNvSpPr/>
      </dsp:nvSpPr>
      <dsp:spPr>
        <a:xfrm>
          <a:off x="1960264" y="1317499"/>
          <a:ext cx="2699726" cy="474226"/>
        </a:xfrm>
        <a:custGeom>
          <a:avLst/>
          <a:gdLst/>
          <a:ahLst/>
          <a:cxnLst/>
          <a:rect l="0" t="0" r="0" b="0"/>
          <a:pathLst>
            <a:path>
              <a:moveTo>
                <a:pt x="2699726" y="0"/>
              </a:moveTo>
              <a:lnTo>
                <a:pt x="2699726" y="254213"/>
              </a:lnTo>
              <a:lnTo>
                <a:pt x="0" y="254213"/>
              </a:lnTo>
              <a:lnTo>
                <a:pt x="0" y="474226"/>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1465" y="1552088"/>
        <a:ext cx="137325" cy="5048"/>
      </dsp:txXfrm>
    </dsp:sp>
    <dsp:sp modelId="{E58E33D6-7E1E-41C9-873E-E682CB82348B}">
      <dsp:nvSpPr>
        <dsp:cNvPr id="0" name=""/>
        <dsp:cNvSpPr/>
      </dsp:nvSpPr>
      <dsp:spPr>
        <a:xfrm>
          <a:off x="3562541" y="2359"/>
          <a:ext cx="2194899" cy="1316939"/>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الواقعية</a:t>
          </a:r>
          <a:endParaRPr lang="en-US" sz="4000" kern="1200"/>
        </a:p>
      </dsp:txBody>
      <dsp:txXfrm>
        <a:off x="3562541" y="2359"/>
        <a:ext cx="2194899" cy="1316939"/>
      </dsp:txXfrm>
    </dsp:sp>
    <dsp:sp modelId="{E8D47620-533C-49FB-A4D9-01857833AAFF}">
      <dsp:nvSpPr>
        <dsp:cNvPr id="0" name=""/>
        <dsp:cNvSpPr/>
      </dsp:nvSpPr>
      <dsp:spPr>
        <a:xfrm>
          <a:off x="3055914" y="2436876"/>
          <a:ext cx="474226" cy="91440"/>
        </a:xfrm>
        <a:custGeom>
          <a:avLst/>
          <a:gdLst/>
          <a:ahLst/>
          <a:cxnLst/>
          <a:rect l="0" t="0" r="0" b="0"/>
          <a:pathLst>
            <a:path>
              <a:moveTo>
                <a:pt x="0" y="45720"/>
              </a:moveTo>
              <a:lnTo>
                <a:pt x="474226"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80407" y="2480071"/>
        <a:ext cx="25241" cy="5048"/>
      </dsp:txXfrm>
    </dsp:sp>
    <dsp:sp modelId="{C3B4E81D-DA1B-498D-9335-69089FC96432}">
      <dsp:nvSpPr>
        <dsp:cNvPr id="0" name=""/>
        <dsp:cNvSpPr/>
      </dsp:nvSpPr>
      <dsp:spPr>
        <a:xfrm>
          <a:off x="862815" y="1824126"/>
          <a:ext cx="2194899" cy="1316939"/>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الأصالة</a:t>
          </a:r>
          <a:endParaRPr lang="en-US" sz="4000" kern="1200"/>
        </a:p>
      </dsp:txBody>
      <dsp:txXfrm>
        <a:off x="862815" y="1824126"/>
        <a:ext cx="2194899" cy="1316939"/>
      </dsp:txXfrm>
    </dsp:sp>
    <dsp:sp modelId="{7A05CB00-04DE-42E4-BB9A-135D6AFD1CAB}">
      <dsp:nvSpPr>
        <dsp:cNvPr id="0" name=""/>
        <dsp:cNvSpPr/>
      </dsp:nvSpPr>
      <dsp:spPr>
        <a:xfrm>
          <a:off x="1960264" y="3139265"/>
          <a:ext cx="2699726" cy="474226"/>
        </a:xfrm>
        <a:custGeom>
          <a:avLst/>
          <a:gdLst/>
          <a:ahLst/>
          <a:cxnLst/>
          <a:rect l="0" t="0" r="0" b="0"/>
          <a:pathLst>
            <a:path>
              <a:moveTo>
                <a:pt x="2699726" y="0"/>
              </a:moveTo>
              <a:lnTo>
                <a:pt x="2699726" y="254213"/>
              </a:lnTo>
              <a:lnTo>
                <a:pt x="0" y="254213"/>
              </a:lnTo>
              <a:lnTo>
                <a:pt x="0" y="474226"/>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1465" y="3373855"/>
        <a:ext cx="137325" cy="5048"/>
      </dsp:txXfrm>
    </dsp:sp>
    <dsp:sp modelId="{60520724-D53C-4A79-993F-7CC14F8CC567}">
      <dsp:nvSpPr>
        <dsp:cNvPr id="0" name=""/>
        <dsp:cNvSpPr/>
      </dsp:nvSpPr>
      <dsp:spPr>
        <a:xfrm>
          <a:off x="3562541" y="1824126"/>
          <a:ext cx="2194899" cy="131693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الدقة العلمية</a:t>
          </a:r>
          <a:endParaRPr lang="en-US" sz="4000" kern="1200"/>
        </a:p>
      </dsp:txBody>
      <dsp:txXfrm>
        <a:off x="3562541" y="1824126"/>
        <a:ext cx="2194899" cy="1316939"/>
      </dsp:txXfrm>
    </dsp:sp>
    <dsp:sp modelId="{6464F8AE-7C17-4544-9DD7-E98367325140}">
      <dsp:nvSpPr>
        <dsp:cNvPr id="0" name=""/>
        <dsp:cNvSpPr/>
      </dsp:nvSpPr>
      <dsp:spPr>
        <a:xfrm>
          <a:off x="3055914" y="4258642"/>
          <a:ext cx="474226" cy="91440"/>
        </a:xfrm>
        <a:custGeom>
          <a:avLst/>
          <a:gdLst/>
          <a:ahLst/>
          <a:cxnLst/>
          <a:rect l="0" t="0" r="0" b="0"/>
          <a:pathLst>
            <a:path>
              <a:moveTo>
                <a:pt x="0" y="45720"/>
              </a:moveTo>
              <a:lnTo>
                <a:pt x="474226"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80407" y="4301838"/>
        <a:ext cx="25241" cy="5048"/>
      </dsp:txXfrm>
    </dsp:sp>
    <dsp:sp modelId="{292C5C9A-B3EB-4B29-AA1C-9F5BB84DDC45}">
      <dsp:nvSpPr>
        <dsp:cNvPr id="0" name=""/>
        <dsp:cNvSpPr/>
      </dsp:nvSpPr>
      <dsp:spPr>
        <a:xfrm>
          <a:off x="862815" y="3645892"/>
          <a:ext cx="2194899" cy="1316939"/>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الترابط</a:t>
          </a:r>
          <a:endParaRPr lang="en-US" sz="4000" kern="1200"/>
        </a:p>
      </dsp:txBody>
      <dsp:txXfrm>
        <a:off x="862815" y="3645892"/>
        <a:ext cx="2194899" cy="1316939"/>
      </dsp:txXfrm>
    </dsp:sp>
    <dsp:sp modelId="{6EDDB9AE-9715-4FFB-B18E-8BA6D4F1AF09}">
      <dsp:nvSpPr>
        <dsp:cNvPr id="0" name=""/>
        <dsp:cNvSpPr/>
      </dsp:nvSpPr>
      <dsp:spPr>
        <a:xfrm>
          <a:off x="3562541" y="3645892"/>
          <a:ext cx="2194899" cy="13169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52" tIns="112895" rIns="107552" bIns="112895" numCol="1" spcCol="1270" anchor="ctr" anchorCtr="0">
          <a:noAutofit/>
        </a:bodyPr>
        <a:lstStyle/>
        <a:p>
          <a:pPr marL="0" lvl="0" indent="0" algn="ctr" defTabSz="1778000">
            <a:lnSpc>
              <a:spcPct val="90000"/>
            </a:lnSpc>
            <a:spcBef>
              <a:spcPct val="0"/>
            </a:spcBef>
            <a:spcAft>
              <a:spcPct val="35000"/>
            </a:spcAft>
            <a:buNone/>
          </a:pPr>
          <a:r>
            <a:rPr lang="ar-SA" sz="4000" b="1" kern="1200"/>
            <a:t>الموضوعية</a:t>
          </a:r>
          <a:endParaRPr lang="en-US" sz="4000" kern="1200"/>
        </a:p>
      </dsp:txBody>
      <dsp:txXfrm>
        <a:off x="3562541" y="3645892"/>
        <a:ext cx="2194899" cy="1316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F80DB-6FEC-4B36-AFA7-5A12967462DC}">
      <dsp:nvSpPr>
        <dsp:cNvPr id="0" name=""/>
        <dsp:cNvSpPr/>
      </dsp:nvSpPr>
      <dsp:spPr>
        <a:xfrm>
          <a:off x="9804"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عنوان البحث</a:t>
          </a:r>
          <a:endParaRPr lang="en-US" sz="2300" kern="1200"/>
        </a:p>
      </dsp:txBody>
      <dsp:txXfrm>
        <a:off x="9804" y="418391"/>
        <a:ext cx="1465272" cy="879163"/>
      </dsp:txXfrm>
    </dsp:sp>
    <dsp:sp modelId="{67DC51B6-47A3-4CCF-BEEF-10C10753FEDC}">
      <dsp:nvSpPr>
        <dsp:cNvPr id="0" name=""/>
        <dsp:cNvSpPr/>
      </dsp:nvSpPr>
      <dsp:spPr>
        <a:xfrm>
          <a:off x="1621604"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مقدمة البحث</a:t>
          </a:r>
          <a:endParaRPr lang="en-US" sz="2300" kern="1200"/>
        </a:p>
      </dsp:txBody>
      <dsp:txXfrm>
        <a:off x="1621604" y="418391"/>
        <a:ext cx="1465272" cy="879163"/>
      </dsp:txXfrm>
    </dsp:sp>
    <dsp:sp modelId="{CC35B151-BDC5-48FD-99D3-EF45C1135A3C}">
      <dsp:nvSpPr>
        <dsp:cNvPr id="0" name=""/>
        <dsp:cNvSpPr/>
      </dsp:nvSpPr>
      <dsp:spPr>
        <a:xfrm>
          <a:off x="3233404"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مشكلة البحث</a:t>
          </a:r>
          <a:endParaRPr lang="en-US" sz="2300" kern="1200"/>
        </a:p>
      </dsp:txBody>
      <dsp:txXfrm>
        <a:off x="3233404" y="418391"/>
        <a:ext cx="1465272" cy="879163"/>
      </dsp:txXfrm>
    </dsp:sp>
    <dsp:sp modelId="{8119BB09-A8BE-404B-9496-7A8BD1E7EAC2}">
      <dsp:nvSpPr>
        <dsp:cNvPr id="0" name=""/>
        <dsp:cNvSpPr/>
      </dsp:nvSpPr>
      <dsp:spPr>
        <a:xfrm>
          <a:off x="4845203"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طرق صياغة المشكلة</a:t>
          </a:r>
          <a:endParaRPr lang="en-US" sz="2300" kern="1200"/>
        </a:p>
      </dsp:txBody>
      <dsp:txXfrm>
        <a:off x="4845203" y="418391"/>
        <a:ext cx="1465272" cy="879163"/>
      </dsp:txXfrm>
    </dsp:sp>
    <dsp:sp modelId="{8560B952-47C3-4C1E-9E19-4A295C6FBD62}">
      <dsp:nvSpPr>
        <dsp:cNvPr id="0" name=""/>
        <dsp:cNvSpPr/>
      </dsp:nvSpPr>
      <dsp:spPr>
        <a:xfrm>
          <a:off x="6457003"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أسئلة البحث</a:t>
          </a:r>
          <a:endParaRPr lang="en-US" sz="2300" kern="1200"/>
        </a:p>
      </dsp:txBody>
      <dsp:txXfrm>
        <a:off x="6457003" y="418391"/>
        <a:ext cx="1465272" cy="879163"/>
      </dsp:txXfrm>
    </dsp:sp>
    <dsp:sp modelId="{B0FE59A9-6C8E-4109-BFFD-CC6C38186728}">
      <dsp:nvSpPr>
        <dsp:cNvPr id="0" name=""/>
        <dsp:cNvSpPr/>
      </dsp:nvSpPr>
      <dsp:spPr>
        <a:xfrm>
          <a:off x="8068803"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أهداف البحث</a:t>
          </a:r>
          <a:endParaRPr lang="en-US" sz="2300" kern="1200"/>
        </a:p>
      </dsp:txBody>
      <dsp:txXfrm>
        <a:off x="8068803" y="418391"/>
        <a:ext cx="1465272" cy="879163"/>
      </dsp:txXfrm>
    </dsp:sp>
    <dsp:sp modelId="{E885689C-D399-45B5-B034-CBDC607FF688}">
      <dsp:nvSpPr>
        <dsp:cNvPr id="0" name=""/>
        <dsp:cNvSpPr/>
      </dsp:nvSpPr>
      <dsp:spPr>
        <a:xfrm>
          <a:off x="9680602" y="418391"/>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أهمية البحث</a:t>
          </a:r>
          <a:endParaRPr lang="en-US" sz="2300" kern="1200"/>
        </a:p>
      </dsp:txBody>
      <dsp:txXfrm>
        <a:off x="9680602" y="418391"/>
        <a:ext cx="1465272" cy="879163"/>
      </dsp:txXfrm>
    </dsp:sp>
    <dsp:sp modelId="{78DB59E7-AA75-46CD-BFEB-776EB4EC27A2}">
      <dsp:nvSpPr>
        <dsp:cNvPr id="0" name=""/>
        <dsp:cNvSpPr/>
      </dsp:nvSpPr>
      <dsp:spPr>
        <a:xfrm>
          <a:off x="9804"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فروض البحث</a:t>
          </a:r>
          <a:endParaRPr lang="en-US" sz="2300" kern="1200"/>
        </a:p>
      </dsp:txBody>
      <dsp:txXfrm>
        <a:off x="9804" y="1444082"/>
        <a:ext cx="1465272" cy="879163"/>
      </dsp:txXfrm>
    </dsp:sp>
    <dsp:sp modelId="{D82A1135-71F1-4F11-9641-B3BD38C0E99C}">
      <dsp:nvSpPr>
        <dsp:cNvPr id="0" name=""/>
        <dsp:cNvSpPr/>
      </dsp:nvSpPr>
      <dsp:spPr>
        <a:xfrm>
          <a:off x="1621604"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حدود الدراسة</a:t>
          </a:r>
          <a:endParaRPr lang="en-US" sz="2300" kern="1200"/>
        </a:p>
      </dsp:txBody>
      <dsp:txXfrm>
        <a:off x="1621604" y="1444082"/>
        <a:ext cx="1465272" cy="879163"/>
      </dsp:txXfrm>
    </dsp:sp>
    <dsp:sp modelId="{BF46D1C7-1BD9-4EA9-B208-3E2E68E1B1B7}">
      <dsp:nvSpPr>
        <dsp:cNvPr id="0" name=""/>
        <dsp:cNvSpPr/>
      </dsp:nvSpPr>
      <dsp:spPr>
        <a:xfrm>
          <a:off x="3233404"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مصطلحات الدراسة</a:t>
          </a:r>
          <a:endParaRPr lang="en-US" sz="2300" kern="1200"/>
        </a:p>
      </dsp:txBody>
      <dsp:txXfrm>
        <a:off x="3233404" y="1444082"/>
        <a:ext cx="1465272" cy="879163"/>
      </dsp:txXfrm>
    </dsp:sp>
    <dsp:sp modelId="{EBAA378E-3343-4190-984D-138D2AD8E8E1}">
      <dsp:nvSpPr>
        <dsp:cNvPr id="0" name=""/>
        <dsp:cNvSpPr/>
      </dsp:nvSpPr>
      <dsp:spPr>
        <a:xfrm>
          <a:off x="4845203"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الدراسات السابقة</a:t>
          </a:r>
          <a:endParaRPr lang="en-US" sz="2300" kern="1200"/>
        </a:p>
      </dsp:txBody>
      <dsp:txXfrm>
        <a:off x="4845203" y="1444082"/>
        <a:ext cx="1465272" cy="879163"/>
      </dsp:txXfrm>
    </dsp:sp>
    <dsp:sp modelId="{2BD11223-C67F-4171-95FC-4300A13F94DB}">
      <dsp:nvSpPr>
        <dsp:cNvPr id="0" name=""/>
        <dsp:cNvSpPr/>
      </dsp:nvSpPr>
      <dsp:spPr>
        <a:xfrm>
          <a:off x="6457003"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الإطار النظري</a:t>
          </a:r>
          <a:endParaRPr lang="en-US" sz="2300" kern="1200"/>
        </a:p>
      </dsp:txBody>
      <dsp:txXfrm>
        <a:off x="6457003" y="1444082"/>
        <a:ext cx="1465272" cy="879163"/>
      </dsp:txXfrm>
    </dsp:sp>
    <dsp:sp modelId="{C9194F4B-C8C2-4B19-A033-2B31205E8DAB}">
      <dsp:nvSpPr>
        <dsp:cNvPr id="0" name=""/>
        <dsp:cNvSpPr/>
      </dsp:nvSpPr>
      <dsp:spPr>
        <a:xfrm>
          <a:off x="8068803"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منهج البحث</a:t>
          </a:r>
          <a:endParaRPr lang="en-US" sz="2300" kern="1200"/>
        </a:p>
      </dsp:txBody>
      <dsp:txXfrm>
        <a:off x="8068803" y="1444082"/>
        <a:ext cx="1465272" cy="879163"/>
      </dsp:txXfrm>
    </dsp:sp>
    <dsp:sp modelId="{9825DDE6-2A26-44C0-98C4-A5AD73D72AED}">
      <dsp:nvSpPr>
        <dsp:cNvPr id="0" name=""/>
        <dsp:cNvSpPr/>
      </dsp:nvSpPr>
      <dsp:spPr>
        <a:xfrm>
          <a:off x="9680602" y="144408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مجتمع وعينة الدراسة</a:t>
          </a:r>
          <a:endParaRPr lang="en-US" sz="2300" kern="1200"/>
        </a:p>
      </dsp:txBody>
      <dsp:txXfrm>
        <a:off x="9680602" y="1444082"/>
        <a:ext cx="1465272" cy="879163"/>
      </dsp:txXfrm>
    </dsp:sp>
    <dsp:sp modelId="{A8A7CD58-4446-4C1E-B8B9-8A3C176E80F5}">
      <dsp:nvSpPr>
        <dsp:cNvPr id="0" name=""/>
        <dsp:cNvSpPr/>
      </dsp:nvSpPr>
      <dsp:spPr>
        <a:xfrm>
          <a:off x="815704"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أدوات جمع البيانات</a:t>
          </a:r>
          <a:endParaRPr lang="en-US" sz="2300" kern="1200"/>
        </a:p>
      </dsp:txBody>
      <dsp:txXfrm>
        <a:off x="815704" y="2469772"/>
        <a:ext cx="1465272" cy="879163"/>
      </dsp:txXfrm>
    </dsp:sp>
    <dsp:sp modelId="{C3714D24-948A-4029-9EF2-DAC2FBC60745}">
      <dsp:nvSpPr>
        <dsp:cNvPr id="0" name=""/>
        <dsp:cNvSpPr/>
      </dsp:nvSpPr>
      <dsp:spPr>
        <a:xfrm>
          <a:off x="2427504"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الصدق والثبات</a:t>
          </a:r>
          <a:endParaRPr lang="en-US" sz="2300" kern="1200"/>
        </a:p>
      </dsp:txBody>
      <dsp:txXfrm>
        <a:off x="2427504" y="2469772"/>
        <a:ext cx="1465272" cy="879163"/>
      </dsp:txXfrm>
    </dsp:sp>
    <dsp:sp modelId="{503450DB-A949-437E-8ABF-4FC773C847C8}">
      <dsp:nvSpPr>
        <dsp:cNvPr id="0" name=""/>
        <dsp:cNvSpPr/>
      </dsp:nvSpPr>
      <dsp:spPr>
        <a:xfrm>
          <a:off x="4039303"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الأساليب الإحصائية</a:t>
          </a:r>
          <a:endParaRPr lang="en-US" sz="2300" kern="1200"/>
        </a:p>
      </dsp:txBody>
      <dsp:txXfrm>
        <a:off x="4039303" y="2469772"/>
        <a:ext cx="1465272" cy="879163"/>
      </dsp:txXfrm>
    </dsp:sp>
    <dsp:sp modelId="{971727BA-3B0E-45D9-B6EA-1C92A7CF54B4}">
      <dsp:nvSpPr>
        <dsp:cNvPr id="0" name=""/>
        <dsp:cNvSpPr/>
      </dsp:nvSpPr>
      <dsp:spPr>
        <a:xfrm>
          <a:off x="5651103"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أخلاقيات البحث العلمي</a:t>
          </a:r>
          <a:endParaRPr lang="en-US" sz="2300" kern="1200"/>
        </a:p>
      </dsp:txBody>
      <dsp:txXfrm>
        <a:off x="5651103" y="2469772"/>
        <a:ext cx="1465272" cy="879163"/>
      </dsp:txXfrm>
    </dsp:sp>
    <dsp:sp modelId="{8EE269A9-1ED7-46C8-A9DA-0D46C58BD0EA}">
      <dsp:nvSpPr>
        <dsp:cNvPr id="0" name=""/>
        <dsp:cNvSpPr/>
      </dsp:nvSpPr>
      <dsp:spPr>
        <a:xfrm>
          <a:off x="7262903"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الجدول الزمني للخطة</a:t>
          </a:r>
          <a:endParaRPr lang="en-US" sz="2300" kern="1200"/>
        </a:p>
      </dsp:txBody>
      <dsp:txXfrm>
        <a:off x="7262903" y="2469772"/>
        <a:ext cx="1465272" cy="879163"/>
      </dsp:txXfrm>
    </dsp:sp>
    <dsp:sp modelId="{6C595579-7525-4380-B0C1-6F3B32CEDB14}">
      <dsp:nvSpPr>
        <dsp:cNvPr id="0" name=""/>
        <dsp:cNvSpPr/>
      </dsp:nvSpPr>
      <dsp:spPr>
        <a:xfrm>
          <a:off x="8874702" y="2469772"/>
          <a:ext cx="1465272" cy="8791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المراجع</a:t>
          </a:r>
          <a:endParaRPr lang="en-US" sz="2300" kern="1200"/>
        </a:p>
      </dsp:txBody>
      <dsp:txXfrm>
        <a:off x="8874702" y="2469772"/>
        <a:ext cx="1465272" cy="8791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2AE83-CF32-4BAA-8369-A2FE5008ECE9}">
      <dsp:nvSpPr>
        <dsp:cNvPr id="0" name=""/>
        <dsp:cNvSpPr/>
      </dsp:nvSpPr>
      <dsp:spPr>
        <a:xfrm>
          <a:off x="3570223" y="149"/>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اختيار الموضوع</a:t>
          </a:r>
          <a:endParaRPr lang="en-US" sz="2300" kern="1200" dirty="0"/>
        </a:p>
      </dsp:txBody>
      <dsp:txXfrm>
        <a:off x="3592245" y="22171"/>
        <a:ext cx="3972458" cy="407074"/>
      </dsp:txXfrm>
    </dsp:sp>
    <dsp:sp modelId="{876E9C26-73CD-4D71-8F01-924FB8B10CF4}">
      <dsp:nvSpPr>
        <dsp:cNvPr id="0" name=""/>
        <dsp:cNvSpPr/>
      </dsp:nvSpPr>
      <dsp:spPr>
        <a:xfrm>
          <a:off x="3570223" y="473823"/>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تحديد المشكلة</a:t>
          </a:r>
          <a:endParaRPr lang="en-US" sz="2300" kern="1200" dirty="0"/>
        </a:p>
      </dsp:txBody>
      <dsp:txXfrm>
        <a:off x="3592245" y="495845"/>
        <a:ext cx="3972458" cy="407074"/>
      </dsp:txXfrm>
    </dsp:sp>
    <dsp:sp modelId="{CC04CEAA-888C-40D9-87CC-083CE5F7F4FA}">
      <dsp:nvSpPr>
        <dsp:cNvPr id="0" name=""/>
        <dsp:cNvSpPr/>
      </dsp:nvSpPr>
      <dsp:spPr>
        <a:xfrm>
          <a:off x="3570223" y="947498"/>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مراجعة الأدبيات</a:t>
          </a:r>
          <a:endParaRPr lang="en-US" sz="2300" kern="1200" dirty="0"/>
        </a:p>
      </dsp:txBody>
      <dsp:txXfrm>
        <a:off x="3592245" y="969520"/>
        <a:ext cx="3972458" cy="407074"/>
      </dsp:txXfrm>
    </dsp:sp>
    <dsp:sp modelId="{D6C9B75B-26F1-40F9-AD40-9E33C054686F}">
      <dsp:nvSpPr>
        <dsp:cNvPr id="0" name=""/>
        <dsp:cNvSpPr/>
      </dsp:nvSpPr>
      <dsp:spPr>
        <a:xfrm>
          <a:off x="3570223" y="1421172"/>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تحديد المنهج</a:t>
          </a:r>
          <a:endParaRPr lang="en-US" sz="2300" kern="1200" dirty="0"/>
        </a:p>
      </dsp:txBody>
      <dsp:txXfrm>
        <a:off x="3592245" y="1443194"/>
        <a:ext cx="3972458" cy="407074"/>
      </dsp:txXfrm>
    </dsp:sp>
    <dsp:sp modelId="{BA754A27-5BAA-44F2-9F75-1E02D01E2FCF}">
      <dsp:nvSpPr>
        <dsp:cNvPr id="0" name=""/>
        <dsp:cNvSpPr/>
      </dsp:nvSpPr>
      <dsp:spPr>
        <a:xfrm>
          <a:off x="3570223" y="1894846"/>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إعداد الأدوات</a:t>
          </a:r>
          <a:endParaRPr lang="en-US" sz="2300" kern="1200" dirty="0"/>
        </a:p>
      </dsp:txBody>
      <dsp:txXfrm>
        <a:off x="3592245" y="1916868"/>
        <a:ext cx="3972458" cy="407074"/>
      </dsp:txXfrm>
    </dsp:sp>
    <dsp:sp modelId="{AA65607B-DD7D-4DE2-B6E4-0F6F65C81A35}">
      <dsp:nvSpPr>
        <dsp:cNvPr id="0" name=""/>
        <dsp:cNvSpPr/>
      </dsp:nvSpPr>
      <dsp:spPr>
        <a:xfrm>
          <a:off x="3570223" y="2368521"/>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كتابة الخطة</a:t>
          </a:r>
          <a:endParaRPr lang="en-US" sz="2300" kern="1200" dirty="0"/>
        </a:p>
      </dsp:txBody>
      <dsp:txXfrm>
        <a:off x="3592245" y="2390543"/>
        <a:ext cx="3972458" cy="407074"/>
      </dsp:txXfrm>
    </dsp:sp>
    <dsp:sp modelId="{20D66D1C-D7B4-470E-AF5C-25379EC98ED8}">
      <dsp:nvSpPr>
        <dsp:cNvPr id="0" name=""/>
        <dsp:cNvSpPr/>
      </dsp:nvSpPr>
      <dsp:spPr>
        <a:xfrm>
          <a:off x="3570223" y="2842195"/>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dirty="0"/>
            <a:t>مراجعتها لغويًا ومنهجيًا</a:t>
          </a:r>
          <a:endParaRPr lang="en-US" sz="2300" kern="1200" dirty="0"/>
        </a:p>
      </dsp:txBody>
      <dsp:txXfrm>
        <a:off x="3592245" y="2864217"/>
        <a:ext cx="3972458" cy="407074"/>
      </dsp:txXfrm>
    </dsp:sp>
    <dsp:sp modelId="{4D23F638-3EEE-47CF-9645-94B76E6FF23F}">
      <dsp:nvSpPr>
        <dsp:cNvPr id="0" name=""/>
        <dsp:cNvSpPr/>
      </dsp:nvSpPr>
      <dsp:spPr>
        <a:xfrm>
          <a:off x="3565524" y="3301492"/>
          <a:ext cx="4016502" cy="45111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ar-SA" sz="2300" kern="1200"/>
            <a:t>عرضها على المشرف</a:t>
          </a:r>
          <a:endParaRPr lang="en-US" sz="2300" kern="1200"/>
        </a:p>
      </dsp:txBody>
      <dsp:txXfrm>
        <a:off x="3587546" y="3323514"/>
        <a:ext cx="3972458" cy="4070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7CC66-E861-4321-9D05-54C0C337ABD6}">
      <dsp:nvSpPr>
        <dsp:cNvPr id="0" name=""/>
        <dsp:cNvSpPr/>
      </dsp:nvSpPr>
      <dsp:spPr>
        <a:xfrm>
          <a:off x="0" y="253799"/>
          <a:ext cx="6144767" cy="4032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D584F-77C3-4CA5-AF34-6585A874FB13}">
      <dsp:nvSpPr>
        <dsp:cNvPr id="0" name=""/>
        <dsp:cNvSpPr/>
      </dsp:nvSpPr>
      <dsp:spPr>
        <a:xfrm>
          <a:off x="307238" y="17639"/>
          <a:ext cx="4301337"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اختيار موضوع واسع جدًا</a:t>
          </a:r>
          <a:endParaRPr lang="en-US" sz="1600" kern="1200" dirty="0"/>
        </a:p>
      </dsp:txBody>
      <dsp:txXfrm>
        <a:off x="330295" y="40696"/>
        <a:ext cx="4255223" cy="426206"/>
      </dsp:txXfrm>
    </dsp:sp>
    <dsp:sp modelId="{1B420CCB-FD77-4042-85D5-00C9878F6728}">
      <dsp:nvSpPr>
        <dsp:cNvPr id="0" name=""/>
        <dsp:cNvSpPr/>
      </dsp:nvSpPr>
      <dsp:spPr>
        <a:xfrm>
          <a:off x="0" y="979559"/>
          <a:ext cx="6144767" cy="4032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722507-EB57-40CB-B76B-232821189E2C}">
      <dsp:nvSpPr>
        <dsp:cNvPr id="0" name=""/>
        <dsp:cNvSpPr/>
      </dsp:nvSpPr>
      <dsp:spPr>
        <a:xfrm>
          <a:off x="307238" y="743399"/>
          <a:ext cx="4301337" cy="4723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ضعف مشكلة البحث</a:t>
          </a:r>
          <a:endParaRPr lang="en-US" sz="1600" kern="1200" dirty="0"/>
        </a:p>
      </dsp:txBody>
      <dsp:txXfrm>
        <a:off x="330295" y="766456"/>
        <a:ext cx="4255223" cy="426206"/>
      </dsp:txXfrm>
    </dsp:sp>
    <dsp:sp modelId="{9809C2CC-CD09-4A20-A9D9-5561B812B63E}">
      <dsp:nvSpPr>
        <dsp:cNvPr id="0" name=""/>
        <dsp:cNvSpPr/>
      </dsp:nvSpPr>
      <dsp:spPr>
        <a:xfrm>
          <a:off x="0" y="1705319"/>
          <a:ext cx="6144767" cy="4032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F438F6-24CD-4693-881F-920361636FD0}">
      <dsp:nvSpPr>
        <dsp:cNvPr id="0" name=""/>
        <dsp:cNvSpPr/>
      </dsp:nvSpPr>
      <dsp:spPr>
        <a:xfrm>
          <a:off x="307238" y="1469159"/>
          <a:ext cx="4301337" cy="47232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عدم اتساق الأهداف والأسئلة</a:t>
          </a:r>
          <a:endParaRPr lang="en-US" sz="1600" kern="1200" dirty="0"/>
        </a:p>
      </dsp:txBody>
      <dsp:txXfrm>
        <a:off x="330295" y="1492216"/>
        <a:ext cx="4255223" cy="426206"/>
      </dsp:txXfrm>
    </dsp:sp>
    <dsp:sp modelId="{A8193A56-32BE-426C-A910-EA6B4C164C8E}">
      <dsp:nvSpPr>
        <dsp:cNvPr id="0" name=""/>
        <dsp:cNvSpPr/>
      </dsp:nvSpPr>
      <dsp:spPr>
        <a:xfrm>
          <a:off x="0" y="2431079"/>
          <a:ext cx="6144767" cy="4032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1A06CB-0D19-43B8-9FF3-761FDE095DEE}">
      <dsp:nvSpPr>
        <dsp:cNvPr id="0" name=""/>
        <dsp:cNvSpPr/>
      </dsp:nvSpPr>
      <dsp:spPr>
        <a:xfrm>
          <a:off x="307238" y="2194919"/>
          <a:ext cx="4301337" cy="4723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ضعف الدراسات السابقة</a:t>
          </a:r>
          <a:endParaRPr lang="en-US" sz="1600" kern="1200" dirty="0"/>
        </a:p>
      </dsp:txBody>
      <dsp:txXfrm>
        <a:off x="330295" y="2217976"/>
        <a:ext cx="4255223" cy="426206"/>
      </dsp:txXfrm>
    </dsp:sp>
    <dsp:sp modelId="{92A9120F-0F8D-44FB-9794-A3BAB9770B1F}">
      <dsp:nvSpPr>
        <dsp:cNvPr id="0" name=""/>
        <dsp:cNvSpPr/>
      </dsp:nvSpPr>
      <dsp:spPr>
        <a:xfrm>
          <a:off x="0" y="3156840"/>
          <a:ext cx="6144767" cy="403200"/>
        </a:xfrm>
        <a:prstGeom prst="rect">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FFF940-D48F-4C49-8BE3-064F5CA4C038}">
      <dsp:nvSpPr>
        <dsp:cNvPr id="0" name=""/>
        <dsp:cNvSpPr/>
      </dsp:nvSpPr>
      <dsp:spPr>
        <a:xfrm>
          <a:off x="307238" y="2920680"/>
          <a:ext cx="4301337" cy="47232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منهجية غير مناسبة</a:t>
          </a:r>
          <a:endParaRPr lang="en-US" sz="1600" kern="1200" dirty="0"/>
        </a:p>
      </dsp:txBody>
      <dsp:txXfrm>
        <a:off x="330295" y="2943737"/>
        <a:ext cx="4255223" cy="426206"/>
      </dsp:txXfrm>
    </dsp:sp>
    <dsp:sp modelId="{959C2A68-4638-49E4-A887-494D20745A6F}">
      <dsp:nvSpPr>
        <dsp:cNvPr id="0" name=""/>
        <dsp:cNvSpPr/>
      </dsp:nvSpPr>
      <dsp:spPr>
        <a:xfrm>
          <a:off x="0" y="3882600"/>
          <a:ext cx="6144767" cy="4032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5FBCAA-3634-4FE0-985E-4E012891CCA2}">
      <dsp:nvSpPr>
        <dsp:cNvPr id="0" name=""/>
        <dsp:cNvSpPr/>
      </dsp:nvSpPr>
      <dsp:spPr>
        <a:xfrm>
          <a:off x="307238" y="3646440"/>
          <a:ext cx="4301337"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أخطاء لغوية</a:t>
          </a:r>
          <a:endParaRPr lang="en-US" sz="1600" kern="1200" dirty="0"/>
        </a:p>
      </dsp:txBody>
      <dsp:txXfrm>
        <a:off x="330295" y="3669497"/>
        <a:ext cx="4255223" cy="426206"/>
      </dsp:txXfrm>
    </dsp:sp>
    <dsp:sp modelId="{ABD7EC4D-A812-454A-8F6A-EDA06005D926}">
      <dsp:nvSpPr>
        <dsp:cNvPr id="0" name=""/>
        <dsp:cNvSpPr/>
      </dsp:nvSpPr>
      <dsp:spPr>
        <a:xfrm>
          <a:off x="0" y="4608360"/>
          <a:ext cx="6144767" cy="4032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8AE857-00F6-451C-A7BD-45E484E4E39E}">
      <dsp:nvSpPr>
        <dsp:cNvPr id="0" name=""/>
        <dsp:cNvSpPr/>
      </dsp:nvSpPr>
      <dsp:spPr>
        <a:xfrm>
          <a:off x="307238" y="4372200"/>
          <a:ext cx="4301337" cy="4723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580" tIns="0" rIns="162580" bIns="0" numCol="1" spcCol="1270" anchor="ctr" anchorCtr="0">
          <a:noAutofit/>
        </a:bodyPr>
        <a:lstStyle/>
        <a:p>
          <a:pPr marL="0" lvl="0" indent="0" algn="l" defTabSz="711200">
            <a:lnSpc>
              <a:spcPct val="90000"/>
            </a:lnSpc>
            <a:spcBef>
              <a:spcPct val="0"/>
            </a:spcBef>
            <a:spcAft>
              <a:spcPct val="35000"/>
            </a:spcAft>
            <a:buNone/>
          </a:pPr>
          <a:r>
            <a:rPr lang="ar-SA" sz="1600" kern="1200" dirty="0"/>
            <a:t>توثيق غير دقيق</a:t>
          </a:r>
          <a:endParaRPr lang="en-US" sz="1600" kern="1200" dirty="0"/>
        </a:p>
      </dsp:txBody>
      <dsp:txXfrm>
        <a:off x="330295" y="4395257"/>
        <a:ext cx="4255223" cy="4262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82A1C-7E6B-4C1B-9F55-9BDF21CAFA50}">
      <dsp:nvSpPr>
        <dsp:cNvPr id="0" name=""/>
        <dsp:cNvSpPr/>
      </dsp:nvSpPr>
      <dsp:spPr>
        <a:xfrm>
          <a:off x="3570223" y="1034"/>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أصالة الموضوع</a:t>
          </a:r>
          <a:endParaRPr lang="en-US" sz="3000" kern="1200" dirty="0"/>
        </a:p>
      </dsp:txBody>
      <dsp:txXfrm>
        <a:off x="3599630" y="30441"/>
        <a:ext cx="3957688" cy="543596"/>
      </dsp:txXfrm>
    </dsp:sp>
    <dsp:sp modelId="{C76E6095-55C9-474A-A512-7608C2F3D2B9}">
      <dsp:nvSpPr>
        <dsp:cNvPr id="0" name=""/>
        <dsp:cNvSpPr/>
      </dsp:nvSpPr>
      <dsp:spPr>
        <a:xfrm>
          <a:off x="3570223" y="633566"/>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وضوح المشكلة</a:t>
          </a:r>
          <a:endParaRPr lang="en-US" sz="3000" kern="1200" dirty="0"/>
        </a:p>
      </dsp:txBody>
      <dsp:txXfrm>
        <a:off x="3599630" y="662973"/>
        <a:ext cx="3957688" cy="543596"/>
      </dsp:txXfrm>
    </dsp:sp>
    <dsp:sp modelId="{D0322836-5E01-4EB6-AFF0-FBA57E8A81BA}">
      <dsp:nvSpPr>
        <dsp:cNvPr id="0" name=""/>
        <dsp:cNvSpPr/>
      </dsp:nvSpPr>
      <dsp:spPr>
        <a:xfrm>
          <a:off x="3570223" y="1266097"/>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سلامة المنهجية</a:t>
          </a:r>
          <a:endParaRPr lang="en-US" sz="3000" kern="1200" dirty="0"/>
        </a:p>
      </dsp:txBody>
      <dsp:txXfrm>
        <a:off x="3599630" y="1295504"/>
        <a:ext cx="3957688" cy="543596"/>
      </dsp:txXfrm>
    </dsp:sp>
    <dsp:sp modelId="{FB567C5D-0802-4A02-8BD0-4EB971813A51}">
      <dsp:nvSpPr>
        <dsp:cNvPr id="0" name=""/>
        <dsp:cNvSpPr/>
      </dsp:nvSpPr>
      <dsp:spPr>
        <a:xfrm>
          <a:off x="3570223" y="1898629"/>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أهمية الدراسة</a:t>
          </a:r>
          <a:endParaRPr lang="en-US" sz="3000" kern="1200" dirty="0"/>
        </a:p>
      </dsp:txBody>
      <dsp:txXfrm>
        <a:off x="3599630" y="1928036"/>
        <a:ext cx="3957688" cy="543596"/>
      </dsp:txXfrm>
    </dsp:sp>
    <dsp:sp modelId="{E10EBB63-F028-4D13-8AFE-458B2B15BC92}">
      <dsp:nvSpPr>
        <dsp:cNvPr id="0" name=""/>
        <dsp:cNvSpPr/>
      </dsp:nvSpPr>
      <dsp:spPr>
        <a:xfrm>
          <a:off x="3570223" y="2531160"/>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إمكانية التطبيق</a:t>
          </a:r>
          <a:endParaRPr lang="en-US" sz="3000" kern="1200" dirty="0"/>
        </a:p>
      </dsp:txBody>
      <dsp:txXfrm>
        <a:off x="3599630" y="2560567"/>
        <a:ext cx="3957688" cy="543596"/>
      </dsp:txXfrm>
    </dsp:sp>
    <dsp:sp modelId="{B91FEA17-2F2F-4546-B4CA-D905A58D3AB5}">
      <dsp:nvSpPr>
        <dsp:cNvPr id="0" name=""/>
        <dsp:cNvSpPr/>
      </dsp:nvSpPr>
      <dsp:spPr>
        <a:xfrm>
          <a:off x="3570223" y="3163692"/>
          <a:ext cx="4016502" cy="6024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ar-SA" sz="3000" kern="1200" dirty="0"/>
            <a:t>جودة الكتابة</a:t>
          </a:r>
          <a:endParaRPr lang="en-US" sz="3000" kern="1200" dirty="0"/>
        </a:p>
      </dsp:txBody>
      <dsp:txXfrm>
        <a:off x="3599630" y="3193099"/>
        <a:ext cx="3957688" cy="5435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9132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64449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935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10566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26255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0809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52187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96895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51082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506329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5/21/2026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12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5/21/2026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45284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EC44CD-E290-4D60-A056-5BA05B182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E381FAB-3C7A-357C-DCBB-28EF79F208E3}"/>
              </a:ext>
            </a:extLst>
          </p:cNvPr>
          <p:cNvPicPr>
            <a:picLocks noChangeAspect="1"/>
          </p:cNvPicPr>
          <p:nvPr/>
        </p:nvPicPr>
        <p:blipFill>
          <a:blip r:embed="rId2">
            <a:alphaModFix amt="40000"/>
            <a:grayscl/>
            <a:extLst>
              <a:ext uri="{BEBA8EAE-BF5A-486C-A8C5-ECC9F3942E4B}">
                <a14:imgProps xmlns:a14="http://schemas.microsoft.com/office/drawing/2010/main">
                  <a14:imgLayer r:embed="rId3">
                    <a14:imgEffect>
                      <a14:saturation sat="33000"/>
                    </a14:imgEffect>
                  </a14:imgLayer>
                </a14:imgProps>
              </a:ext>
            </a:extLst>
          </a:blip>
          <a:srcRect t="40237" b="3513"/>
          <a:stretch>
            <a:fillRect/>
          </a:stretch>
        </p:blipFill>
        <p:spPr>
          <a:xfrm>
            <a:off x="-2" y="-4"/>
            <a:ext cx="12192001" cy="6858001"/>
          </a:xfrm>
          <a:prstGeom prst="rect">
            <a:avLst/>
          </a:prstGeom>
        </p:spPr>
      </p:pic>
      <p:sp>
        <p:nvSpPr>
          <p:cNvPr id="2" name="عنوان 1">
            <a:extLst>
              <a:ext uri="{FF2B5EF4-FFF2-40B4-BE49-F238E27FC236}">
                <a16:creationId xmlns:a16="http://schemas.microsoft.com/office/drawing/2014/main" id="{95B041BD-4B60-A401-0F5A-1461B77E5B04}"/>
              </a:ext>
            </a:extLst>
          </p:cNvPr>
          <p:cNvSpPr>
            <a:spLocks noGrp="1"/>
          </p:cNvSpPr>
          <p:nvPr>
            <p:ph type="ctrTitle"/>
          </p:nvPr>
        </p:nvSpPr>
        <p:spPr>
          <a:xfrm>
            <a:off x="517870" y="978408"/>
            <a:ext cx="5021182" cy="2450592"/>
          </a:xfrm>
        </p:spPr>
        <p:txBody>
          <a:bodyPr anchor="t">
            <a:normAutofit/>
          </a:bodyPr>
          <a:lstStyle/>
          <a:p>
            <a:pPr>
              <a:lnSpc>
                <a:spcPct val="90000"/>
              </a:lnSpc>
            </a:pPr>
            <a:r>
              <a:rPr lang="ar-SA" sz="5600" b="1">
                <a:solidFill>
                  <a:srgbClr val="FFFFFF"/>
                </a:solidFill>
              </a:rPr>
              <a:t>خطة بحث مقدمة لنيل درجة الماجستير</a:t>
            </a:r>
            <a:br>
              <a:rPr lang="en-US" sz="5600">
                <a:solidFill>
                  <a:srgbClr val="FFFFFF"/>
                </a:solidFill>
              </a:rPr>
            </a:br>
            <a:endParaRPr lang="ar-EG" sz="5600">
              <a:solidFill>
                <a:srgbClr val="FFFFFF"/>
              </a:solidFill>
            </a:endParaRPr>
          </a:p>
        </p:txBody>
      </p:sp>
      <p:sp>
        <p:nvSpPr>
          <p:cNvPr id="3" name="عنوان فرعي 2">
            <a:extLst>
              <a:ext uri="{FF2B5EF4-FFF2-40B4-BE49-F238E27FC236}">
                <a16:creationId xmlns:a16="http://schemas.microsoft.com/office/drawing/2014/main" id="{5E14F742-83C6-F8C9-7AB6-ED2A82B8AD28}"/>
              </a:ext>
            </a:extLst>
          </p:cNvPr>
          <p:cNvSpPr>
            <a:spLocks noGrp="1"/>
          </p:cNvSpPr>
          <p:nvPr>
            <p:ph type="subTitle" idx="1"/>
          </p:nvPr>
        </p:nvSpPr>
        <p:spPr>
          <a:xfrm>
            <a:off x="6652366" y="4017818"/>
            <a:ext cx="5040785" cy="1828799"/>
          </a:xfrm>
        </p:spPr>
        <p:txBody>
          <a:bodyPr anchor="b">
            <a:normAutofit/>
          </a:bodyPr>
          <a:lstStyle/>
          <a:p>
            <a:r>
              <a:rPr lang="ar-SA" sz="2400" b="1">
                <a:solidFill>
                  <a:srgbClr val="FFFFFF"/>
                </a:solidFill>
              </a:rPr>
              <a:t>خطة بحث مقدمة لنيل درجة الماجستير</a:t>
            </a:r>
            <a:endParaRPr lang="en-US" sz="2400">
              <a:solidFill>
                <a:srgbClr val="FFFFFF"/>
              </a:solidFill>
            </a:endParaRPr>
          </a:p>
          <a:p>
            <a:endParaRPr lang="ar-EG" sz="2400">
              <a:solidFill>
                <a:srgbClr val="FFFFFF"/>
              </a:solidFill>
            </a:endParaRPr>
          </a:p>
        </p:txBody>
      </p:sp>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1189494-2B67-46D2-93D6-A122A09BF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صورة 5">
            <a:extLst>
              <a:ext uri="{FF2B5EF4-FFF2-40B4-BE49-F238E27FC236}">
                <a16:creationId xmlns:a16="http://schemas.microsoft.com/office/drawing/2014/main" id="{8147C534-3D57-E0B1-40E4-5108C4D4D752}"/>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9514732" y="391885"/>
            <a:ext cx="2382451" cy="1472788"/>
          </a:xfrm>
          <a:prstGeom prst="rect">
            <a:avLst/>
          </a:prstGeom>
        </p:spPr>
      </p:pic>
    </p:spTree>
    <p:extLst>
      <p:ext uri="{BB962C8B-B14F-4D97-AF65-F5344CB8AC3E}">
        <p14:creationId xmlns:p14="http://schemas.microsoft.com/office/powerpoint/2010/main" val="6125389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4" name="Rectangle 9">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2" name="Rectangle 11">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عنوان 1">
            <a:extLst>
              <a:ext uri="{FF2B5EF4-FFF2-40B4-BE49-F238E27FC236}">
                <a16:creationId xmlns:a16="http://schemas.microsoft.com/office/drawing/2014/main" id="{FDB62539-782D-F383-DCEC-CDD94D26B47B}"/>
              </a:ext>
            </a:extLst>
          </p:cNvPr>
          <p:cNvSpPr>
            <a:spLocks noGrp="1"/>
          </p:cNvSpPr>
          <p:nvPr>
            <p:ph type="title"/>
          </p:nvPr>
        </p:nvSpPr>
        <p:spPr>
          <a:xfrm>
            <a:off x="521208" y="978408"/>
            <a:ext cx="3410712" cy="5376672"/>
          </a:xfrm>
        </p:spPr>
        <p:txBody>
          <a:bodyPr>
            <a:normAutofit/>
          </a:bodyPr>
          <a:lstStyle/>
          <a:p>
            <a:r>
              <a:rPr lang="ar-SA" sz="4000"/>
              <a:t>مقدمة</a:t>
            </a:r>
            <a:br>
              <a:rPr lang="en-US" sz="4000"/>
            </a:br>
            <a:endParaRPr lang="ar-EG" sz="4000"/>
          </a:p>
        </p:txBody>
      </p:sp>
      <p:sp>
        <p:nvSpPr>
          <p:cNvPr id="3" name="عنصر نائب للمحتوى 2">
            <a:extLst>
              <a:ext uri="{FF2B5EF4-FFF2-40B4-BE49-F238E27FC236}">
                <a16:creationId xmlns:a16="http://schemas.microsoft.com/office/drawing/2014/main" id="{9B546F73-D986-CD5F-548F-31602EF2ECB3}"/>
              </a:ext>
            </a:extLst>
          </p:cNvPr>
          <p:cNvSpPr>
            <a:spLocks noGrp="1"/>
          </p:cNvSpPr>
          <p:nvPr>
            <p:ph idx="1"/>
          </p:nvPr>
        </p:nvSpPr>
        <p:spPr>
          <a:xfrm>
            <a:off x="4636008" y="1042416"/>
            <a:ext cx="7031736" cy="5312664"/>
          </a:xfrm>
        </p:spPr>
        <p:txBody>
          <a:bodyPr>
            <a:normAutofit/>
          </a:bodyPr>
          <a:lstStyle/>
          <a:p>
            <a:pPr marL="0" indent="0" rtl="1">
              <a:buNone/>
            </a:pPr>
            <a:r>
              <a:rPr lang="ar-SA" dirty="0"/>
              <a:t>تُعد خطة البحث المقدمة لنيل درجة الماجستير من أهم المراحل الأكاديمية التي يمر بها طالب الدراسات العليا، إذ تمثل الأساس العلمي والمنهجي الذي يُبنى عليه البحث بأكمله فخطة البحث ليست مجرد إجراء شكلي أو وثيقة أكاديمية تُقدَّم للقسم العلمي أو لجنة الدراسات العليا للحصول على الموافقة، بل هي تصور علمي متكامل يوضح كيفية تنفيذ الدراسة، والأهداف التي يسعى الباحث إلى تحقيقها، والأساليب العلمية التي سيتم الاعتماد عليها للوصول إلى النتائج المرجوة</a:t>
            </a:r>
            <a:r>
              <a:rPr lang="en-US" dirty="0"/>
              <a:t>.</a:t>
            </a:r>
          </a:p>
          <a:p>
            <a:pPr marL="0" indent="0" rtl="1">
              <a:buNone/>
            </a:pPr>
            <a:endParaRPr lang="ar-EG" dirty="0"/>
          </a:p>
        </p:txBody>
      </p:sp>
      <p:pic>
        <p:nvPicPr>
          <p:cNvPr id="5" name="صورة 4">
            <a:extLst>
              <a:ext uri="{FF2B5EF4-FFF2-40B4-BE49-F238E27FC236}">
                <a16:creationId xmlns:a16="http://schemas.microsoft.com/office/drawing/2014/main" id="{4EDE664B-75D2-8B0A-F258-1BDDEDDE9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 y="5322447"/>
            <a:ext cx="1662073" cy="1027463"/>
          </a:xfrm>
          <a:prstGeom prst="rect">
            <a:avLst/>
          </a:prstGeom>
        </p:spPr>
      </p:pic>
    </p:spTree>
    <p:extLst>
      <p:ext uri="{BB962C8B-B14F-4D97-AF65-F5344CB8AC3E}">
        <p14:creationId xmlns:p14="http://schemas.microsoft.com/office/powerpoint/2010/main" val="110874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11AB2E8D-A0D1-C8E9-96FF-40691B10FFE2}"/>
              </a:ext>
            </a:extLst>
          </p:cNvPr>
          <p:cNvSpPr>
            <a:spLocks noGrp="1"/>
          </p:cNvSpPr>
          <p:nvPr>
            <p:ph type="title"/>
          </p:nvPr>
        </p:nvSpPr>
        <p:spPr>
          <a:xfrm>
            <a:off x="521208" y="978408"/>
            <a:ext cx="11155680" cy="1463040"/>
          </a:xfrm>
        </p:spPr>
        <p:txBody>
          <a:bodyPr>
            <a:normAutofit/>
          </a:bodyPr>
          <a:lstStyle/>
          <a:p>
            <a:r>
              <a:rPr lang="ar-SA" dirty="0"/>
              <a:t>مفهوم خطة البحث لنيل درجة الماجستير</a:t>
            </a:r>
            <a:endParaRPr lang="ar-EG" dirty="0"/>
          </a:p>
        </p:txBody>
      </p:sp>
      <p:sp>
        <p:nvSpPr>
          <p:cNvPr id="11" name="Rectangle 1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63E76A2D-C0AF-2D21-D3CA-15A4DE50E6C4}"/>
              </a:ext>
            </a:extLst>
          </p:cNvPr>
          <p:cNvGraphicFramePr>
            <a:graphicFrameLocks noGrp="1"/>
          </p:cNvGraphicFramePr>
          <p:nvPr>
            <p:ph idx="1"/>
            <p:extLst>
              <p:ext uri="{D42A27DB-BD31-4B8C-83A1-F6EECF244321}">
                <p14:modId xmlns:p14="http://schemas.microsoft.com/office/powerpoint/2010/main" val="3638515041"/>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صورة 5">
            <a:extLst>
              <a:ext uri="{FF2B5EF4-FFF2-40B4-BE49-F238E27FC236}">
                <a16:creationId xmlns:a16="http://schemas.microsoft.com/office/drawing/2014/main" id="{6AAFB410-A723-6203-E00E-3A3845E514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15577" y="1037880"/>
            <a:ext cx="1662073" cy="1027463"/>
          </a:xfrm>
          <a:prstGeom prst="rect">
            <a:avLst/>
          </a:prstGeom>
        </p:spPr>
      </p:pic>
    </p:spTree>
    <p:extLst>
      <p:ext uri="{BB962C8B-B14F-4D97-AF65-F5344CB8AC3E}">
        <p14:creationId xmlns:p14="http://schemas.microsoft.com/office/powerpoint/2010/main" val="67127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D8A49C9E-BDF1-1B63-B60A-837DDD91E22A}"/>
              </a:ext>
            </a:extLst>
          </p:cNvPr>
          <p:cNvSpPr>
            <a:spLocks noGrp="1"/>
          </p:cNvSpPr>
          <p:nvPr>
            <p:ph type="title"/>
          </p:nvPr>
        </p:nvSpPr>
        <p:spPr>
          <a:xfrm>
            <a:off x="521208" y="978408"/>
            <a:ext cx="11155680" cy="1463040"/>
          </a:xfrm>
        </p:spPr>
        <p:txBody>
          <a:bodyPr>
            <a:normAutofit/>
          </a:bodyPr>
          <a:lstStyle/>
          <a:p>
            <a:r>
              <a:rPr lang="ar-SA" dirty="0"/>
              <a:t>أهمية خطة البحث المقدمة لنيل درجة الماجستير</a:t>
            </a:r>
            <a:endParaRPr lang="ar-EG" dirty="0"/>
          </a:p>
        </p:txBody>
      </p:sp>
      <p:sp>
        <p:nvSpPr>
          <p:cNvPr id="24" name="Rectangle 23">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عنصر نائب للمحتوى 2">
            <a:extLst>
              <a:ext uri="{FF2B5EF4-FFF2-40B4-BE49-F238E27FC236}">
                <a16:creationId xmlns:a16="http://schemas.microsoft.com/office/drawing/2014/main" id="{57DC474F-385E-D5B7-4E2A-877C47277C47}"/>
              </a:ext>
            </a:extLst>
          </p:cNvPr>
          <p:cNvGraphicFramePr>
            <a:graphicFrameLocks noGrp="1"/>
          </p:cNvGraphicFramePr>
          <p:nvPr>
            <p:ph idx="1"/>
            <p:extLst>
              <p:ext uri="{D42A27DB-BD31-4B8C-83A1-F6EECF244321}">
                <p14:modId xmlns:p14="http://schemas.microsoft.com/office/powerpoint/2010/main" val="385401015"/>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343AB15F-3905-2429-04E2-477D5050AC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51875" y="1037880"/>
            <a:ext cx="1662073" cy="1027463"/>
          </a:xfrm>
          <a:prstGeom prst="rect">
            <a:avLst/>
          </a:prstGeom>
        </p:spPr>
      </p:pic>
    </p:spTree>
    <p:extLst>
      <p:ext uri="{BB962C8B-B14F-4D97-AF65-F5344CB8AC3E}">
        <p14:creationId xmlns:p14="http://schemas.microsoft.com/office/powerpoint/2010/main" val="1754185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817D949E-564D-4503-A64E-D22FA3232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2AE1272D-A45C-B73C-F09C-E831BFC41589}"/>
              </a:ext>
            </a:extLst>
          </p:cNvPr>
          <p:cNvSpPr>
            <a:spLocks noGrp="1"/>
          </p:cNvSpPr>
          <p:nvPr>
            <p:ph type="title"/>
          </p:nvPr>
        </p:nvSpPr>
        <p:spPr>
          <a:xfrm>
            <a:off x="521208" y="978408"/>
            <a:ext cx="4032504" cy="3364992"/>
          </a:xfrm>
        </p:spPr>
        <p:txBody>
          <a:bodyPr>
            <a:normAutofit/>
          </a:bodyPr>
          <a:lstStyle/>
          <a:p>
            <a:pPr algn="ctr"/>
            <a:r>
              <a:rPr lang="ar-SA" dirty="0"/>
              <a:t>خصائص خطة البحث الجيدة</a:t>
            </a:r>
            <a:endParaRPr lang="ar-EG" dirty="0"/>
          </a:p>
        </p:txBody>
      </p:sp>
      <p:sp>
        <p:nvSpPr>
          <p:cNvPr id="24" name="Rectangle 19">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808AB-2943-464C-A710-F2A18D869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300216"/>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2065269E-31AC-846C-43FF-62B2E6884BF9}"/>
              </a:ext>
            </a:extLst>
          </p:cNvPr>
          <p:cNvGraphicFramePr>
            <a:graphicFrameLocks noGrp="1"/>
          </p:cNvGraphicFramePr>
          <p:nvPr>
            <p:ph idx="1"/>
            <p:extLst>
              <p:ext uri="{D42A27DB-BD31-4B8C-83A1-F6EECF244321}">
                <p14:modId xmlns:p14="http://schemas.microsoft.com/office/powerpoint/2010/main" val="1284557890"/>
              </p:ext>
            </p:extLst>
          </p:nvPr>
        </p:nvGraphicFramePr>
        <p:xfrm>
          <a:off x="5065776" y="978408"/>
          <a:ext cx="6620256" cy="4965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صورة 5">
            <a:extLst>
              <a:ext uri="{FF2B5EF4-FFF2-40B4-BE49-F238E27FC236}">
                <a16:creationId xmlns:a16="http://schemas.microsoft.com/office/drawing/2014/main" id="{4159B9FC-4602-36FA-B00A-A14B679CE9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297" y="5135325"/>
            <a:ext cx="1964772" cy="1214586"/>
          </a:xfrm>
          <a:prstGeom prst="rect">
            <a:avLst/>
          </a:prstGeom>
        </p:spPr>
      </p:pic>
    </p:spTree>
    <p:extLst>
      <p:ext uri="{BB962C8B-B14F-4D97-AF65-F5344CB8AC3E}">
        <p14:creationId xmlns:p14="http://schemas.microsoft.com/office/powerpoint/2010/main" val="4274839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7E8FAFE-F3EA-F25E-BD09-9A4AEEEBCE0F}"/>
              </a:ext>
            </a:extLst>
          </p:cNvPr>
          <p:cNvSpPr>
            <a:spLocks noGrp="1"/>
          </p:cNvSpPr>
          <p:nvPr>
            <p:ph type="title"/>
          </p:nvPr>
        </p:nvSpPr>
        <p:spPr/>
        <p:txBody>
          <a:bodyPr/>
          <a:lstStyle/>
          <a:p>
            <a:r>
              <a:rPr lang="ar-SA" dirty="0"/>
              <a:t>عناصر خطة البحث المقدمة لنيل درجة الماجستير</a:t>
            </a:r>
            <a:endParaRPr lang="ar-EG" dirty="0"/>
          </a:p>
        </p:txBody>
      </p:sp>
      <p:graphicFrame>
        <p:nvGraphicFramePr>
          <p:cNvPr id="5" name="عنصر نائب للمحتوى 2">
            <a:extLst>
              <a:ext uri="{FF2B5EF4-FFF2-40B4-BE49-F238E27FC236}">
                <a16:creationId xmlns:a16="http://schemas.microsoft.com/office/drawing/2014/main" id="{C5A9D2E6-38D9-05AE-BAFB-25348113E220}"/>
              </a:ext>
            </a:extLst>
          </p:cNvPr>
          <p:cNvGraphicFramePr>
            <a:graphicFrameLocks noGrp="1"/>
          </p:cNvGraphicFramePr>
          <p:nvPr>
            <p:ph idx="1"/>
          </p:nvPr>
        </p:nvGraphicFramePr>
        <p:xfrm>
          <a:off x="521208" y="2578608"/>
          <a:ext cx="11155680" cy="3767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B58BDCD9-27F8-947A-8C79-B87B94BDDD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5184" y="978408"/>
            <a:ext cx="1662073" cy="1027463"/>
          </a:xfrm>
          <a:prstGeom prst="rect">
            <a:avLst/>
          </a:prstGeom>
        </p:spPr>
      </p:pic>
    </p:spTree>
    <p:extLst>
      <p:ext uri="{BB962C8B-B14F-4D97-AF65-F5344CB8AC3E}">
        <p14:creationId xmlns:p14="http://schemas.microsoft.com/office/powerpoint/2010/main" val="2679333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B13C4BD7-6FFC-01C2-857E-8C4423C17322}"/>
              </a:ext>
            </a:extLst>
          </p:cNvPr>
          <p:cNvSpPr>
            <a:spLocks noGrp="1"/>
          </p:cNvSpPr>
          <p:nvPr>
            <p:ph type="title"/>
          </p:nvPr>
        </p:nvSpPr>
        <p:spPr>
          <a:xfrm>
            <a:off x="521208" y="978408"/>
            <a:ext cx="11155680" cy="1463040"/>
          </a:xfrm>
        </p:spPr>
        <p:txBody>
          <a:bodyPr>
            <a:normAutofit/>
          </a:bodyPr>
          <a:lstStyle/>
          <a:p>
            <a:r>
              <a:rPr lang="ar-SA" dirty="0"/>
              <a:t>خطوات إعداد خطة بحث الماجستير</a:t>
            </a:r>
            <a:endParaRPr lang="ar-EG"/>
          </a:p>
        </p:txBody>
      </p:sp>
      <p:sp>
        <p:nvSpPr>
          <p:cNvPr id="11" name="Rectangle 1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8668A5A1-19A1-BD64-1579-24F2008021F1}"/>
              </a:ext>
            </a:extLst>
          </p:cNvPr>
          <p:cNvGraphicFramePr>
            <a:graphicFrameLocks noGrp="1"/>
          </p:cNvGraphicFramePr>
          <p:nvPr>
            <p:ph idx="1"/>
            <p:extLst>
              <p:ext uri="{D42A27DB-BD31-4B8C-83A1-F6EECF244321}">
                <p14:modId xmlns:p14="http://schemas.microsoft.com/office/powerpoint/2010/main" val="1071472130"/>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070AB29C-237D-62EF-4164-F6B093041D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2923" y="968580"/>
            <a:ext cx="1662073" cy="1027463"/>
          </a:xfrm>
          <a:prstGeom prst="rect">
            <a:avLst/>
          </a:prstGeom>
        </p:spPr>
      </p:pic>
    </p:spTree>
    <p:extLst>
      <p:ext uri="{BB962C8B-B14F-4D97-AF65-F5344CB8AC3E}">
        <p14:creationId xmlns:p14="http://schemas.microsoft.com/office/powerpoint/2010/main" val="1511859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17AA97-89A7-45C1-B813-BFF6C23D7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074A827A-2851-585B-FD59-F78FD9A889D8}"/>
              </a:ext>
            </a:extLst>
          </p:cNvPr>
          <p:cNvSpPr>
            <a:spLocks noGrp="1"/>
          </p:cNvSpPr>
          <p:nvPr>
            <p:ph type="title"/>
          </p:nvPr>
        </p:nvSpPr>
        <p:spPr>
          <a:xfrm>
            <a:off x="521208" y="978408"/>
            <a:ext cx="4288536" cy="3364992"/>
          </a:xfrm>
        </p:spPr>
        <p:txBody>
          <a:bodyPr>
            <a:normAutofit/>
          </a:bodyPr>
          <a:lstStyle/>
          <a:p>
            <a:r>
              <a:rPr lang="ar-SA" dirty="0"/>
              <a:t>الأخطاء الشائعة في خطط الماجستير</a:t>
            </a:r>
            <a:endParaRPr lang="ar-EG" dirty="0"/>
          </a:p>
        </p:txBody>
      </p:sp>
      <p:sp>
        <p:nvSpPr>
          <p:cNvPr id="11" name="Rectangle 10">
            <a:extLst>
              <a:ext uri="{FF2B5EF4-FFF2-40B4-BE49-F238E27FC236}">
                <a16:creationId xmlns:a16="http://schemas.microsoft.com/office/drawing/2014/main" id="{A91E908F-EF1E-2FDB-BE4D-3F4C56B2F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7A2980E-8F82-6B7D-A838-277407403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208" y="6299535"/>
            <a:ext cx="11155680"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1C8B434E-A33F-ED34-B286-BAA563483C1E}"/>
              </a:ext>
            </a:extLst>
          </p:cNvPr>
          <p:cNvGraphicFramePr>
            <a:graphicFrameLocks noGrp="1"/>
          </p:cNvGraphicFramePr>
          <p:nvPr>
            <p:ph idx="1"/>
            <p:extLst>
              <p:ext uri="{D42A27DB-BD31-4B8C-83A1-F6EECF244321}">
                <p14:modId xmlns:p14="http://schemas.microsoft.com/office/powerpoint/2010/main" val="1857681945"/>
              </p:ext>
            </p:extLst>
          </p:nvPr>
        </p:nvGraphicFramePr>
        <p:xfrm>
          <a:off x="5532120" y="978408"/>
          <a:ext cx="6144768"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240985E8-68DB-CBE0-E3FC-1458C6E633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177" y="4852129"/>
            <a:ext cx="1662073" cy="1027463"/>
          </a:xfrm>
          <a:prstGeom prst="rect">
            <a:avLst/>
          </a:prstGeom>
        </p:spPr>
      </p:pic>
    </p:spTree>
    <p:extLst>
      <p:ext uri="{BB962C8B-B14F-4D97-AF65-F5344CB8AC3E}">
        <p14:creationId xmlns:p14="http://schemas.microsoft.com/office/powerpoint/2010/main" val="331956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عنوان 1">
            <a:extLst>
              <a:ext uri="{FF2B5EF4-FFF2-40B4-BE49-F238E27FC236}">
                <a16:creationId xmlns:a16="http://schemas.microsoft.com/office/drawing/2014/main" id="{DF6BA5C2-DA3A-3087-514A-4A4E023EDBD0}"/>
              </a:ext>
            </a:extLst>
          </p:cNvPr>
          <p:cNvSpPr>
            <a:spLocks noGrp="1"/>
          </p:cNvSpPr>
          <p:nvPr>
            <p:ph type="title"/>
          </p:nvPr>
        </p:nvSpPr>
        <p:spPr>
          <a:xfrm>
            <a:off x="521208" y="978408"/>
            <a:ext cx="11155680" cy="1463040"/>
          </a:xfrm>
        </p:spPr>
        <p:txBody>
          <a:bodyPr>
            <a:normAutofit/>
          </a:bodyPr>
          <a:lstStyle/>
          <a:p>
            <a:r>
              <a:rPr lang="ar-SA" dirty="0"/>
              <a:t>معايير قبول خطة الماجستير</a:t>
            </a:r>
            <a:endParaRPr lang="ar-EG" dirty="0"/>
          </a:p>
        </p:txBody>
      </p:sp>
      <p:sp>
        <p:nvSpPr>
          <p:cNvPr id="11" name="Rectangle 1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B5B421B9-4D89-C208-67B1-6FC739D9C725}"/>
              </a:ext>
            </a:extLst>
          </p:cNvPr>
          <p:cNvGraphicFramePr>
            <a:graphicFrameLocks noGrp="1"/>
          </p:cNvGraphicFramePr>
          <p:nvPr>
            <p:ph idx="1"/>
            <p:extLst>
              <p:ext uri="{D42A27DB-BD31-4B8C-83A1-F6EECF244321}">
                <p14:modId xmlns:p14="http://schemas.microsoft.com/office/powerpoint/2010/main" val="1478757273"/>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9FC06FC1-F22E-A054-00C1-FEF63BF753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297" y="5322447"/>
            <a:ext cx="1662073" cy="1027463"/>
          </a:xfrm>
          <a:prstGeom prst="rect">
            <a:avLst/>
          </a:prstGeom>
        </p:spPr>
      </p:pic>
    </p:spTree>
    <p:extLst>
      <p:ext uri="{BB962C8B-B14F-4D97-AF65-F5344CB8AC3E}">
        <p14:creationId xmlns:p14="http://schemas.microsoft.com/office/powerpoint/2010/main" val="118345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4E17AA97-89A7-45C1-B813-BFF6C23D7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9">
            <a:extLst>
              <a:ext uri="{FF2B5EF4-FFF2-40B4-BE49-F238E27FC236}">
                <a16:creationId xmlns:a16="http://schemas.microsoft.com/office/drawing/2014/main" id="{33AC4FE1-D370-43A6-96C5-076716BB1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12648"/>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B593915B-F477-1605-CBF1-28A577F982AA}"/>
              </a:ext>
            </a:extLst>
          </p:cNvPr>
          <p:cNvSpPr>
            <a:spLocks noGrp="1"/>
          </p:cNvSpPr>
          <p:nvPr>
            <p:ph type="title"/>
          </p:nvPr>
        </p:nvSpPr>
        <p:spPr>
          <a:xfrm>
            <a:off x="521208" y="978408"/>
            <a:ext cx="5020056" cy="5376672"/>
          </a:xfrm>
        </p:spPr>
        <p:txBody>
          <a:bodyPr>
            <a:normAutofit/>
          </a:bodyPr>
          <a:lstStyle/>
          <a:p>
            <a:r>
              <a:rPr lang="ar-SA" dirty="0"/>
              <a:t>خاتمة</a:t>
            </a:r>
            <a:br>
              <a:rPr lang="en-US" dirty="0"/>
            </a:br>
            <a:endParaRPr lang="ar-EG" dirty="0"/>
          </a:p>
        </p:txBody>
      </p:sp>
      <p:sp>
        <p:nvSpPr>
          <p:cNvPr id="3" name="عنصر نائب للمحتوى 2">
            <a:extLst>
              <a:ext uri="{FF2B5EF4-FFF2-40B4-BE49-F238E27FC236}">
                <a16:creationId xmlns:a16="http://schemas.microsoft.com/office/drawing/2014/main" id="{DC6D4622-7DDA-99F8-22E6-057E249C543C}"/>
              </a:ext>
            </a:extLst>
          </p:cNvPr>
          <p:cNvSpPr>
            <a:spLocks noGrp="1"/>
          </p:cNvSpPr>
          <p:nvPr>
            <p:ph idx="1"/>
          </p:nvPr>
        </p:nvSpPr>
        <p:spPr>
          <a:xfrm>
            <a:off x="6665976" y="1042416"/>
            <a:ext cx="5010912" cy="5312664"/>
          </a:xfrm>
        </p:spPr>
        <p:txBody>
          <a:bodyPr>
            <a:normAutofit/>
          </a:bodyPr>
          <a:lstStyle/>
          <a:p>
            <a:pPr marL="0" indent="0" algn="just" rtl="1">
              <a:buNone/>
            </a:pPr>
            <a:r>
              <a:rPr lang="ar-SA" dirty="0"/>
              <a:t>تُعد خطة البحث المقدمة لنيل درجة الماجستير حجر الأساس الذي تقوم عليه الرسالة العلمية، فهي تمثل التصور الأولي الذي يرسم ملامح الدراسة ويحدد مسارها العلمي والمنهجي، وكلما كانت الخطة دقيقة ومنظمة ومبنية على أسس علمية سليمة، ازدادت فرص نجاح الباحث في إنجاز رسالة علمية قوية ذات قيمة معرفية وتطبيقية</a:t>
            </a:r>
            <a:r>
              <a:rPr lang="en-US" dirty="0"/>
              <a:t>.</a:t>
            </a:r>
          </a:p>
          <a:p>
            <a:pPr marL="0" indent="0" algn="just" rtl="1">
              <a:buNone/>
            </a:pPr>
            <a:endParaRPr lang="ar-EG" dirty="0"/>
          </a:p>
        </p:txBody>
      </p:sp>
      <p:pic>
        <p:nvPicPr>
          <p:cNvPr id="4" name="صورة 3">
            <a:extLst>
              <a:ext uri="{FF2B5EF4-FFF2-40B4-BE49-F238E27FC236}">
                <a16:creationId xmlns:a16="http://schemas.microsoft.com/office/drawing/2014/main" id="{6E707B64-2840-602E-07C5-8AC55B49F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 y="5032549"/>
            <a:ext cx="2131027" cy="1317362"/>
          </a:xfrm>
          <a:prstGeom prst="rect">
            <a:avLst/>
          </a:prstGeom>
        </p:spPr>
      </p:pic>
    </p:spTree>
    <p:extLst>
      <p:ext uri="{BB962C8B-B14F-4D97-AF65-F5344CB8AC3E}">
        <p14:creationId xmlns:p14="http://schemas.microsoft.com/office/powerpoint/2010/main" val="3566214763"/>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37</TotalTime>
  <Words>378</Words>
  <Application>Microsoft Office PowerPoint</Application>
  <PresentationFormat>شاشة عريضة</PresentationFormat>
  <Paragraphs>69</Paragraphs>
  <Slides>10</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10</vt:i4>
      </vt:variant>
    </vt:vector>
  </HeadingPairs>
  <TitlesOfParts>
    <vt:vector size="13" baseType="lpstr">
      <vt:lpstr>Arial</vt:lpstr>
      <vt:lpstr>Bierstadt</vt:lpstr>
      <vt:lpstr>GestaltVTI</vt:lpstr>
      <vt:lpstr>خطة بحث مقدمة لنيل درجة الماجستير </vt:lpstr>
      <vt:lpstr>مقدمة </vt:lpstr>
      <vt:lpstr>مفهوم خطة البحث لنيل درجة الماجستير</vt:lpstr>
      <vt:lpstr>أهمية خطة البحث المقدمة لنيل درجة الماجستير</vt:lpstr>
      <vt:lpstr>خصائص خطة البحث الجيدة</vt:lpstr>
      <vt:lpstr>عناصر خطة البحث المقدمة لنيل درجة الماجستير</vt:lpstr>
      <vt:lpstr>خطوات إعداد خطة بحث الماجستير</vt:lpstr>
      <vt:lpstr>الأخطاء الشائعة في خطط الماجستير</vt:lpstr>
      <vt:lpstr>معايير قبول خطة الماجستير</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2</cp:revision>
  <dcterms:created xsi:type="dcterms:W3CDTF">2026-05-21T07:32:19Z</dcterms:created>
  <dcterms:modified xsi:type="dcterms:W3CDTF">2026-05-21T08:09:37Z</dcterms:modified>
</cp:coreProperties>
</file>