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45DDD7-3CD9-4AA3-B9BF-25D21085C12A}"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62ED0795-378B-4C87-91CB-6153697023E8}">
      <dgm:prSet/>
      <dgm:spPr/>
      <dgm:t>
        <a:bodyPr/>
        <a:lstStyle/>
        <a:p>
          <a:r>
            <a:rPr lang="ar-SA" b="1" baseline="0"/>
            <a:t>فهم البناء الأكاديمي للرسالة</a:t>
          </a:r>
          <a:endParaRPr lang="en-US"/>
        </a:p>
      </dgm:t>
    </dgm:pt>
    <dgm:pt modelId="{B2F6E1C9-80DC-4CF1-BC32-AFE882C25554}" type="parTrans" cxnId="{A38F707B-1837-43F9-ACDB-9C0AA4264BA2}">
      <dgm:prSet/>
      <dgm:spPr/>
      <dgm:t>
        <a:bodyPr/>
        <a:lstStyle/>
        <a:p>
          <a:endParaRPr lang="en-US"/>
        </a:p>
      </dgm:t>
    </dgm:pt>
    <dgm:pt modelId="{EC2C9118-C596-40E9-8DC2-FB00E1EE4244}" type="sibTrans" cxnId="{A38F707B-1837-43F9-ACDB-9C0AA4264BA2}">
      <dgm:prSet/>
      <dgm:spPr/>
      <dgm:t>
        <a:bodyPr/>
        <a:lstStyle/>
        <a:p>
          <a:endParaRPr lang="en-US"/>
        </a:p>
      </dgm:t>
    </dgm:pt>
    <dgm:pt modelId="{28E4B88A-EBAD-4CFC-80C2-608B6C4E9547}">
      <dgm:prSet/>
      <dgm:spPr/>
      <dgm:t>
        <a:bodyPr/>
        <a:lstStyle/>
        <a:p>
          <a:r>
            <a:rPr lang="ar-SA" b="1" baseline="0"/>
            <a:t>التعرف على أسلوب الكتابة العلمية</a:t>
          </a:r>
          <a:endParaRPr lang="en-US"/>
        </a:p>
      </dgm:t>
    </dgm:pt>
    <dgm:pt modelId="{F72C7C0D-2FEA-4078-AA48-9919AD9CC3C4}" type="parTrans" cxnId="{F1E1417D-4BD9-41EA-9B2B-7B9B88A9B1DB}">
      <dgm:prSet/>
      <dgm:spPr/>
      <dgm:t>
        <a:bodyPr/>
        <a:lstStyle/>
        <a:p>
          <a:endParaRPr lang="en-US"/>
        </a:p>
      </dgm:t>
    </dgm:pt>
    <dgm:pt modelId="{ECCC2C3B-1AEF-4B7B-83C4-1656FEE7CF50}" type="sibTrans" cxnId="{F1E1417D-4BD9-41EA-9B2B-7B9B88A9B1DB}">
      <dgm:prSet/>
      <dgm:spPr/>
      <dgm:t>
        <a:bodyPr/>
        <a:lstStyle/>
        <a:p>
          <a:endParaRPr lang="en-US"/>
        </a:p>
      </dgm:t>
    </dgm:pt>
    <dgm:pt modelId="{6166A07A-2C1A-40CE-8100-536CDC22A117}">
      <dgm:prSet/>
      <dgm:spPr/>
      <dgm:t>
        <a:bodyPr/>
        <a:lstStyle/>
        <a:p>
          <a:r>
            <a:rPr lang="ar-SA" b="1" baseline="0"/>
            <a:t>تجنب الأخطاء الأكاديمية</a:t>
          </a:r>
          <a:endParaRPr lang="en-US"/>
        </a:p>
      </dgm:t>
    </dgm:pt>
    <dgm:pt modelId="{8B43B491-B283-4C6B-A8CF-D5D65B49AC57}" type="parTrans" cxnId="{8A206E50-CF8E-4DFC-898E-0FA8376FF87F}">
      <dgm:prSet/>
      <dgm:spPr/>
      <dgm:t>
        <a:bodyPr/>
        <a:lstStyle/>
        <a:p>
          <a:endParaRPr lang="en-US"/>
        </a:p>
      </dgm:t>
    </dgm:pt>
    <dgm:pt modelId="{44209951-775B-4019-9B84-B44978B7FC4C}" type="sibTrans" cxnId="{8A206E50-CF8E-4DFC-898E-0FA8376FF87F}">
      <dgm:prSet/>
      <dgm:spPr/>
      <dgm:t>
        <a:bodyPr/>
        <a:lstStyle/>
        <a:p>
          <a:endParaRPr lang="en-US"/>
        </a:p>
      </dgm:t>
    </dgm:pt>
    <dgm:pt modelId="{B1B67FA6-3ECC-400F-95CC-1AC19325AF02}">
      <dgm:prSet/>
      <dgm:spPr/>
      <dgm:t>
        <a:bodyPr/>
        <a:lstStyle/>
        <a:p>
          <a:r>
            <a:rPr lang="ar-SA" b="1" baseline="0"/>
            <a:t>توفير الوقت والجهد</a:t>
          </a:r>
          <a:endParaRPr lang="en-US"/>
        </a:p>
      </dgm:t>
    </dgm:pt>
    <dgm:pt modelId="{F388B0A8-E1CB-46CE-A90F-10FEBE1BC47C}" type="parTrans" cxnId="{E0DDE7D7-1225-481A-8702-197CFA630F2E}">
      <dgm:prSet/>
      <dgm:spPr/>
      <dgm:t>
        <a:bodyPr/>
        <a:lstStyle/>
        <a:p>
          <a:endParaRPr lang="en-US"/>
        </a:p>
      </dgm:t>
    </dgm:pt>
    <dgm:pt modelId="{11F2658A-4243-47C7-841D-CEC2F9341535}" type="sibTrans" cxnId="{E0DDE7D7-1225-481A-8702-197CFA630F2E}">
      <dgm:prSet/>
      <dgm:spPr/>
      <dgm:t>
        <a:bodyPr/>
        <a:lstStyle/>
        <a:p>
          <a:endParaRPr lang="en-US"/>
        </a:p>
      </dgm:t>
    </dgm:pt>
    <dgm:pt modelId="{FB448243-9377-4CFE-9EFD-AE792954D245}">
      <dgm:prSet/>
      <dgm:spPr/>
      <dgm:t>
        <a:bodyPr/>
        <a:lstStyle/>
        <a:p>
          <a:r>
            <a:rPr lang="ar-SA" b="1" baseline="0"/>
            <a:t>تحسين جودة الرسالة</a:t>
          </a:r>
          <a:endParaRPr lang="en-US"/>
        </a:p>
      </dgm:t>
    </dgm:pt>
    <dgm:pt modelId="{5F6FBD37-39A8-49B3-96E4-AD5BB48CB6F8}" type="parTrans" cxnId="{3E013CC4-A8C9-43AC-A9ED-D107AD4B706F}">
      <dgm:prSet/>
      <dgm:spPr/>
      <dgm:t>
        <a:bodyPr/>
        <a:lstStyle/>
        <a:p>
          <a:endParaRPr lang="en-US"/>
        </a:p>
      </dgm:t>
    </dgm:pt>
    <dgm:pt modelId="{B95A7DC7-9D91-4A2C-B133-FEC62601D76F}" type="sibTrans" cxnId="{3E013CC4-A8C9-43AC-A9ED-D107AD4B706F}">
      <dgm:prSet/>
      <dgm:spPr/>
      <dgm:t>
        <a:bodyPr/>
        <a:lstStyle/>
        <a:p>
          <a:endParaRPr lang="en-US"/>
        </a:p>
      </dgm:t>
    </dgm:pt>
    <dgm:pt modelId="{6C686F8E-9BA6-4A20-A78E-2555011A4BFC}" type="pres">
      <dgm:prSet presAssocID="{7945DDD7-3CD9-4AA3-B9BF-25D21085C12A}" presName="outerComposite" presStyleCnt="0">
        <dgm:presLayoutVars>
          <dgm:chMax val="5"/>
          <dgm:dir/>
          <dgm:resizeHandles val="exact"/>
        </dgm:presLayoutVars>
      </dgm:prSet>
      <dgm:spPr/>
    </dgm:pt>
    <dgm:pt modelId="{38956AB1-442E-4F03-9B6E-50E3E582908B}" type="pres">
      <dgm:prSet presAssocID="{7945DDD7-3CD9-4AA3-B9BF-25D21085C12A}" presName="dummyMaxCanvas" presStyleCnt="0">
        <dgm:presLayoutVars/>
      </dgm:prSet>
      <dgm:spPr/>
    </dgm:pt>
    <dgm:pt modelId="{9965925B-239C-4FDB-9E95-9F0A0BDEE6C9}" type="pres">
      <dgm:prSet presAssocID="{7945DDD7-3CD9-4AA3-B9BF-25D21085C12A}" presName="FiveNodes_1" presStyleLbl="node1" presStyleIdx="0" presStyleCnt="5">
        <dgm:presLayoutVars>
          <dgm:bulletEnabled val="1"/>
        </dgm:presLayoutVars>
      </dgm:prSet>
      <dgm:spPr/>
    </dgm:pt>
    <dgm:pt modelId="{71000C1C-5128-470B-BB84-768A150369F5}" type="pres">
      <dgm:prSet presAssocID="{7945DDD7-3CD9-4AA3-B9BF-25D21085C12A}" presName="FiveNodes_2" presStyleLbl="node1" presStyleIdx="1" presStyleCnt="5">
        <dgm:presLayoutVars>
          <dgm:bulletEnabled val="1"/>
        </dgm:presLayoutVars>
      </dgm:prSet>
      <dgm:spPr/>
    </dgm:pt>
    <dgm:pt modelId="{D5BC18EE-BEE2-4FD4-99DB-2BDA61992D31}" type="pres">
      <dgm:prSet presAssocID="{7945DDD7-3CD9-4AA3-B9BF-25D21085C12A}" presName="FiveNodes_3" presStyleLbl="node1" presStyleIdx="2" presStyleCnt="5">
        <dgm:presLayoutVars>
          <dgm:bulletEnabled val="1"/>
        </dgm:presLayoutVars>
      </dgm:prSet>
      <dgm:spPr/>
    </dgm:pt>
    <dgm:pt modelId="{2520FE07-6422-46EC-84F1-8E50541ED2F0}" type="pres">
      <dgm:prSet presAssocID="{7945DDD7-3CD9-4AA3-B9BF-25D21085C12A}" presName="FiveNodes_4" presStyleLbl="node1" presStyleIdx="3" presStyleCnt="5">
        <dgm:presLayoutVars>
          <dgm:bulletEnabled val="1"/>
        </dgm:presLayoutVars>
      </dgm:prSet>
      <dgm:spPr/>
    </dgm:pt>
    <dgm:pt modelId="{3B135151-4424-46A2-A48C-BBD70CA52287}" type="pres">
      <dgm:prSet presAssocID="{7945DDD7-3CD9-4AA3-B9BF-25D21085C12A}" presName="FiveNodes_5" presStyleLbl="node1" presStyleIdx="4" presStyleCnt="5">
        <dgm:presLayoutVars>
          <dgm:bulletEnabled val="1"/>
        </dgm:presLayoutVars>
      </dgm:prSet>
      <dgm:spPr/>
    </dgm:pt>
    <dgm:pt modelId="{6306E112-38E9-431C-8DCF-1F7DB610F3EC}" type="pres">
      <dgm:prSet presAssocID="{7945DDD7-3CD9-4AA3-B9BF-25D21085C12A}" presName="FiveConn_1-2" presStyleLbl="fgAccFollowNode1" presStyleIdx="0" presStyleCnt="4">
        <dgm:presLayoutVars>
          <dgm:bulletEnabled val="1"/>
        </dgm:presLayoutVars>
      </dgm:prSet>
      <dgm:spPr/>
    </dgm:pt>
    <dgm:pt modelId="{A7FE5A0E-42D8-4477-8AEC-E3C85FB48AD2}" type="pres">
      <dgm:prSet presAssocID="{7945DDD7-3CD9-4AA3-B9BF-25D21085C12A}" presName="FiveConn_2-3" presStyleLbl="fgAccFollowNode1" presStyleIdx="1" presStyleCnt="4">
        <dgm:presLayoutVars>
          <dgm:bulletEnabled val="1"/>
        </dgm:presLayoutVars>
      </dgm:prSet>
      <dgm:spPr/>
    </dgm:pt>
    <dgm:pt modelId="{5FC826CB-0C27-4BE8-A0CB-0C0FBA80EFD3}" type="pres">
      <dgm:prSet presAssocID="{7945DDD7-3CD9-4AA3-B9BF-25D21085C12A}" presName="FiveConn_3-4" presStyleLbl="fgAccFollowNode1" presStyleIdx="2" presStyleCnt="4">
        <dgm:presLayoutVars>
          <dgm:bulletEnabled val="1"/>
        </dgm:presLayoutVars>
      </dgm:prSet>
      <dgm:spPr/>
    </dgm:pt>
    <dgm:pt modelId="{E82DF275-6E8B-4D71-8A75-F38AB4F6591F}" type="pres">
      <dgm:prSet presAssocID="{7945DDD7-3CD9-4AA3-B9BF-25D21085C12A}" presName="FiveConn_4-5" presStyleLbl="fgAccFollowNode1" presStyleIdx="3" presStyleCnt="4">
        <dgm:presLayoutVars>
          <dgm:bulletEnabled val="1"/>
        </dgm:presLayoutVars>
      </dgm:prSet>
      <dgm:spPr/>
    </dgm:pt>
    <dgm:pt modelId="{763B278A-6ECD-446F-9B8F-142EDB75F236}" type="pres">
      <dgm:prSet presAssocID="{7945DDD7-3CD9-4AA3-B9BF-25D21085C12A}" presName="FiveNodes_1_text" presStyleLbl="node1" presStyleIdx="4" presStyleCnt="5">
        <dgm:presLayoutVars>
          <dgm:bulletEnabled val="1"/>
        </dgm:presLayoutVars>
      </dgm:prSet>
      <dgm:spPr/>
    </dgm:pt>
    <dgm:pt modelId="{1A2084C5-6580-482F-B164-E0935BA7C0B2}" type="pres">
      <dgm:prSet presAssocID="{7945DDD7-3CD9-4AA3-B9BF-25D21085C12A}" presName="FiveNodes_2_text" presStyleLbl="node1" presStyleIdx="4" presStyleCnt="5">
        <dgm:presLayoutVars>
          <dgm:bulletEnabled val="1"/>
        </dgm:presLayoutVars>
      </dgm:prSet>
      <dgm:spPr/>
    </dgm:pt>
    <dgm:pt modelId="{21CD5961-F3A4-4020-9626-42BE1B55E5E2}" type="pres">
      <dgm:prSet presAssocID="{7945DDD7-3CD9-4AA3-B9BF-25D21085C12A}" presName="FiveNodes_3_text" presStyleLbl="node1" presStyleIdx="4" presStyleCnt="5">
        <dgm:presLayoutVars>
          <dgm:bulletEnabled val="1"/>
        </dgm:presLayoutVars>
      </dgm:prSet>
      <dgm:spPr/>
    </dgm:pt>
    <dgm:pt modelId="{4CB50C70-68F1-4E62-84AD-BFC93106632D}" type="pres">
      <dgm:prSet presAssocID="{7945DDD7-3CD9-4AA3-B9BF-25D21085C12A}" presName="FiveNodes_4_text" presStyleLbl="node1" presStyleIdx="4" presStyleCnt="5">
        <dgm:presLayoutVars>
          <dgm:bulletEnabled val="1"/>
        </dgm:presLayoutVars>
      </dgm:prSet>
      <dgm:spPr/>
    </dgm:pt>
    <dgm:pt modelId="{B639A017-58E2-423A-B9BF-C06B7FE5213C}" type="pres">
      <dgm:prSet presAssocID="{7945DDD7-3CD9-4AA3-B9BF-25D21085C12A}" presName="FiveNodes_5_text" presStyleLbl="node1" presStyleIdx="4" presStyleCnt="5">
        <dgm:presLayoutVars>
          <dgm:bulletEnabled val="1"/>
        </dgm:presLayoutVars>
      </dgm:prSet>
      <dgm:spPr/>
    </dgm:pt>
  </dgm:ptLst>
  <dgm:cxnLst>
    <dgm:cxn modelId="{66C0DD0D-1FCE-483F-A349-2A36DB4194CE}" type="presOf" srcId="{62ED0795-378B-4C87-91CB-6153697023E8}" destId="{763B278A-6ECD-446F-9B8F-142EDB75F236}" srcOrd="1" destOrd="0" presId="urn:microsoft.com/office/officeart/2005/8/layout/vProcess5"/>
    <dgm:cxn modelId="{2D891017-83E0-4C8E-89DC-A3E8285A458A}" type="presOf" srcId="{44209951-775B-4019-9B84-B44978B7FC4C}" destId="{5FC826CB-0C27-4BE8-A0CB-0C0FBA80EFD3}" srcOrd="0" destOrd="0" presId="urn:microsoft.com/office/officeart/2005/8/layout/vProcess5"/>
    <dgm:cxn modelId="{4654D322-C14F-4CE6-A28E-9A2A3F186BD7}" type="presOf" srcId="{7945DDD7-3CD9-4AA3-B9BF-25D21085C12A}" destId="{6C686F8E-9BA6-4A20-A78E-2555011A4BFC}" srcOrd="0" destOrd="0" presId="urn:microsoft.com/office/officeart/2005/8/layout/vProcess5"/>
    <dgm:cxn modelId="{399CE13C-5435-45AB-8730-B5BC3D8E84C8}" type="presOf" srcId="{62ED0795-378B-4C87-91CB-6153697023E8}" destId="{9965925B-239C-4FDB-9E95-9F0A0BDEE6C9}" srcOrd="0" destOrd="0" presId="urn:microsoft.com/office/officeart/2005/8/layout/vProcess5"/>
    <dgm:cxn modelId="{18C4515C-A298-4262-9B4D-8F96F1E9CAB2}" type="presOf" srcId="{6166A07A-2C1A-40CE-8100-536CDC22A117}" destId="{D5BC18EE-BEE2-4FD4-99DB-2BDA61992D31}" srcOrd="0" destOrd="0" presId="urn:microsoft.com/office/officeart/2005/8/layout/vProcess5"/>
    <dgm:cxn modelId="{9EB5145F-8789-4DB2-86AF-A27ED3E25079}" type="presOf" srcId="{B1B67FA6-3ECC-400F-95CC-1AC19325AF02}" destId="{2520FE07-6422-46EC-84F1-8E50541ED2F0}" srcOrd="0" destOrd="0" presId="urn:microsoft.com/office/officeart/2005/8/layout/vProcess5"/>
    <dgm:cxn modelId="{610B2346-73DF-476A-B06F-FBADC947E648}" type="presOf" srcId="{6166A07A-2C1A-40CE-8100-536CDC22A117}" destId="{21CD5961-F3A4-4020-9626-42BE1B55E5E2}" srcOrd="1" destOrd="0" presId="urn:microsoft.com/office/officeart/2005/8/layout/vProcess5"/>
    <dgm:cxn modelId="{8A206E50-CF8E-4DFC-898E-0FA8376FF87F}" srcId="{7945DDD7-3CD9-4AA3-B9BF-25D21085C12A}" destId="{6166A07A-2C1A-40CE-8100-536CDC22A117}" srcOrd="2" destOrd="0" parTransId="{8B43B491-B283-4C6B-A8CF-D5D65B49AC57}" sibTransId="{44209951-775B-4019-9B84-B44978B7FC4C}"/>
    <dgm:cxn modelId="{DBC9F070-BDD4-4938-B2E6-9C95635363F5}" type="presOf" srcId="{EC2C9118-C596-40E9-8DC2-FB00E1EE4244}" destId="{6306E112-38E9-431C-8DCF-1F7DB610F3EC}" srcOrd="0" destOrd="0" presId="urn:microsoft.com/office/officeart/2005/8/layout/vProcess5"/>
    <dgm:cxn modelId="{7F2D4054-A8AB-47A4-A300-E36450D8C389}" type="presOf" srcId="{28E4B88A-EBAD-4CFC-80C2-608B6C4E9547}" destId="{71000C1C-5128-470B-BB84-768A150369F5}" srcOrd="0" destOrd="0" presId="urn:microsoft.com/office/officeart/2005/8/layout/vProcess5"/>
    <dgm:cxn modelId="{5630E154-1D26-42C5-BA14-714751C4BD57}" type="presOf" srcId="{11F2658A-4243-47C7-841D-CEC2F9341535}" destId="{E82DF275-6E8B-4D71-8A75-F38AB4F6591F}" srcOrd="0" destOrd="0" presId="urn:microsoft.com/office/officeart/2005/8/layout/vProcess5"/>
    <dgm:cxn modelId="{A7FF6A58-CB1E-4C79-8252-5988F383FEE3}" type="presOf" srcId="{B1B67FA6-3ECC-400F-95CC-1AC19325AF02}" destId="{4CB50C70-68F1-4E62-84AD-BFC93106632D}" srcOrd="1" destOrd="0" presId="urn:microsoft.com/office/officeart/2005/8/layout/vProcess5"/>
    <dgm:cxn modelId="{A38F707B-1837-43F9-ACDB-9C0AA4264BA2}" srcId="{7945DDD7-3CD9-4AA3-B9BF-25D21085C12A}" destId="{62ED0795-378B-4C87-91CB-6153697023E8}" srcOrd="0" destOrd="0" parTransId="{B2F6E1C9-80DC-4CF1-BC32-AFE882C25554}" sibTransId="{EC2C9118-C596-40E9-8DC2-FB00E1EE4244}"/>
    <dgm:cxn modelId="{F1E1417D-4BD9-41EA-9B2B-7B9B88A9B1DB}" srcId="{7945DDD7-3CD9-4AA3-B9BF-25D21085C12A}" destId="{28E4B88A-EBAD-4CFC-80C2-608B6C4E9547}" srcOrd="1" destOrd="0" parTransId="{F72C7C0D-2FEA-4078-AA48-9919AD9CC3C4}" sibTransId="{ECCC2C3B-1AEF-4B7B-83C4-1656FEE7CF50}"/>
    <dgm:cxn modelId="{62D66787-1504-4604-8743-70FB2AA51E57}" type="presOf" srcId="{28E4B88A-EBAD-4CFC-80C2-608B6C4E9547}" destId="{1A2084C5-6580-482F-B164-E0935BA7C0B2}" srcOrd="1" destOrd="0" presId="urn:microsoft.com/office/officeart/2005/8/layout/vProcess5"/>
    <dgm:cxn modelId="{7FCBDDA0-05FD-44E8-9916-851F10BF6AD6}" type="presOf" srcId="{FB448243-9377-4CFE-9EFD-AE792954D245}" destId="{3B135151-4424-46A2-A48C-BBD70CA52287}" srcOrd="0" destOrd="0" presId="urn:microsoft.com/office/officeart/2005/8/layout/vProcess5"/>
    <dgm:cxn modelId="{238B8DA4-0289-4664-90B6-FAABCF7CCE98}" type="presOf" srcId="{ECCC2C3B-1AEF-4B7B-83C4-1656FEE7CF50}" destId="{A7FE5A0E-42D8-4477-8AEC-E3C85FB48AD2}" srcOrd="0" destOrd="0" presId="urn:microsoft.com/office/officeart/2005/8/layout/vProcess5"/>
    <dgm:cxn modelId="{3D1072AF-C469-4660-9A3B-97ACF0A13CF1}" type="presOf" srcId="{FB448243-9377-4CFE-9EFD-AE792954D245}" destId="{B639A017-58E2-423A-B9BF-C06B7FE5213C}" srcOrd="1" destOrd="0" presId="urn:microsoft.com/office/officeart/2005/8/layout/vProcess5"/>
    <dgm:cxn modelId="{3E013CC4-A8C9-43AC-A9ED-D107AD4B706F}" srcId="{7945DDD7-3CD9-4AA3-B9BF-25D21085C12A}" destId="{FB448243-9377-4CFE-9EFD-AE792954D245}" srcOrd="4" destOrd="0" parTransId="{5F6FBD37-39A8-49B3-96E4-AD5BB48CB6F8}" sibTransId="{B95A7DC7-9D91-4A2C-B133-FEC62601D76F}"/>
    <dgm:cxn modelId="{E0DDE7D7-1225-481A-8702-197CFA630F2E}" srcId="{7945DDD7-3CD9-4AA3-B9BF-25D21085C12A}" destId="{B1B67FA6-3ECC-400F-95CC-1AC19325AF02}" srcOrd="3" destOrd="0" parTransId="{F388B0A8-E1CB-46CE-A90F-10FEBE1BC47C}" sibTransId="{11F2658A-4243-47C7-841D-CEC2F9341535}"/>
    <dgm:cxn modelId="{F4892CF9-0601-4D2C-8909-A914F099665D}" type="presParOf" srcId="{6C686F8E-9BA6-4A20-A78E-2555011A4BFC}" destId="{38956AB1-442E-4F03-9B6E-50E3E582908B}" srcOrd="0" destOrd="0" presId="urn:microsoft.com/office/officeart/2005/8/layout/vProcess5"/>
    <dgm:cxn modelId="{AC826152-DE61-4AA1-9419-A21021B67067}" type="presParOf" srcId="{6C686F8E-9BA6-4A20-A78E-2555011A4BFC}" destId="{9965925B-239C-4FDB-9E95-9F0A0BDEE6C9}" srcOrd="1" destOrd="0" presId="urn:microsoft.com/office/officeart/2005/8/layout/vProcess5"/>
    <dgm:cxn modelId="{B61EAABC-D1C4-4CEB-A6ED-F68212F00C47}" type="presParOf" srcId="{6C686F8E-9BA6-4A20-A78E-2555011A4BFC}" destId="{71000C1C-5128-470B-BB84-768A150369F5}" srcOrd="2" destOrd="0" presId="urn:microsoft.com/office/officeart/2005/8/layout/vProcess5"/>
    <dgm:cxn modelId="{39ABC46F-0FDE-40CF-9E2A-28C951982040}" type="presParOf" srcId="{6C686F8E-9BA6-4A20-A78E-2555011A4BFC}" destId="{D5BC18EE-BEE2-4FD4-99DB-2BDA61992D31}" srcOrd="3" destOrd="0" presId="urn:microsoft.com/office/officeart/2005/8/layout/vProcess5"/>
    <dgm:cxn modelId="{C003D78F-52B6-4150-86F3-B8BB106C93B0}" type="presParOf" srcId="{6C686F8E-9BA6-4A20-A78E-2555011A4BFC}" destId="{2520FE07-6422-46EC-84F1-8E50541ED2F0}" srcOrd="4" destOrd="0" presId="urn:microsoft.com/office/officeart/2005/8/layout/vProcess5"/>
    <dgm:cxn modelId="{88BE6AD8-F9EB-4EB7-A3CF-5405403CB04C}" type="presParOf" srcId="{6C686F8E-9BA6-4A20-A78E-2555011A4BFC}" destId="{3B135151-4424-46A2-A48C-BBD70CA52287}" srcOrd="5" destOrd="0" presId="urn:microsoft.com/office/officeart/2005/8/layout/vProcess5"/>
    <dgm:cxn modelId="{CC3384FB-AC7C-4949-8641-3A17C7908F1F}" type="presParOf" srcId="{6C686F8E-9BA6-4A20-A78E-2555011A4BFC}" destId="{6306E112-38E9-431C-8DCF-1F7DB610F3EC}" srcOrd="6" destOrd="0" presId="urn:microsoft.com/office/officeart/2005/8/layout/vProcess5"/>
    <dgm:cxn modelId="{EEC8599F-58CD-4C33-9988-7D47C2A71F79}" type="presParOf" srcId="{6C686F8E-9BA6-4A20-A78E-2555011A4BFC}" destId="{A7FE5A0E-42D8-4477-8AEC-E3C85FB48AD2}" srcOrd="7" destOrd="0" presId="urn:microsoft.com/office/officeart/2005/8/layout/vProcess5"/>
    <dgm:cxn modelId="{85C07EE9-CA74-40AB-BE94-4F2612C69DE4}" type="presParOf" srcId="{6C686F8E-9BA6-4A20-A78E-2555011A4BFC}" destId="{5FC826CB-0C27-4BE8-A0CB-0C0FBA80EFD3}" srcOrd="8" destOrd="0" presId="urn:microsoft.com/office/officeart/2005/8/layout/vProcess5"/>
    <dgm:cxn modelId="{A2C4EA70-CEA9-456D-8EEC-8B6A2EF4CF97}" type="presParOf" srcId="{6C686F8E-9BA6-4A20-A78E-2555011A4BFC}" destId="{E82DF275-6E8B-4D71-8A75-F38AB4F6591F}" srcOrd="9" destOrd="0" presId="urn:microsoft.com/office/officeart/2005/8/layout/vProcess5"/>
    <dgm:cxn modelId="{9D8D2A12-E471-4BD0-93B3-57F925424B8A}" type="presParOf" srcId="{6C686F8E-9BA6-4A20-A78E-2555011A4BFC}" destId="{763B278A-6ECD-446F-9B8F-142EDB75F236}" srcOrd="10" destOrd="0" presId="urn:microsoft.com/office/officeart/2005/8/layout/vProcess5"/>
    <dgm:cxn modelId="{8D187EC9-1A7C-43BF-A320-51D30000CA26}" type="presParOf" srcId="{6C686F8E-9BA6-4A20-A78E-2555011A4BFC}" destId="{1A2084C5-6580-482F-B164-E0935BA7C0B2}" srcOrd="11" destOrd="0" presId="urn:microsoft.com/office/officeart/2005/8/layout/vProcess5"/>
    <dgm:cxn modelId="{56AB4589-8993-4944-96AC-76C173BF6E90}" type="presParOf" srcId="{6C686F8E-9BA6-4A20-A78E-2555011A4BFC}" destId="{21CD5961-F3A4-4020-9626-42BE1B55E5E2}" srcOrd="12" destOrd="0" presId="urn:microsoft.com/office/officeart/2005/8/layout/vProcess5"/>
    <dgm:cxn modelId="{57D51B96-6823-4B57-8DF0-166DE9814E0B}" type="presParOf" srcId="{6C686F8E-9BA6-4A20-A78E-2555011A4BFC}" destId="{4CB50C70-68F1-4E62-84AD-BFC93106632D}" srcOrd="13" destOrd="0" presId="urn:microsoft.com/office/officeart/2005/8/layout/vProcess5"/>
    <dgm:cxn modelId="{F4E04998-61E0-4518-B981-6591B0853737}" type="presParOf" srcId="{6C686F8E-9BA6-4A20-A78E-2555011A4BFC}" destId="{B639A017-58E2-423A-B9BF-C06B7FE5213C}"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5F41C5-16D9-4EF1-93D5-3362719A361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FE98AA0-DE9E-4032-A196-AA0F5F83E7B5}">
      <dgm:prSet/>
      <dgm:spPr/>
      <dgm:t>
        <a:bodyPr/>
        <a:lstStyle/>
        <a:p>
          <a:r>
            <a:rPr lang="ar-SA"/>
            <a:t>صفحة العنوان</a:t>
          </a:r>
          <a:endParaRPr lang="en-US"/>
        </a:p>
      </dgm:t>
    </dgm:pt>
    <dgm:pt modelId="{77A5803E-D89D-41AA-9DCF-CC05EE508DFC}" type="parTrans" cxnId="{54C99A2E-2277-4796-AD11-8F34AF16B535}">
      <dgm:prSet/>
      <dgm:spPr/>
      <dgm:t>
        <a:bodyPr/>
        <a:lstStyle/>
        <a:p>
          <a:endParaRPr lang="en-US"/>
        </a:p>
      </dgm:t>
    </dgm:pt>
    <dgm:pt modelId="{FC8B5209-842F-4E4D-9C92-86A6D0D0547C}" type="sibTrans" cxnId="{54C99A2E-2277-4796-AD11-8F34AF16B535}">
      <dgm:prSet/>
      <dgm:spPr/>
      <dgm:t>
        <a:bodyPr/>
        <a:lstStyle/>
        <a:p>
          <a:endParaRPr lang="en-US"/>
        </a:p>
      </dgm:t>
    </dgm:pt>
    <dgm:pt modelId="{349E508A-27EC-4D0A-B589-1DA93ED9C796}">
      <dgm:prSet/>
      <dgm:spPr/>
      <dgm:t>
        <a:bodyPr/>
        <a:lstStyle/>
        <a:p>
          <a:r>
            <a:rPr lang="ar-SA"/>
            <a:t>صفحة الإقرار أو التعهد</a:t>
          </a:r>
          <a:endParaRPr lang="en-US"/>
        </a:p>
      </dgm:t>
    </dgm:pt>
    <dgm:pt modelId="{91D1533D-3F04-4A28-A817-3A7C0031EB24}" type="parTrans" cxnId="{5BD1B7C6-4EE5-4412-80A2-2FB161415415}">
      <dgm:prSet/>
      <dgm:spPr/>
      <dgm:t>
        <a:bodyPr/>
        <a:lstStyle/>
        <a:p>
          <a:endParaRPr lang="en-US"/>
        </a:p>
      </dgm:t>
    </dgm:pt>
    <dgm:pt modelId="{F2408598-6311-4E19-9A37-DC6A2CF246BC}" type="sibTrans" cxnId="{5BD1B7C6-4EE5-4412-80A2-2FB161415415}">
      <dgm:prSet/>
      <dgm:spPr/>
      <dgm:t>
        <a:bodyPr/>
        <a:lstStyle/>
        <a:p>
          <a:endParaRPr lang="en-US"/>
        </a:p>
      </dgm:t>
    </dgm:pt>
    <dgm:pt modelId="{699A2DD1-739F-4D1C-8B0E-27DE56F918C4}">
      <dgm:prSet/>
      <dgm:spPr/>
      <dgm:t>
        <a:bodyPr/>
        <a:lstStyle/>
        <a:p>
          <a:r>
            <a:rPr lang="ar-SA"/>
            <a:t>صفحة الشكر والتقدير</a:t>
          </a:r>
          <a:endParaRPr lang="en-US"/>
        </a:p>
      </dgm:t>
    </dgm:pt>
    <dgm:pt modelId="{44AEC28B-CC00-4065-A733-31A2ECB87AC9}" type="parTrans" cxnId="{214821F0-7A7E-403D-A442-039D03F6F1FE}">
      <dgm:prSet/>
      <dgm:spPr/>
      <dgm:t>
        <a:bodyPr/>
        <a:lstStyle/>
        <a:p>
          <a:endParaRPr lang="en-US"/>
        </a:p>
      </dgm:t>
    </dgm:pt>
    <dgm:pt modelId="{8ECBAF39-0E8C-4943-A4B1-1AD98538511E}" type="sibTrans" cxnId="{214821F0-7A7E-403D-A442-039D03F6F1FE}">
      <dgm:prSet/>
      <dgm:spPr/>
      <dgm:t>
        <a:bodyPr/>
        <a:lstStyle/>
        <a:p>
          <a:endParaRPr lang="en-US"/>
        </a:p>
      </dgm:t>
    </dgm:pt>
    <dgm:pt modelId="{233CC121-A33A-4C99-A8AE-D07FCD665C8E}">
      <dgm:prSet/>
      <dgm:spPr/>
      <dgm:t>
        <a:bodyPr/>
        <a:lstStyle/>
        <a:p>
          <a:r>
            <a:rPr lang="ar-SA"/>
            <a:t>الملخص</a:t>
          </a:r>
          <a:endParaRPr lang="en-US"/>
        </a:p>
      </dgm:t>
    </dgm:pt>
    <dgm:pt modelId="{CDB89812-9CC8-4255-B003-216DDCEF9769}" type="parTrans" cxnId="{6C29AD8C-0E18-42CF-A0C4-6CD9FE06C469}">
      <dgm:prSet/>
      <dgm:spPr/>
      <dgm:t>
        <a:bodyPr/>
        <a:lstStyle/>
        <a:p>
          <a:endParaRPr lang="en-US"/>
        </a:p>
      </dgm:t>
    </dgm:pt>
    <dgm:pt modelId="{B376A01E-B70F-4526-BF14-843F7EE44FB6}" type="sibTrans" cxnId="{6C29AD8C-0E18-42CF-A0C4-6CD9FE06C469}">
      <dgm:prSet/>
      <dgm:spPr/>
      <dgm:t>
        <a:bodyPr/>
        <a:lstStyle/>
        <a:p>
          <a:endParaRPr lang="en-US"/>
        </a:p>
      </dgm:t>
    </dgm:pt>
    <dgm:pt modelId="{05C7ECB1-26F5-41B7-982F-F776DE5E3FE5}">
      <dgm:prSet/>
      <dgm:spPr/>
      <dgm:t>
        <a:bodyPr/>
        <a:lstStyle/>
        <a:p>
          <a:r>
            <a:rPr lang="ar-SA"/>
            <a:t>فهرس المحتويات</a:t>
          </a:r>
          <a:endParaRPr lang="en-US"/>
        </a:p>
      </dgm:t>
    </dgm:pt>
    <dgm:pt modelId="{D9D70ACF-F6F6-45F7-9112-A84F8530A8C9}" type="parTrans" cxnId="{42BF81C7-C6B5-4206-9B0F-1005B1FDF28C}">
      <dgm:prSet/>
      <dgm:spPr/>
      <dgm:t>
        <a:bodyPr/>
        <a:lstStyle/>
        <a:p>
          <a:endParaRPr lang="en-US"/>
        </a:p>
      </dgm:t>
    </dgm:pt>
    <dgm:pt modelId="{E544223C-B89F-4184-8259-E8115B805333}" type="sibTrans" cxnId="{42BF81C7-C6B5-4206-9B0F-1005B1FDF28C}">
      <dgm:prSet/>
      <dgm:spPr/>
      <dgm:t>
        <a:bodyPr/>
        <a:lstStyle/>
        <a:p>
          <a:endParaRPr lang="en-US"/>
        </a:p>
      </dgm:t>
    </dgm:pt>
    <dgm:pt modelId="{CFF79CF7-C28D-4FB0-8EDA-B2FF20FDE153}" type="pres">
      <dgm:prSet presAssocID="{B75F41C5-16D9-4EF1-93D5-3362719A3619}" presName="linear" presStyleCnt="0">
        <dgm:presLayoutVars>
          <dgm:animLvl val="lvl"/>
          <dgm:resizeHandles val="exact"/>
        </dgm:presLayoutVars>
      </dgm:prSet>
      <dgm:spPr/>
    </dgm:pt>
    <dgm:pt modelId="{C196967C-E05F-4DE4-8A4E-8DC9E3F3B827}" type="pres">
      <dgm:prSet presAssocID="{FFE98AA0-DE9E-4032-A196-AA0F5F83E7B5}" presName="parentText" presStyleLbl="node1" presStyleIdx="0" presStyleCnt="5">
        <dgm:presLayoutVars>
          <dgm:chMax val="0"/>
          <dgm:bulletEnabled val="1"/>
        </dgm:presLayoutVars>
      </dgm:prSet>
      <dgm:spPr/>
    </dgm:pt>
    <dgm:pt modelId="{4FDA21CB-417C-4A06-8C0A-A433126314B7}" type="pres">
      <dgm:prSet presAssocID="{FC8B5209-842F-4E4D-9C92-86A6D0D0547C}" presName="spacer" presStyleCnt="0"/>
      <dgm:spPr/>
    </dgm:pt>
    <dgm:pt modelId="{A367EE7F-D57C-4850-A45A-3A7DE54B6343}" type="pres">
      <dgm:prSet presAssocID="{349E508A-27EC-4D0A-B589-1DA93ED9C796}" presName="parentText" presStyleLbl="node1" presStyleIdx="1" presStyleCnt="5">
        <dgm:presLayoutVars>
          <dgm:chMax val="0"/>
          <dgm:bulletEnabled val="1"/>
        </dgm:presLayoutVars>
      </dgm:prSet>
      <dgm:spPr/>
    </dgm:pt>
    <dgm:pt modelId="{B2371B01-5069-4BD4-A5D0-B23145011911}" type="pres">
      <dgm:prSet presAssocID="{F2408598-6311-4E19-9A37-DC6A2CF246BC}" presName="spacer" presStyleCnt="0"/>
      <dgm:spPr/>
    </dgm:pt>
    <dgm:pt modelId="{84684C88-AE5C-4C9C-BDE4-5F42310CB0BA}" type="pres">
      <dgm:prSet presAssocID="{699A2DD1-739F-4D1C-8B0E-27DE56F918C4}" presName="parentText" presStyleLbl="node1" presStyleIdx="2" presStyleCnt="5">
        <dgm:presLayoutVars>
          <dgm:chMax val="0"/>
          <dgm:bulletEnabled val="1"/>
        </dgm:presLayoutVars>
      </dgm:prSet>
      <dgm:spPr/>
    </dgm:pt>
    <dgm:pt modelId="{D3FB4F85-3FD3-4679-9A12-D8C227C4135E}" type="pres">
      <dgm:prSet presAssocID="{8ECBAF39-0E8C-4943-A4B1-1AD98538511E}" presName="spacer" presStyleCnt="0"/>
      <dgm:spPr/>
    </dgm:pt>
    <dgm:pt modelId="{630E872D-4CE5-40E5-B5C3-94FF88680361}" type="pres">
      <dgm:prSet presAssocID="{233CC121-A33A-4C99-A8AE-D07FCD665C8E}" presName="parentText" presStyleLbl="node1" presStyleIdx="3" presStyleCnt="5">
        <dgm:presLayoutVars>
          <dgm:chMax val="0"/>
          <dgm:bulletEnabled val="1"/>
        </dgm:presLayoutVars>
      </dgm:prSet>
      <dgm:spPr/>
    </dgm:pt>
    <dgm:pt modelId="{47E4DC04-C7EF-4D2E-A209-FFFD993000BA}" type="pres">
      <dgm:prSet presAssocID="{B376A01E-B70F-4526-BF14-843F7EE44FB6}" presName="spacer" presStyleCnt="0"/>
      <dgm:spPr/>
    </dgm:pt>
    <dgm:pt modelId="{AC28246F-05DA-41C8-A485-6CC11D238F82}" type="pres">
      <dgm:prSet presAssocID="{05C7ECB1-26F5-41B7-982F-F776DE5E3FE5}" presName="parentText" presStyleLbl="node1" presStyleIdx="4" presStyleCnt="5">
        <dgm:presLayoutVars>
          <dgm:chMax val="0"/>
          <dgm:bulletEnabled val="1"/>
        </dgm:presLayoutVars>
      </dgm:prSet>
      <dgm:spPr/>
    </dgm:pt>
  </dgm:ptLst>
  <dgm:cxnLst>
    <dgm:cxn modelId="{70A20723-F557-4DFC-A13B-54667FD7946F}" type="presOf" srcId="{FFE98AA0-DE9E-4032-A196-AA0F5F83E7B5}" destId="{C196967C-E05F-4DE4-8A4E-8DC9E3F3B827}" srcOrd="0" destOrd="0" presId="urn:microsoft.com/office/officeart/2005/8/layout/vList2"/>
    <dgm:cxn modelId="{54C99A2E-2277-4796-AD11-8F34AF16B535}" srcId="{B75F41C5-16D9-4EF1-93D5-3362719A3619}" destId="{FFE98AA0-DE9E-4032-A196-AA0F5F83E7B5}" srcOrd="0" destOrd="0" parTransId="{77A5803E-D89D-41AA-9DCF-CC05EE508DFC}" sibTransId="{FC8B5209-842F-4E4D-9C92-86A6D0D0547C}"/>
    <dgm:cxn modelId="{2BA6FD43-D400-4B69-80BF-D0B838C6BC38}" type="presOf" srcId="{05C7ECB1-26F5-41B7-982F-F776DE5E3FE5}" destId="{AC28246F-05DA-41C8-A485-6CC11D238F82}" srcOrd="0" destOrd="0" presId="urn:microsoft.com/office/officeart/2005/8/layout/vList2"/>
    <dgm:cxn modelId="{765E5372-BB54-4E22-960A-86EC7286B34F}" type="presOf" srcId="{349E508A-27EC-4D0A-B589-1DA93ED9C796}" destId="{A367EE7F-D57C-4850-A45A-3A7DE54B6343}" srcOrd="0" destOrd="0" presId="urn:microsoft.com/office/officeart/2005/8/layout/vList2"/>
    <dgm:cxn modelId="{2300B872-9455-4122-9B97-90335F1227F5}" type="presOf" srcId="{699A2DD1-739F-4D1C-8B0E-27DE56F918C4}" destId="{84684C88-AE5C-4C9C-BDE4-5F42310CB0BA}" srcOrd="0" destOrd="0" presId="urn:microsoft.com/office/officeart/2005/8/layout/vList2"/>
    <dgm:cxn modelId="{6C29AD8C-0E18-42CF-A0C4-6CD9FE06C469}" srcId="{B75F41C5-16D9-4EF1-93D5-3362719A3619}" destId="{233CC121-A33A-4C99-A8AE-D07FCD665C8E}" srcOrd="3" destOrd="0" parTransId="{CDB89812-9CC8-4255-B003-216DDCEF9769}" sibTransId="{B376A01E-B70F-4526-BF14-843F7EE44FB6}"/>
    <dgm:cxn modelId="{B9A7C8A9-DA10-42FF-8D35-4D176012EEF0}" type="presOf" srcId="{233CC121-A33A-4C99-A8AE-D07FCD665C8E}" destId="{630E872D-4CE5-40E5-B5C3-94FF88680361}" srcOrd="0" destOrd="0" presId="urn:microsoft.com/office/officeart/2005/8/layout/vList2"/>
    <dgm:cxn modelId="{5BD1B7C6-4EE5-4412-80A2-2FB161415415}" srcId="{B75F41C5-16D9-4EF1-93D5-3362719A3619}" destId="{349E508A-27EC-4D0A-B589-1DA93ED9C796}" srcOrd="1" destOrd="0" parTransId="{91D1533D-3F04-4A28-A817-3A7C0031EB24}" sibTransId="{F2408598-6311-4E19-9A37-DC6A2CF246BC}"/>
    <dgm:cxn modelId="{42BF81C7-C6B5-4206-9B0F-1005B1FDF28C}" srcId="{B75F41C5-16D9-4EF1-93D5-3362719A3619}" destId="{05C7ECB1-26F5-41B7-982F-F776DE5E3FE5}" srcOrd="4" destOrd="0" parTransId="{D9D70ACF-F6F6-45F7-9112-A84F8530A8C9}" sibTransId="{E544223C-B89F-4184-8259-E8115B805333}"/>
    <dgm:cxn modelId="{9B25ECC8-A982-4C7A-A462-A7F4026F80B0}" type="presOf" srcId="{B75F41C5-16D9-4EF1-93D5-3362719A3619}" destId="{CFF79CF7-C28D-4FB0-8EDA-B2FF20FDE153}" srcOrd="0" destOrd="0" presId="urn:microsoft.com/office/officeart/2005/8/layout/vList2"/>
    <dgm:cxn modelId="{214821F0-7A7E-403D-A442-039D03F6F1FE}" srcId="{B75F41C5-16D9-4EF1-93D5-3362719A3619}" destId="{699A2DD1-739F-4D1C-8B0E-27DE56F918C4}" srcOrd="2" destOrd="0" parTransId="{44AEC28B-CC00-4065-A733-31A2ECB87AC9}" sibTransId="{8ECBAF39-0E8C-4943-A4B1-1AD98538511E}"/>
    <dgm:cxn modelId="{39F5D460-21CC-4F44-A6C0-7C18FF02A369}" type="presParOf" srcId="{CFF79CF7-C28D-4FB0-8EDA-B2FF20FDE153}" destId="{C196967C-E05F-4DE4-8A4E-8DC9E3F3B827}" srcOrd="0" destOrd="0" presId="urn:microsoft.com/office/officeart/2005/8/layout/vList2"/>
    <dgm:cxn modelId="{D82EFC4F-C689-4365-AC5C-7228C5C93139}" type="presParOf" srcId="{CFF79CF7-C28D-4FB0-8EDA-B2FF20FDE153}" destId="{4FDA21CB-417C-4A06-8C0A-A433126314B7}" srcOrd="1" destOrd="0" presId="urn:microsoft.com/office/officeart/2005/8/layout/vList2"/>
    <dgm:cxn modelId="{9961CD5E-76E0-4B4C-A17A-CEF68A467666}" type="presParOf" srcId="{CFF79CF7-C28D-4FB0-8EDA-B2FF20FDE153}" destId="{A367EE7F-D57C-4850-A45A-3A7DE54B6343}" srcOrd="2" destOrd="0" presId="urn:microsoft.com/office/officeart/2005/8/layout/vList2"/>
    <dgm:cxn modelId="{BC2C4E30-3335-4D9C-A0A6-106395F2067A}" type="presParOf" srcId="{CFF79CF7-C28D-4FB0-8EDA-B2FF20FDE153}" destId="{B2371B01-5069-4BD4-A5D0-B23145011911}" srcOrd="3" destOrd="0" presId="urn:microsoft.com/office/officeart/2005/8/layout/vList2"/>
    <dgm:cxn modelId="{D4E59A33-3EE4-4C6C-ABFC-3F73F5A07550}" type="presParOf" srcId="{CFF79CF7-C28D-4FB0-8EDA-B2FF20FDE153}" destId="{84684C88-AE5C-4C9C-BDE4-5F42310CB0BA}" srcOrd="4" destOrd="0" presId="urn:microsoft.com/office/officeart/2005/8/layout/vList2"/>
    <dgm:cxn modelId="{EAD63021-41C2-4352-9999-44E8CC0403DA}" type="presParOf" srcId="{CFF79CF7-C28D-4FB0-8EDA-B2FF20FDE153}" destId="{D3FB4F85-3FD3-4679-9A12-D8C227C4135E}" srcOrd="5" destOrd="0" presId="urn:microsoft.com/office/officeart/2005/8/layout/vList2"/>
    <dgm:cxn modelId="{99047A45-3EB1-44C9-AF1C-3DF1D194C515}" type="presParOf" srcId="{CFF79CF7-C28D-4FB0-8EDA-B2FF20FDE153}" destId="{630E872D-4CE5-40E5-B5C3-94FF88680361}" srcOrd="6" destOrd="0" presId="urn:microsoft.com/office/officeart/2005/8/layout/vList2"/>
    <dgm:cxn modelId="{1687D3C6-E6C3-487E-AB4B-6DB2DE2E2A84}" type="presParOf" srcId="{CFF79CF7-C28D-4FB0-8EDA-B2FF20FDE153}" destId="{47E4DC04-C7EF-4D2E-A209-FFFD993000BA}" srcOrd="7" destOrd="0" presId="urn:microsoft.com/office/officeart/2005/8/layout/vList2"/>
    <dgm:cxn modelId="{945C298B-DD2B-481F-A971-C9DDB08EA5B9}" type="presParOf" srcId="{CFF79CF7-C28D-4FB0-8EDA-B2FF20FDE153}" destId="{AC28246F-05DA-41C8-A485-6CC11D238F8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49B91B-2CA7-4CD4-881C-7E98FEAE078B}"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8C3EEA71-D2C9-4635-B57B-2309F85601FD}">
      <dgm:prSet/>
      <dgm:spPr/>
      <dgm:t>
        <a:bodyPr/>
        <a:lstStyle/>
        <a:p>
          <a:r>
            <a:rPr lang="ar-SA"/>
            <a:t>اختيار موضوع واسع جدًا</a:t>
          </a:r>
          <a:r>
            <a:rPr lang="en-US"/>
            <a:t>. </a:t>
          </a:r>
        </a:p>
      </dgm:t>
    </dgm:pt>
    <dgm:pt modelId="{43270064-984D-4863-A981-7E4562470DAE}" type="parTrans" cxnId="{DBA11CFB-113B-4256-ACA7-CF88005E3FEF}">
      <dgm:prSet/>
      <dgm:spPr/>
      <dgm:t>
        <a:bodyPr/>
        <a:lstStyle/>
        <a:p>
          <a:endParaRPr lang="en-US"/>
        </a:p>
      </dgm:t>
    </dgm:pt>
    <dgm:pt modelId="{5B8D10BA-B842-4B7D-B8E4-8908CF4B4745}" type="sibTrans" cxnId="{DBA11CFB-113B-4256-ACA7-CF88005E3FEF}">
      <dgm:prSet/>
      <dgm:spPr/>
      <dgm:t>
        <a:bodyPr/>
        <a:lstStyle/>
        <a:p>
          <a:endParaRPr lang="en-US"/>
        </a:p>
      </dgm:t>
    </dgm:pt>
    <dgm:pt modelId="{C9B9A419-11BC-4755-AE82-DE2C70D0BF17}">
      <dgm:prSet/>
      <dgm:spPr/>
      <dgm:t>
        <a:bodyPr/>
        <a:lstStyle/>
        <a:p>
          <a:r>
            <a:rPr lang="ar-SA"/>
            <a:t>ضعف صياغة المشكلة</a:t>
          </a:r>
          <a:r>
            <a:rPr lang="en-US"/>
            <a:t>. </a:t>
          </a:r>
        </a:p>
      </dgm:t>
    </dgm:pt>
    <dgm:pt modelId="{6F972F6D-6B3F-451A-BF5B-A05CF6F3A713}" type="parTrans" cxnId="{D4E069BE-7CE1-475F-9DDD-753C6FA56F49}">
      <dgm:prSet/>
      <dgm:spPr/>
      <dgm:t>
        <a:bodyPr/>
        <a:lstStyle/>
        <a:p>
          <a:endParaRPr lang="en-US"/>
        </a:p>
      </dgm:t>
    </dgm:pt>
    <dgm:pt modelId="{491F9A23-C119-4D60-8C1C-C88C01B6468B}" type="sibTrans" cxnId="{D4E069BE-7CE1-475F-9DDD-753C6FA56F49}">
      <dgm:prSet/>
      <dgm:spPr/>
      <dgm:t>
        <a:bodyPr/>
        <a:lstStyle/>
        <a:p>
          <a:endParaRPr lang="en-US"/>
        </a:p>
      </dgm:t>
    </dgm:pt>
    <dgm:pt modelId="{4A87EABF-CE8E-423E-A24A-314D3608E01A}">
      <dgm:prSet/>
      <dgm:spPr/>
      <dgm:t>
        <a:bodyPr/>
        <a:lstStyle/>
        <a:p>
          <a:r>
            <a:rPr lang="ar-SA"/>
            <a:t>قلة المراجع الحديثة</a:t>
          </a:r>
          <a:r>
            <a:rPr lang="en-US"/>
            <a:t>. </a:t>
          </a:r>
        </a:p>
      </dgm:t>
    </dgm:pt>
    <dgm:pt modelId="{FB70CC10-B59B-4228-851B-BC8802CA22F6}" type="parTrans" cxnId="{9495B6BE-0A4F-44FB-821D-EEB763B5875F}">
      <dgm:prSet/>
      <dgm:spPr/>
      <dgm:t>
        <a:bodyPr/>
        <a:lstStyle/>
        <a:p>
          <a:endParaRPr lang="en-US"/>
        </a:p>
      </dgm:t>
    </dgm:pt>
    <dgm:pt modelId="{8504D754-425C-46DC-98AD-9A1B77B6C0AE}" type="sibTrans" cxnId="{9495B6BE-0A4F-44FB-821D-EEB763B5875F}">
      <dgm:prSet/>
      <dgm:spPr/>
      <dgm:t>
        <a:bodyPr/>
        <a:lstStyle/>
        <a:p>
          <a:endParaRPr lang="en-US"/>
        </a:p>
      </dgm:t>
    </dgm:pt>
    <dgm:pt modelId="{C1EA150F-5485-47BA-8F86-BE91E2A4BC0A}">
      <dgm:prSet/>
      <dgm:spPr/>
      <dgm:t>
        <a:bodyPr/>
        <a:lstStyle/>
        <a:p>
          <a:r>
            <a:rPr lang="ar-SA"/>
            <a:t>سوء التوثيق</a:t>
          </a:r>
          <a:r>
            <a:rPr lang="en-US"/>
            <a:t>. </a:t>
          </a:r>
        </a:p>
      </dgm:t>
    </dgm:pt>
    <dgm:pt modelId="{9A54D5F4-C61B-4B5F-8AF1-CC5F3C10EC35}" type="parTrans" cxnId="{B5756CB6-C7D6-4056-BCD3-06F1F5EE3201}">
      <dgm:prSet/>
      <dgm:spPr/>
      <dgm:t>
        <a:bodyPr/>
        <a:lstStyle/>
        <a:p>
          <a:endParaRPr lang="en-US"/>
        </a:p>
      </dgm:t>
    </dgm:pt>
    <dgm:pt modelId="{02A08695-B9F4-4DF1-9F0E-D6B788A0E932}" type="sibTrans" cxnId="{B5756CB6-C7D6-4056-BCD3-06F1F5EE3201}">
      <dgm:prSet/>
      <dgm:spPr/>
      <dgm:t>
        <a:bodyPr/>
        <a:lstStyle/>
        <a:p>
          <a:endParaRPr lang="en-US"/>
        </a:p>
      </dgm:t>
    </dgm:pt>
    <dgm:pt modelId="{C6B2F374-5F23-44CC-8085-1C864AA4E72F}">
      <dgm:prSet/>
      <dgm:spPr/>
      <dgm:t>
        <a:bodyPr/>
        <a:lstStyle/>
        <a:p>
          <a:r>
            <a:rPr lang="ar-SA"/>
            <a:t>ضعف التحليل</a:t>
          </a:r>
          <a:r>
            <a:rPr lang="en-US"/>
            <a:t>. </a:t>
          </a:r>
        </a:p>
      </dgm:t>
    </dgm:pt>
    <dgm:pt modelId="{6C52A9A3-D59A-47FD-839A-298E0DF79786}" type="parTrans" cxnId="{AFDFCDDE-3B78-43CE-B1D1-EBEAFECCB173}">
      <dgm:prSet/>
      <dgm:spPr/>
      <dgm:t>
        <a:bodyPr/>
        <a:lstStyle/>
        <a:p>
          <a:endParaRPr lang="en-US"/>
        </a:p>
      </dgm:t>
    </dgm:pt>
    <dgm:pt modelId="{A5E8EFA0-10CC-493F-A900-9F5C4C6D050C}" type="sibTrans" cxnId="{AFDFCDDE-3B78-43CE-B1D1-EBEAFECCB173}">
      <dgm:prSet/>
      <dgm:spPr/>
      <dgm:t>
        <a:bodyPr/>
        <a:lstStyle/>
        <a:p>
          <a:endParaRPr lang="en-US"/>
        </a:p>
      </dgm:t>
    </dgm:pt>
    <dgm:pt modelId="{0238112A-7EA6-4349-8D26-29EDA85364D1}">
      <dgm:prSet/>
      <dgm:spPr/>
      <dgm:t>
        <a:bodyPr/>
        <a:lstStyle/>
        <a:p>
          <a:r>
            <a:rPr lang="ar-SA"/>
            <a:t>التكرار</a:t>
          </a:r>
          <a:r>
            <a:rPr lang="en-US"/>
            <a:t>. </a:t>
          </a:r>
        </a:p>
      </dgm:t>
    </dgm:pt>
    <dgm:pt modelId="{0D3FA83B-1207-48A4-88F4-5F1C042F66B0}" type="parTrans" cxnId="{C5349B6B-FE5E-47B4-91D4-DBD29FD4B864}">
      <dgm:prSet/>
      <dgm:spPr/>
      <dgm:t>
        <a:bodyPr/>
        <a:lstStyle/>
        <a:p>
          <a:endParaRPr lang="en-US"/>
        </a:p>
      </dgm:t>
    </dgm:pt>
    <dgm:pt modelId="{45357AE2-9CB2-46B3-85B8-AC4DC722DCDF}" type="sibTrans" cxnId="{C5349B6B-FE5E-47B4-91D4-DBD29FD4B864}">
      <dgm:prSet/>
      <dgm:spPr/>
      <dgm:t>
        <a:bodyPr/>
        <a:lstStyle/>
        <a:p>
          <a:endParaRPr lang="en-US"/>
        </a:p>
      </dgm:t>
    </dgm:pt>
    <dgm:pt modelId="{F0CCAE8A-60FF-4874-ABEA-81122F387A0A}">
      <dgm:prSet/>
      <dgm:spPr/>
      <dgm:t>
        <a:bodyPr/>
        <a:lstStyle/>
        <a:p>
          <a:r>
            <a:rPr lang="ar-SA"/>
            <a:t>الأخطاء اللغوية</a:t>
          </a:r>
          <a:r>
            <a:rPr lang="en-US"/>
            <a:t>. </a:t>
          </a:r>
        </a:p>
      </dgm:t>
    </dgm:pt>
    <dgm:pt modelId="{39503354-01FC-4930-92E7-DFF5EC24B561}" type="parTrans" cxnId="{EE96A381-231D-4727-8E5C-D7D687A515C6}">
      <dgm:prSet/>
      <dgm:spPr/>
      <dgm:t>
        <a:bodyPr/>
        <a:lstStyle/>
        <a:p>
          <a:endParaRPr lang="en-US"/>
        </a:p>
      </dgm:t>
    </dgm:pt>
    <dgm:pt modelId="{301C6201-8C60-45B5-B5C9-5D76488BB1E1}" type="sibTrans" cxnId="{EE96A381-231D-4727-8E5C-D7D687A515C6}">
      <dgm:prSet/>
      <dgm:spPr/>
      <dgm:t>
        <a:bodyPr/>
        <a:lstStyle/>
        <a:p>
          <a:endParaRPr lang="en-US"/>
        </a:p>
      </dgm:t>
    </dgm:pt>
    <dgm:pt modelId="{E592D03B-530D-462D-AC12-31262E1895EE}" type="pres">
      <dgm:prSet presAssocID="{D449B91B-2CA7-4CD4-881C-7E98FEAE078B}" presName="diagram" presStyleCnt="0">
        <dgm:presLayoutVars>
          <dgm:dir/>
          <dgm:resizeHandles val="exact"/>
        </dgm:presLayoutVars>
      </dgm:prSet>
      <dgm:spPr/>
    </dgm:pt>
    <dgm:pt modelId="{E32A40B0-680C-4D3F-8B2B-34ED41492B05}" type="pres">
      <dgm:prSet presAssocID="{8C3EEA71-D2C9-4635-B57B-2309F85601FD}" presName="node" presStyleLbl="node1" presStyleIdx="0" presStyleCnt="7">
        <dgm:presLayoutVars>
          <dgm:bulletEnabled val="1"/>
        </dgm:presLayoutVars>
      </dgm:prSet>
      <dgm:spPr/>
    </dgm:pt>
    <dgm:pt modelId="{EA579C11-7C19-45B0-A52B-46CAE8E793C0}" type="pres">
      <dgm:prSet presAssocID="{5B8D10BA-B842-4B7D-B8E4-8908CF4B4745}" presName="sibTrans" presStyleCnt="0"/>
      <dgm:spPr/>
    </dgm:pt>
    <dgm:pt modelId="{8D19300F-DBE8-4AB5-B472-38C2D0D11929}" type="pres">
      <dgm:prSet presAssocID="{C9B9A419-11BC-4755-AE82-DE2C70D0BF17}" presName="node" presStyleLbl="node1" presStyleIdx="1" presStyleCnt="7">
        <dgm:presLayoutVars>
          <dgm:bulletEnabled val="1"/>
        </dgm:presLayoutVars>
      </dgm:prSet>
      <dgm:spPr/>
    </dgm:pt>
    <dgm:pt modelId="{DA2568BE-81B7-4390-875F-2470816A421E}" type="pres">
      <dgm:prSet presAssocID="{491F9A23-C119-4D60-8C1C-C88C01B6468B}" presName="sibTrans" presStyleCnt="0"/>
      <dgm:spPr/>
    </dgm:pt>
    <dgm:pt modelId="{C1FF7673-0636-4C33-ACF4-97D10169AF23}" type="pres">
      <dgm:prSet presAssocID="{4A87EABF-CE8E-423E-A24A-314D3608E01A}" presName="node" presStyleLbl="node1" presStyleIdx="2" presStyleCnt="7">
        <dgm:presLayoutVars>
          <dgm:bulletEnabled val="1"/>
        </dgm:presLayoutVars>
      </dgm:prSet>
      <dgm:spPr/>
    </dgm:pt>
    <dgm:pt modelId="{1F4FE151-1F11-45CC-A6CE-A423AF9ECAE2}" type="pres">
      <dgm:prSet presAssocID="{8504D754-425C-46DC-98AD-9A1B77B6C0AE}" presName="sibTrans" presStyleCnt="0"/>
      <dgm:spPr/>
    </dgm:pt>
    <dgm:pt modelId="{EBF8B8AC-AAF4-4A54-BC11-AFB7225D7B82}" type="pres">
      <dgm:prSet presAssocID="{C1EA150F-5485-47BA-8F86-BE91E2A4BC0A}" presName="node" presStyleLbl="node1" presStyleIdx="3" presStyleCnt="7">
        <dgm:presLayoutVars>
          <dgm:bulletEnabled val="1"/>
        </dgm:presLayoutVars>
      </dgm:prSet>
      <dgm:spPr/>
    </dgm:pt>
    <dgm:pt modelId="{40586A8C-2690-49A1-B742-C3B7B814B29D}" type="pres">
      <dgm:prSet presAssocID="{02A08695-B9F4-4DF1-9F0E-D6B788A0E932}" presName="sibTrans" presStyleCnt="0"/>
      <dgm:spPr/>
    </dgm:pt>
    <dgm:pt modelId="{022D894E-B05E-4623-ACFA-1A4041E00BF6}" type="pres">
      <dgm:prSet presAssocID="{C6B2F374-5F23-44CC-8085-1C864AA4E72F}" presName="node" presStyleLbl="node1" presStyleIdx="4" presStyleCnt="7">
        <dgm:presLayoutVars>
          <dgm:bulletEnabled val="1"/>
        </dgm:presLayoutVars>
      </dgm:prSet>
      <dgm:spPr/>
    </dgm:pt>
    <dgm:pt modelId="{8705A3B9-B676-4796-B646-399C6EB747D6}" type="pres">
      <dgm:prSet presAssocID="{A5E8EFA0-10CC-493F-A900-9F5C4C6D050C}" presName="sibTrans" presStyleCnt="0"/>
      <dgm:spPr/>
    </dgm:pt>
    <dgm:pt modelId="{4D640095-FEC5-49BF-AFC7-3FD36399704D}" type="pres">
      <dgm:prSet presAssocID="{0238112A-7EA6-4349-8D26-29EDA85364D1}" presName="node" presStyleLbl="node1" presStyleIdx="5" presStyleCnt="7">
        <dgm:presLayoutVars>
          <dgm:bulletEnabled val="1"/>
        </dgm:presLayoutVars>
      </dgm:prSet>
      <dgm:spPr/>
    </dgm:pt>
    <dgm:pt modelId="{948A350D-4E1F-4FBA-93D1-386AA34AC696}" type="pres">
      <dgm:prSet presAssocID="{45357AE2-9CB2-46B3-85B8-AC4DC722DCDF}" presName="sibTrans" presStyleCnt="0"/>
      <dgm:spPr/>
    </dgm:pt>
    <dgm:pt modelId="{324D3C58-03BC-498C-B4BE-57732D3C4415}" type="pres">
      <dgm:prSet presAssocID="{F0CCAE8A-60FF-4874-ABEA-81122F387A0A}" presName="node" presStyleLbl="node1" presStyleIdx="6" presStyleCnt="7">
        <dgm:presLayoutVars>
          <dgm:bulletEnabled val="1"/>
        </dgm:presLayoutVars>
      </dgm:prSet>
      <dgm:spPr/>
    </dgm:pt>
  </dgm:ptLst>
  <dgm:cxnLst>
    <dgm:cxn modelId="{3E124016-E3B9-434B-B7D6-D5894FEB3CE4}" type="presOf" srcId="{C9B9A419-11BC-4755-AE82-DE2C70D0BF17}" destId="{8D19300F-DBE8-4AB5-B472-38C2D0D11929}" srcOrd="0" destOrd="0" presId="urn:microsoft.com/office/officeart/2005/8/layout/default"/>
    <dgm:cxn modelId="{C4DA7A1A-8C5B-4646-AA12-B6549619030E}" type="presOf" srcId="{C6B2F374-5F23-44CC-8085-1C864AA4E72F}" destId="{022D894E-B05E-4623-ACFA-1A4041E00BF6}" srcOrd="0" destOrd="0" presId="urn:microsoft.com/office/officeart/2005/8/layout/default"/>
    <dgm:cxn modelId="{A274DB2A-E829-4469-95DB-A6E62A62D966}" type="presOf" srcId="{D449B91B-2CA7-4CD4-881C-7E98FEAE078B}" destId="{E592D03B-530D-462D-AC12-31262E1895EE}" srcOrd="0" destOrd="0" presId="urn:microsoft.com/office/officeart/2005/8/layout/default"/>
    <dgm:cxn modelId="{17C16867-59B1-49D5-819B-01C06AA6F92C}" type="presOf" srcId="{0238112A-7EA6-4349-8D26-29EDA85364D1}" destId="{4D640095-FEC5-49BF-AFC7-3FD36399704D}" srcOrd="0" destOrd="0" presId="urn:microsoft.com/office/officeart/2005/8/layout/default"/>
    <dgm:cxn modelId="{C5349B6B-FE5E-47B4-91D4-DBD29FD4B864}" srcId="{D449B91B-2CA7-4CD4-881C-7E98FEAE078B}" destId="{0238112A-7EA6-4349-8D26-29EDA85364D1}" srcOrd="5" destOrd="0" parTransId="{0D3FA83B-1207-48A4-88F4-5F1C042F66B0}" sibTransId="{45357AE2-9CB2-46B3-85B8-AC4DC722DCDF}"/>
    <dgm:cxn modelId="{7848D652-64B0-4E0D-96CB-F93F314C11F8}" type="presOf" srcId="{C1EA150F-5485-47BA-8F86-BE91E2A4BC0A}" destId="{EBF8B8AC-AAF4-4A54-BC11-AFB7225D7B82}" srcOrd="0" destOrd="0" presId="urn:microsoft.com/office/officeart/2005/8/layout/default"/>
    <dgm:cxn modelId="{B87E8253-A278-402F-97AD-D987D1FF5CBB}" type="presOf" srcId="{8C3EEA71-D2C9-4635-B57B-2309F85601FD}" destId="{E32A40B0-680C-4D3F-8B2B-34ED41492B05}" srcOrd="0" destOrd="0" presId="urn:microsoft.com/office/officeart/2005/8/layout/default"/>
    <dgm:cxn modelId="{EE96A381-231D-4727-8E5C-D7D687A515C6}" srcId="{D449B91B-2CA7-4CD4-881C-7E98FEAE078B}" destId="{F0CCAE8A-60FF-4874-ABEA-81122F387A0A}" srcOrd="6" destOrd="0" parTransId="{39503354-01FC-4930-92E7-DFF5EC24B561}" sibTransId="{301C6201-8C60-45B5-B5C9-5D76488BB1E1}"/>
    <dgm:cxn modelId="{A5A0DAA3-699B-4E41-8523-DA271BAB4269}" type="presOf" srcId="{F0CCAE8A-60FF-4874-ABEA-81122F387A0A}" destId="{324D3C58-03BC-498C-B4BE-57732D3C4415}" srcOrd="0" destOrd="0" presId="urn:microsoft.com/office/officeart/2005/8/layout/default"/>
    <dgm:cxn modelId="{B5756CB6-C7D6-4056-BCD3-06F1F5EE3201}" srcId="{D449B91B-2CA7-4CD4-881C-7E98FEAE078B}" destId="{C1EA150F-5485-47BA-8F86-BE91E2A4BC0A}" srcOrd="3" destOrd="0" parTransId="{9A54D5F4-C61B-4B5F-8AF1-CC5F3C10EC35}" sibTransId="{02A08695-B9F4-4DF1-9F0E-D6B788A0E932}"/>
    <dgm:cxn modelId="{D4E069BE-7CE1-475F-9DDD-753C6FA56F49}" srcId="{D449B91B-2CA7-4CD4-881C-7E98FEAE078B}" destId="{C9B9A419-11BC-4755-AE82-DE2C70D0BF17}" srcOrd="1" destOrd="0" parTransId="{6F972F6D-6B3F-451A-BF5B-A05CF6F3A713}" sibTransId="{491F9A23-C119-4D60-8C1C-C88C01B6468B}"/>
    <dgm:cxn modelId="{9495B6BE-0A4F-44FB-821D-EEB763B5875F}" srcId="{D449B91B-2CA7-4CD4-881C-7E98FEAE078B}" destId="{4A87EABF-CE8E-423E-A24A-314D3608E01A}" srcOrd="2" destOrd="0" parTransId="{FB70CC10-B59B-4228-851B-BC8802CA22F6}" sibTransId="{8504D754-425C-46DC-98AD-9A1B77B6C0AE}"/>
    <dgm:cxn modelId="{AFDFCDDE-3B78-43CE-B1D1-EBEAFECCB173}" srcId="{D449B91B-2CA7-4CD4-881C-7E98FEAE078B}" destId="{C6B2F374-5F23-44CC-8085-1C864AA4E72F}" srcOrd="4" destOrd="0" parTransId="{6C52A9A3-D59A-47FD-839A-298E0DF79786}" sibTransId="{A5E8EFA0-10CC-493F-A900-9F5C4C6D050C}"/>
    <dgm:cxn modelId="{BEEA3DEB-F84C-409B-B699-AE0BFEDE299A}" type="presOf" srcId="{4A87EABF-CE8E-423E-A24A-314D3608E01A}" destId="{C1FF7673-0636-4C33-ACF4-97D10169AF23}" srcOrd="0" destOrd="0" presId="urn:microsoft.com/office/officeart/2005/8/layout/default"/>
    <dgm:cxn modelId="{DBA11CFB-113B-4256-ACA7-CF88005E3FEF}" srcId="{D449B91B-2CA7-4CD4-881C-7E98FEAE078B}" destId="{8C3EEA71-D2C9-4635-B57B-2309F85601FD}" srcOrd="0" destOrd="0" parTransId="{43270064-984D-4863-A981-7E4562470DAE}" sibTransId="{5B8D10BA-B842-4B7D-B8E4-8908CF4B4745}"/>
    <dgm:cxn modelId="{E0B38855-F9F2-48E7-86B6-837A874589FF}" type="presParOf" srcId="{E592D03B-530D-462D-AC12-31262E1895EE}" destId="{E32A40B0-680C-4D3F-8B2B-34ED41492B05}" srcOrd="0" destOrd="0" presId="urn:microsoft.com/office/officeart/2005/8/layout/default"/>
    <dgm:cxn modelId="{6EFCE1DA-053D-4509-894F-DD4A89A300A3}" type="presParOf" srcId="{E592D03B-530D-462D-AC12-31262E1895EE}" destId="{EA579C11-7C19-45B0-A52B-46CAE8E793C0}" srcOrd="1" destOrd="0" presId="urn:microsoft.com/office/officeart/2005/8/layout/default"/>
    <dgm:cxn modelId="{CFFBDE24-F94F-44C9-8279-D9AD9287785D}" type="presParOf" srcId="{E592D03B-530D-462D-AC12-31262E1895EE}" destId="{8D19300F-DBE8-4AB5-B472-38C2D0D11929}" srcOrd="2" destOrd="0" presId="urn:microsoft.com/office/officeart/2005/8/layout/default"/>
    <dgm:cxn modelId="{D41EA471-44C6-4C9B-8809-3E871D46B87B}" type="presParOf" srcId="{E592D03B-530D-462D-AC12-31262E1895EE}" destId="{DA2568BE-81B7-4390-875F-2470816A421E}" srcOrd="3" destOrd="0" presId="urn:microsoft.com/office/officeart/2005/8/layout/default"/>
    <dgm:cxn modelId="{841A8FEC-B6EE-4E93-98E5-D4CB4B5A8946}" type="presParOf" srcId="{E592D03B-530D-462D-AC12-31262E1895EE}" destId="{C1FF7673-0636-4C33-ACF4-97D10169AF23}" srcOrd="4" destOrd="0" presId="urn:microsoft.com/office/officeart/2005/8/layout/default"/>
    <dgm:cxn modelId="{1186D1F9-415C-4C48-96E6-A06486AC73D5}" type="presParOf" srcId="{E592D03B-530D-462D-AC12-31262E1895EE}" destId="{1F4FE151-1F11-45CC-A6CE-A423AF9ECAE2}" srcOrd="5" destOrd="0" presId="urn:microsoft.com/office/officeart/2005/8/layout/default"/>
    <dgm:cxn modelId="{303CFBA2-5B50-4A6C-BAA2-92C83FB4C228}" type="presParOf" srcId="{E592D03B-530D-462D-AC12-31262E1895EE}" destId="{EBF8B8AC-AAF4-4A54-BC11-AFB7225D7B82}" srcOrd="6" destOrd="0" presId="urn:microsoft.com/office/officeart/2005/8/layout/default"/>
    <dgm:cxn modelId="{BC6622BB-F68A-4221-B604-A69E4D2599EC}" type="presParOf" srcId="{E592D03B-530D-462D-AC12-31262E1895EE}" destId="{40586A8C-2690-49A1-B742-C3B7B814B29D}" srcOrd="7" destOrd="0" presId="urn:microsoft.com/office/officeart/2005/8/layout/default"/>
    <dgm:cxn modelId="{F0E65D95-1ED4-4401-8B2D-64E5CD183A32}" type="presParOf" srcId="{E592D03B-530D-462D-AC12-31262E1895EE}" destId="{022D894E-B05E-4623-ACFA-1A4041E00BF6}" srcOrd="8" destOrd="0" presId="urn:microsoft.com/office/officeart/2005/8/layout/default"/>
    <dgm:cxn modelId="{58F2B3D3-4B0C-421C-8713-036CC914FB16}" type="presParOf" srcId="{E592D03B-530D-462D-AC12-31262E1895EE}" destId="{8705A3B9-B676-4796-B646-399C6EB747D6}" srcOrd="9" destOrd="0" presId="urn:microsoft.com/office/officeart/2005/8/layout/default"/>
    <dgm:cxn modelId="{784A53DF-982D-4518-8B49-6E3DDC53474B}" type="presParOf" srcId="{E592D03B-530D-462D-AC12-31262E1895EE}" destId="{4D640095-FEC5-49BF-AFC7-3FD36399704D}" srcOrd="10" destOrd="0" presId="urn:microsoft.com/office/officeart/2005/8/layout/default"/>
    <dgm:cxn modelId="{3FE30CA8-0D82-45D1-84EE-36616E376831}" type="presParOf" srcId="{E592D03B-530D-462D-AC12-31262E1895EE}" destId="{948A350D-4E1F-4FBA-93D1-386AA34AC696}" srcOrd="11" destOrd="0" presId="urn:microsoft.com/office/officeart/2005/8/layout/default"/>
    <dgm:cxn modelId="{4CFD1324-4FC2-4D2E-A2C0-E72B048DF154}" type="presParOf" srcId="{E592D03B-530D-462D-AC12-31262E1895EE}" destId="{324D3C58-03BC-498C-B4BE-57732D3C441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8C91EE-9684-454F-8633-FB4EF13F3F4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FE51B45-B30D-41FD-BEBE-09EBCBB03470}">
      <dgm:prSet/>
      <dgm:spPr/>
      <dgm:t>
        <a:bodyPr/>
        <a:lstStyle/>
        <a:p>
          <a:r>
            <a:rPr lang="ar-SA"/>
            <a:t>اختيار موضوع مناسب</a:t>
          </a:r>
          <a:r>
            <a:rPr lang="en-US"/>
            <a:t>. </a:t>
          </a:r>
        </a:p>
      </dgm:t>
    </dgm:pt>
    <dgm:pt modelId="{C26FED15-B5FA-46D4-A9F9-8A4735DCC956}" type="parTrans" cxnId="{88DFC814-F004-4AA0-8A64-8AE010AE97E0}">
      <dgm:prSet/>
      <dgm:spPr/>
      <dgm:t>
        <a:bodyPr/>
        <a:lstStyle/>
        <a:p>
          <a:endParaRPr lang="en-US"/>
        </a:p>
      </dgm:t>
    </dgm:pt>
    <dgm:pt modelId="{0DD50164-1B54-4807-86C6-E98327AAECF0}" type="sibTrans" cxnId="{88DFC814-F004-4AA0-8A64-8AE010AE97E0}">
      <dgm:prSet/>
      <dgm:spPr/>
      <dgm:t>
        <a:bodyPr/>
        <a:lstStyle/>
        <a:p>
          <a:endParaRPr lang="en-US"/>
        </a:p>
      </dgm:t>
    </dgm:pt>
    <dgm:pt modelId="{11FF0ED5-7FC5-41CF-B287-6DD0EC71828F}">
      <dgm:prSet/>
      <dgm:spPr/>
      <dgm:t>
        <a:bodyPr/>
        <a:lstStyle/>
        <a:p>
          <a:r>
            <a:rPr lang="ar-SA"/>
            <a:t>وضع خطة زمنية</a:t>
          </a:r>
          <a:r>
            <a:rPr lang="en-US"/>
            <a:t>. </a:t>
          </a:r>
        </a:p>
      </dgm:t>
    </dgm:pt>
    <dgm:pt modelId="{78E33B69-5CA6-4EB0-97A3-3AC911AAF005}" type="parTrans" cxnId="{A22564E2-3990-4B13-A394-7F47167AAB44}">
      <dgm:prSet/>
      <dgm:spPr/>
      <dgm:t>
        <a:bodyPr/>
        <a:lstStyle/>
        <a:p>
          <a:endParaRPr lang="en-US"/>
        </a:p>
      </dgm:t>
    </dgm:pt>
    <dgm:pt modelId="{C0174BA4-ADDE-4400-AB6C-3FC6BBE004AE}" type="sibTrans" cxnId="{A22564E2-3990-4B13-A394-7F47167AAB44}">
      <dgm:prSet/>
      <dgm:spPr/>
      <dgm:t>
        <a:bodyPr/>
        <a:lstStyle/>
        <a:p>
          <a:endParaRPr lang="en-US"/>
        </a:p>
      </dgm:t>
    </dgm:pt>
    <dgm:pt modelId="{6D3F3CCE-AEC8-4652-8B97-24F2039CF712}">
      <dgm:prSet/>
      <dgm:spPr/>
      <dgm:t>
        <a:bodyPr/>
        <a:lstStyle/>
        <a:p>
          <a:r>
            <a:rPr lang="ar-SA"/>
            <a:t>الالتزام بتوجيهات المشرف</a:t>
          </a:r>
          <a:r>
            <a:rPr lang="en-US"/>
            <a:t>. </a:t>
          </a:r>
        </a:p>
      </dgm:t>
    </dgm:pt>
    <dgm:pt modelId="{03BED287-FE1B-400E-AD7E-5DE1D125AC3E}" type="parTrans" cxnId="{70F9BB0E-E76E-48B4-ACF0-E5A02F44091B}">
      <dgm:prSet/>
      <dgm:spPr/>
      <dgm:t>
        <a:bodyPr/>
        <a:lstStyle/>
        <a:p>
          <a:endParaRPr lang="en-US"/>
        </a:p>
      </dgm:t>
    </dgm:pt>
    <dgm:pt modelId="{DB49B16B-E884-414D-92B9-8A27092ECA8E}" type="sibTrans" cxnId="{70F9BB0E-E76E-48B4-ACF0-E5A02F44091B}">
      <dgm:prSet/>
      <dgm:spPr/>
      <dgm:t>
        <a:bodyPr/>
        <a:lstStyle/>
        <a:p>
          <a:endParaRPr lang="en-US"/>
        </a:p>
      </dgm:t>
    </dgm:pt>
    <dgm:pt modelId="{89C68385-02C0-43A8-AFC0-46272D1958BC}">
      <dgm:prSet/>
      <dgm:spPr/>
      <dgm:t>
        <a:bodyPr/>
        <a:lstStyle/>
        <a:p>
          <a:r>
            <a:rPr lang="ar-SA"/>
            <a:t>استخدام مراجع حديثة</a:t>
          </a:r>
          <a:r>
            <a:rPr lang="en-US"/>
            <a:t>. </a:t>
          </a:r>
        </a:p>
      </dgm:t>
    </dgm:pt>
    <dgm:pt modelId="{7C5CEB58-A95C-4FA5-8E85-BC8EE75167D5}" type="parTrans" cxnId="{7FC09B68-FFF7-48ED-8FF6-C0D10A403D6B}">
      <dgm:prSet/>
      <dgm:spPr/>
      <dgm:t>
        <a:bodyPr/>
        <a:lstStyle/>
        <a:p>
          <a:endParaRPr lang="en-US"/>
        </a:p>
      </dgm:t>
    </dgm:pt>
    <dgm:pt modelId="{632477F3-DE09-4283-A805-62B14DFDBDCB}" type="sibTrans" cxnId="{7FC09B68-FFF7-48ED-8FF6-C0D10A403D6B}">
      <dgm:prSet/>
      <dgm:spPr/>
      <dgm:t>
        <a:bodyPr/>
        <a:lstStyle/>
        <a:p>
          <a:endParaRPr lang="en-US"/>
        </a:p>
      </dgm:t>
    </dgm:pt>
    <dgm:pt modelId="{1CDC26A7-039A-4202-9A4D-1E44E81C1615}">
      <dgm:prSet/>
      <dgm:spPr/>
      <dgm:t>
        <a:bodyPr/>
        <a:lstStyle/>
        <a:p>
          <a:r>
            <a:rPr lang="ar-SA"/>
            <a:t>مراجعة الرسالة لغويًا</a:t>
          </a:r>
          <a:r>
            <a:rPr lang="en-US"/>
            <a:t>. </a:t>
          </a:r>
        </a:p>
      </dgm:t>
    </dgm:pt>
    <dgm:pt modelId="{9567AFBE-D363-46CB-8C08-2FB85475C351}" type="parTrans" cxnId="{E30622F1-3170-4935-8E82-C6D0A8DA1FAD}">
      <dgm:prSet/>
      <dgm:spPr/>
      <dgm:t>
        <a:bodyPr/>
        <a:lstStyle/>
        <a:p>
          <a:endParaRPr lang="en-US"/>
        </a:p>
      </dgm:t>
    </dgm:pt>
    <dgm:pt modelId="{9397AD74-74B7-4C15-BC5C-4D0EE667F1C5}" type="sibTrans" cxnId="{E30622F1-3170-4935-8E82-C6D0A8DA1FAD}">
      <dgm:prSet/>
      <dgm:spPr/>
      <dgm:t>
        <a:bodyPr/>
        <a:lstStyle/>
        <a:p>
          <a:endParaRPr lang="en-US"/>
        </a:p>
      </dgm:t>
    </dgm:pt>
    <dgm:pt modelId="{8A4D71C2-28A4-4362-92D2-558C0198C905}">
      <dgm:prSet/>
      <dgm:spPr/>
      <dgm:t>
        <a:bodyPr/>
        <a:lstStyle/>
        <a:p>
          <a:r>
            <a:rPr lang="ar-SA"/>
            <a:t>الاهتمام بالتوثيق</a:t>
          </a:r>
          <a:r>
            <a:rPr lang="en-US"/>
            <a:t>. </a:t>
          </a:r>
        </a:p>
      </dgm:t>
    </dgm:pt>
    <dgm:pt modelId="{062A1A25-D2D4-432B-9EDE-57A1CBD56313}" type="parTrans" cxnId="{45CE5D33-C784-4765-A255-AAF50BFD3C3F}">
      <dgm:prSet/>
      <dgm:spPr/>
      <dgm:t>
        <a:bodyPr/>
        <a:lstStyle/>
        <a:p>
          <a:endParaRPr lang="en-US"/>
        </a:p>
      </dgm:t>
    </dgm:pt>
    <dgm:pt modelId="{28500A36-1530-4594-BBF1-D516D5309F3C}" type="sibTrans" cxnId="{45CE5D33-C784-4765-A255-AAF50BFD3C3F}">
      <dgm:prSet/>
      <dgm:spPr/>
      <dgm:t>
        <a:bodyPr/>
        <a:lstStyle/>
        <a:p>
          <a:endParaRPr lang="en-US"/>
        </a:p>
      </dgm:t>
    </dgm:pt>
    <dgm:pt modelId="{9E605927-771A-44DF-BCE4-6F8482911F74}">
      <dgm:prSet/>
      <dgm:spPr/>
      <dgm:t>
        <a:bodyPr/>
        <a:lstStyle/>
        <a:p>
          <a:r>
            <a:rPr lang="ar-SA"/>
            <a:t>تجنب السرقة العلمية</a:t>
          </a:r>
          <a:r>
            <a:rPr lang="en-US"/>
            <a:t>. </a:t>
          </a:r>
        </a:p>
      </dgm:t>
    </dgm:pt>
    <dgm:pt modelId="{0EC2481F-FCF8-4A11-AFE8-A252F15BD0C6}" type="parTrans" cxnId="{FF237380-5AB5-43AB-9306-B2B816FC6451}">
      <dgm:prSet/>
      <dgm:spPr/>
      <dgm:t>
        <a:bodyPr/>
        <a:lstStyle/>
        <a:p>
          <a:endParaRPr lang="en-US"/>
        </a:p>
      </dgm:t>
    </dgm:pt>
    <dgm:pt modelId="{0F9A57F3-28ED-47EE-859B-21C2F9D48C7A}" type="sibTrans" cxnId="{FF237380-5AB5-43AB-9306-B2B816FC6451}">
      <dgm:prSet/>
      <dgm:spPr/>
      <dgm:t>
        <a:bodyPr/>
        <a:lstStyle/>
        <a:p>
          <a:endParaRPr lang="en-US"/>
        </a:p>
      </dgm:t>
    </dgm:pt>
    <dgm:pt modelId="{504B1F3D-8C87-47E9-B5C8-6598A7E49CDA}">
      <dgm:prSet/>
      <dgm:spPr/>
      <dgm:t>
        <a:bodyPr/>
        <a:lstStyle/>
        <a:p>
          <a:r>
            <a:rPr lang="ar-SA"/>
            <a:t>تنظيم الفصول بصورة منطقية</a:t>
          </a:r>
          <a:r>
            <a:rPr lang="en-US"/>
            <a:t>. </a:t>
          </a:r>
        </a:p>
      </dgm:t>
    </dgm:pt>
    <dgm:pt modelId="{BD90E332-41C4-411F-B77F-4D91CA53A160}" type="parTrans" cxnId="{F913769F-10E6-45B8-B2CF-33E6A6E35C46}">
      <dgm:prSet/>
      <dgm:spPr/>
      <dgm:t>
        <a:bodyPr/>
        <a:lstStyle/>
        <a:p>
          <a:endParaRPr lang="en-US"/>
        </a:p>
      </dgm:t>
    </dgm:pt>
    <dgm:pt modelId="{0D3C39CD-0E77-408A-9BE5-CE40EDED9BEC}" type="sibTrans" cxnId="{F913769F-10E6-45B8-B2CF-33E6A6E35C46}">
      <dgm:prSet/>
      <dgm:spPr/>
      <dgm:t>
        <a:bodyPr/>
        <a:lstStyle/>
        <a:p>
          <a:endParaRPr lang="en-US"/>
        </a:p>
      </dgm:t>
    </dgm:pt>
    <dgm:pt modelId="{5DF8B870-2FAB-4EDE-9898-710C0277F89B}" type="pres">
      <dgm:prSet presAssocID="{E38C91EE-9684-454F-8633-FB4EF13F3F4D}" presName="linear" presStyleCnt="0">
        <dgm:presLayoutVars>
          <dgm:animLvl val="lvl"/>
          <dgm:resizeHandles val="exact"/>
        </dgm:presLayoutVars>
      </dgm:prSet>
      <dgm:spPr/>
    </dgm:pt>
    <dgm:pt modelId="{C3300B6E-88B1-45CD-8464-A6461F2136DF}" type="pres">
      <dgm:prSet presAssocID="{4FE51B45-B30D-41FD-BEBE-09EBCBB03470}" presName="parentText" presStyleLbl="node1" presStyleIdx="0" presStyleCnt="8">
        <dgm:presLayoutVars>
          <dgm:chMax val="0"/>
          <dgm:bulletEnabled val="1"/>
        </dgm:presLayoutVars>
      </dgm:prSet>
      <dgm:spPr/>
    </dgm:pt>
    <dgm:pt modelId="{211EA45F-0BB2-4426-91B6-3007D638B849}" type="pres">
      <dgm:prSet presAssocID="{0DD50164-1B54-4807-86C6-E98327AAECF0}" presName="spacer" presStyleCnt="0"/>
      <dgm:spPr/>
    </dgm:pt>
    <dgm:pt modelId="{E0BED188-D532-4905-9253-EE49F7766030}" type="pres">
      <dgm:prSet presAssocID="{11FF0ED5-7FC5-41CF-B287-6DD0EC71828F}" presName="parentText" presStyleLbl="node1" presStyleIdx="1" presStyleCnt="8">
        <dgm:presLayoutVars>
          <dgm:chMax val="0"/>
          <dgm:bulletEnabled val="1"/>
        </dgm:presLayoutVars>
      </dgm:prSet>
      <dgm:spPr/>
    </dgm:pt>
    <dgm:pt modelId="{48F87F4A-6641-4A4D-9E24-7234DFD8C69B}" type="pres">
      <dgm:prSet presAssocID="{C0174BA4-ADDE-4400-AB6C-3FC6BBE004AE}" presName="spacer" presStyleCnt="0"/>
      <dgm:spPr/>
    </dgm:pt>
    <dgm:pt modelId="{D617B19D-7925-4074-BD59-1DCA80D577EC}" type="pres">
      <dgm:prSet presAssocID="{6D3F3CCE-AEC8-4652-8B97-24F2039CF712}" presName="parentText" presStyleLbl="node1" presStyleIdx="2" presStyleCnt="8">
        <dgm:presLayoutVars>
          <dgm:chMax val="0"/>
          <dgm:bulletEnabled val="1"/>
        </dgm:presLayoutVars>
      </dgm:prSet>
      <dgm:spPr/>
    </dgm:pt>
    <dgm:pt modelId="{A89D1C6C-4B6B-47AA-B814-73A25915278E}" type="pres">
      <dgm:prSet presAssocID="{DB49B16B-E884-414D-92B9-8A27092ECA8E}" presName="spacer" presStyleCnt="0"/>
      <dgm:spPr/>
    </dgm:pt>
    <dgm:pt modelId="{BF5FD46E-5C09-405C-B2D4-51CD4B957944}" type="pres">
      <dgm:prSet presAssocID="{89C68385-02C0-43A8-AFC0-46272D1958BC}" presName="parentText" presStyleLbl="node1" presStyleIdx="3" presStyleCnt="8">
        <dgm:presLayoutVars>
          <dgm:chMax val="0"/>
          <dgm:bulletEnabled val="1"/>
        </dgm:presLayoutVars>
      </dgm:prSet>
      <dgm:spPr/>
    </dgm:pt>
    <dgm:pt modelId="{FA64CD88-C2D9-47B0-9DDB-E6E316D9D17D}" type="pres">
      <dgm:prSet presAssocID="{632477F3-DE09-4283-A805-62B14DFDBDCB}" presName="spacer" presStyleCnt="0"/>
      <dgm:spPr/>
    </dgm:pt>
    <dgm:pt modelId="{37743F85-8948-4D86-97A1-3427DFEAF924}" type="pres">
      <dgm:prSet presAssocID="{1CDC26A7-039A-4202-9A4D-1E44E81C1615}" presName="parentText" presStyleLbl="node1" presStyleIdx="4" presStyleCnt="8">
        <dgm:presLayoutVars>
          <dgm:chMax val="0"/>
          <dgm:bulletEnabled val="1"/>
        </dgm:presLayoutVars>
      </dgm:prSet>
      <dgm:spPr/>
    </dgm:pt>
    <dgm:pt modelId="{E2C4B70E-22D0-4D23-ACBB-EF890DF4CED3}" type="pres">
      <dgm:prSet presAssocID="{9397AD74-74B7-4C15-BC5C-4D0EE667F1C5}" presName="spacer" presStyleCnt="0"/>
      <dgm:spPr/>
    </dgm:pt>
    <dgm:pt modelId="{546DB43A-8C1E-4630-9090-055360D17083}" type="pres">
      <dgm:prSet presAssocID="{8A4D71C2-28A4-4362-92D2-558C0198C905}" presName="parentText" presStyleLbl="node1" presStyleIdx="5" presStyleCnt="8">
        <dgm:presLayoutVars>
          <dgm:chMax val="0"/>
          <dgm:bulletEnabled val="1"/>
        </dgm:presLayoutVars>
      </dgm:prSet>
      <dgm:spPr/>
    </dgm:pt>
    <dgm:pt modelId="{71E091CA-9A73-4E5B-B3CA-C10891DC6186}" type="pres">
      <dgm:prSet presAssocID="{28500A36-1530-4594-BBF1-D516D5309F3C}" presName="spacer" presStyleCnt="0"/>
      <dgm:spPr/>
    </dgm:pt>
    <dgm:pt modelId="{E55B11CA-1CD2-4557-B010-5DDBEA72DFFD}" type="pres">
      <dgm:prSet presAssocID="{9E605927-771A-44DF-BCE4-6F8482911F74}" presName="parentText" presStyleLbl="node1" presStyleIdx="6" presStyleCnt="8">
        <dgm:presLayoutVars>
          <dgm:chMax val="0"/>
          <dgm:bulletEnabled val="1"/>
        </dgm:presLayoutVars>
      </dgm:prSet>
      <dgm:spPr/>
    </dgm:pt>
    <dgm:pt modelId="{F7392D69-1A06-4954-A51C-A755C83089DA}" type="pres">
      <dgm:prSet presAssocID="{0F9A57F3-28ED-47EE-859B-21C2F9D48C7A}" presName="spacer" presStyleCnt="0"/>
      <dgm:spPr/>
    </dgm:pt>
    <dgm:pt modelId="{88826C6F-78DD-48C8-8EA0-60C9A3FF023C}" type="pres">
      <dgm:prSet presAssocID="{504B1F3D-8C87-47E9-B5C8-6598A7E49CDA}" presName="parentText" presStyleLbl="node1" presStyleIdx="7" presStyleCnt="8">
        <dgm:presLayoutVars>
          <dgm:chMax val="0"/>
          <dgm:bulletEnabled val="1"/>
        </dgm:presLayoutVars>
      </dgm:prSet>
      <dgm:spPr/>
    </dgm:pt>
  </dgm:ptLst>
  <dgm:cxnLst>
    <dgm:cxn modelId="{70F9BB0E-E76E-48B4-ACF0-E5A02F44091B}" srcId="{E38C91EE-9684-454F-8633-FB4EF13F3F4D}" destId="{6D3F3CCE-AEC8-4652-8B97-24F2039CF712}" srcOrd="2" destOrd="0" parTransId="{03BED287-FE1B-400E-AD7E-5DE1D125AC3E}" sibTransId="{DB49B16B-E884-414D-92B9-8A27092ECA8E}"/>
    <dgm:cxn modelId="{88DFC814-F004-4AA0-8A64-8AE010AE97E0}" srcId="{E38C91EE-9684-454F-8633-FB4EF13F3F4D}" destId="{4FE51B45-B30D-41FD-BEBE-09EBCBB03470}" srcOrd="0" destOrd="0" parTransId="{C26FED15-B5FA-46D4-A9F9-8A4735DCC956}" sibTransId="{0DD50164-1B54-4807-86C6-E98327AAECF0}"/>
    <dgm:cxn modelId="{45CE5D33-C784-4765-A255-AAF50BFD3C3F}" srcId="{E38C91EE-9684-454F-8633-FB4EF13F3F4D}" destId="{8A4D71C2-28A4-4362-92D2-558C0198C905}" srcOrd="5" destOrd="0" parTransId="{062A1A25-D2D4-432B-9EDE-57A1CBD56313}" sibTransId="{28500A36-1530-4594-BBF1-D516D5309F3C}"/>
    <dgm:cxn modelId="{2EE60B35-9566-454D-B0DC-193056C133F4}" type="presOf" srcId="{4FE51B45-B30D-41FD-BEBE-09EBCBB03470}" destId="{C3300B6E-88B1-45CD-8464-A6461F2136DF}" srcOrd="0" destOrd="0" presId="urn:microsoft.com/office/officeart/2005/8/layout/vList2"/>
    <dgm:cxn modelId="{2402283A-F544-474F-BF10-C48B4834B740}" type="presOf" srcId="{8A4D71C2-28A4-4362-92D2-558C0198C905}" destId="{546DB43A-8C1E-4630-9090-055360D17083}" srcOrd="0" destOrd="0" presId="urn:microsoft.com/office/officeart/2005/8/layout/vList2"/>
    <dgm:cxn modelId="{07F2725F-35FA-49CB-A41C-D0F2003364B0}" type="presOf" srcId="{504B1F3D-8C87-47E9-B5C8-6598A7E49CDA}" destId="{88826C6F-78DD-48C8-8EA0-60C9A3FF023C}" srcOrd="0" destOrd="0" presId="urn:microsoft.com/office/officeart/2005/8/layout/vList2"/>
    <dgm:cxn modelId="{5AF4CB60-6E53-4527-A6D2-0D3507798F87}" type="presOf" srcId="{E38C91EE-9684-454F-8633-FB4EF13F3F4D}" destId="{5DF8B870-2FAB-4EDE-9898-710C0277F89B}" srcOrd="0" destOrd="0" presId="urn:microsoft.com/office/officeart/2005/8/layout/vList2"/>
    <dgm:cxn modelId="{EB5DF245-87E2-479F-9FAB-D9FC90138331}" type="presOf" srcId="{6D3F3CCE-AEC8-4652-8B97-24F2039CF712}" destId="{D617B19D-7925-4074-BD59-1DCA80D577EC}" srcOrd="0" destOrd="0" presId="urn:microsoft.com/office/officeart/2005/8/layout/vList2"/>
    <dgm:cxn modelId="{7FC09B68-FFF7-48ED-8FF6-C0D10A403D6B}" srcId="{E38C91EE-9684-454F-8633-FB4EF13F3F4D}" destId="{89C68385-02C0-43A8-AFC0-46272D1958BC}" srcOrd="3" destOrd="0" parTransId="{7C5CEB58-A95C-4FA5-8E85-BC8EE75167D5}" sibTransId="{632477F3-DE09-4283-A805-62B14DFDBDCB}"/>
    <dgm:cxn modelId="{C212556F-6D23-4910-953D-7618F6ED3656}" type="presOf" srcId="{11FF0ED5-7FC5-41CF-B287-6DD0EC71828F}" destId="{E0BED188-D532-4905-9253-EE49F7766030}" srcOrd="0" destOrd="0" presId="urn:microsoft.com/office/officeart/2005/8/layout/vList2"/>
    <dgm:cxn modelId="{FF237380-5AB5-43AB-9306-B2B816FC6451}" srcId="{E38C91EE-9684-454F-8633-FB4EF13F3F4D}" destId="{9E605927-771A-44DF-BCE4-6F8482911F74}" srcOrd="6" destOrd="0" parTransId="{0EC2481F-FCF8-4A11-AFE8-A252F15BD0C6}" sibTransId="{0F9A57F3-28ED-47EE-859B-21C2F9D48C7A}"/>
    <dgm:cxn modelId="{F913769F-10E6-45B8-B2CF-33E6A6E35C46}" srcId="{E38C91EE-9684-454F-8633-FB4EF13F3F4D}" destId="{504B1F3D-8C87-47E9-B5C8-6598A7E49CDA}" srcOrd="7" destOrd="0" parTransId="{BD90E332-41C4-411F-B77F-4D91CA53A160}" sibTransId="{0D3C39CD-0E77-408A-9BE5-CE40EDED9BEC}"/>
    <dgm:cxn modelId="{72603CAB-BB1E-4C6C-AF1C-639F3DE2BE32}" type="presOf" srcId="{9E605927-771A-44DF-BCE4-6F8482911F74}" destId="{E55B11CA-1CD2-4557-B010-5DDBEA72DFFD}" srcOrd="0" destOrd="0" presId="urn:microsoft.com/office/officeart/2005/8/layout/vList2"/>
    <dgm:cxn modelId="{D3CE22D8-4DD6-46B1-9392-8B453596728B}" type="presOf" srcId="{1CDC26A7-039A-4202-9A4D-1E44E81C1615}" destId="{37743F85-8948-4D86-97A1-3427DFEAF924}" srcOrd="0" destOrd="0" presId="urn:microsoft.com/office/officeart/2005/8/layout/vList2"/>
    <dgm:cxn modelId="{61BD3DDC-A715-4930-9A06-C9C426AF6C77}" type="presOf" srcId="{89C68385-02C0-43A8-AFC0-46272D1958BC}" destId="{BF5FD46E-5C09-405C-B2D4-51CD4B957944}" srcOrd="0" destOrd="0" presId="urn:microsoft.com/office/officeart/2005/8/layout/vList2"/>
    <dgm:cxn modelId="{A22564E2-3990-4B13-A394-7F47167AAB44}" srcId="{E38C91EE-9684-454F-8633-FB4EF13F3F4D}" destId="{11FF0ED5-7FC5-41CF-B287-6DD0EC71828F}" srcOrd="1" destOrd="0" parTransId="{78E33B69-5CA6-4EB0-97A3-3AC911AAF005}" sibTransId="{C0174BA4-ADDE-4400-AB6C-3FC6BBE004AE}"/>
    <dgm:cxn modelId="{E30622F1-3170-4935-8E82-C6D0A8DA1FAD}" srcId="{E38C91EE-9684-454F-8633-FB4EF13F3F4D}" destId="{1CDC26A7-039A-4202-9A4D-1E44E81C1615}" srcOrd="4" destOrd="0" parTransId="{9567AFBE-D363-46CB-8C08-2FB85475C351}" sibTransId="{9397AD74-74B7-4C15-BC5C-4D0EE667F1C5}"/>
    <dgm:cxn modelId="{DF04AD24-D0ED-408F-9DB0-B960B0C8A2F6}" type="presParOf" srcId="{5DF8B870-2FAB-4EDE-9898-710C0277F89B}" destId="{C3300B6E-88B1-45CD-8464-A6461F2136DF}" srcOrd="0" destOrd="0" presId="urn:microsoft.com/office/officeart/2005/8/layout/vList2"/>
    <dgm:cxn modelId="{9E0B2669-2562-4F57-92D5-BF032668C7A9}" type="presParOf" srcId="{5DF8B870-2FAB-4EDE-9898-710C0277F89B}" destId="{211EA45F-0BB2-4426-91B6-3007D638B849}" srcOrd="1" destOrd="0" presId="urn:microsoft.com/office/officeart/2005/8/layout/vList2"/>
    <dgm:cxn modelId="{4FF3DDE6-C7E2-4314-9A3F-FDD69DDB87A0}" type="presParOf" srcId="{5DF8B870-2FAB-4EDE-9898-710C0277F89B}" destId="{E0BED188-D532-4905-9253-EE49F7766030}" srcOrd="2" destOrd="0" presId="urn:microsoft.com/office/officeart/2005/8/layout/vList2"/>
    <dgm:cxn modelId="{47C8CC1F-758D-48C4-8974-0BE7D73B88AE}" type="presParOf" srcId="{5DF8B870-2FAB-4EDE-9898-710C0277F89B}" destId="{48F87F4A-6641-4A4D-9E24-7234DFD8C69B}" srcOrd="3" destOrd="0" presId="urn:microsoft.com/office/officeart/2005/8/layout/vList2"/>
    <dgm:cxn modelId="{9D479246-91A3-446F-B741-8FD2926D6322}" type="presParOf" srcId="{5DF8B870-2FAB-4EDE-9898-710C0277F89B}" destId="{D617B19D-7925-4074-BD59-1DCA80D577EC}" srcOrd="4" destOrd="0" presId="urn:microsoft.com/office/officeart/2005/8/layout/vList2"/>
    <dgm:cxn modelId="{21358B79-51B0-4F1C-98FF-493A29EDC646}" type="presParOf" srcId="{5DF8B870-2FAB-4EDE-9898-710C0277F89B}" destId="{A89D1C6C-4B6B-47AA-B814-73A25915278E}" srcOrd="5" destOrd="0" presId="urn:microsoft.com/office/officeart/2005/8/layout/vList2"/>
    <dgm:cxn modelId="{083E6EE2-0072-4495-ACD7-D4ACC1852CF6}" type="presParOf" srcId="{5DF8B870-2FAB-4EDE-9898-710C0277F89B}" destId="{BF5FD46E-5C09-405C-B2D4-51CD4B957944}" srcOrd="6" destOrd="0" presId="urn:microsoft.com/office/officeart/2005/8/layout/vList2"/>
    <dgm:cxn modelId="{CB1DD03D-A98F-43C6-8F40-699B16320C5B}" type="presParOf" srcId="{5DF8B870-2FAB-4EDE-9898-710C0277F89B}" destId="{FA64CD88-C2D9-47B0-9DDB-E6E316D9D17D}" srcOrd="7" destOrd="0" presId="urn:microsoft.com/office/officeart/2005/8/layout/vList2"/>
    <dgm:cxn modelId="{4E992D4E-7F97-423D-8DA8-8DB00E8FF11E}" type="presParOf" srcId="{5DF8B870-2FAB-4EDE-9898-710C0277F89B}" destId="{37743F85-8948-4D86-97A1-3427DFEAF924}" srcOrd="8" destOrd="0" presId="urn:microsoft.com/office/officeart/2005/8/layout/vList2"/>
    <dgm:cxn modelId="{9F6AA8FE-FD88-499B-8EB1-55FA2420FDE5}" type="presParOf" srcId="{5DF8B870-2FAB-4EDE-9898-710C0277F89B}" destId="{E2C4B70E-22D0-4D23-ACBB-EF890DF4CED3}" srcOrd="9" destOrd="0" presId="urn:microsoft.com/office/officeart/2005/8/layout/vList2"/>
    <dgm:cxn modelId="{3F192CB6-389F-42F9-8554-626667E6AF35}" type="presParOf" srcId="{5DF8B870-2FAB-4EDE-9898-710C0277F89B}" destId="{546DB43A-8C1E-4630-9090-055360D17083}" srcOrd="10" destOrd="0" presId="urn:microsoft.com/office/officeart/2005/8/layout/vList2"/>
    <dgm:cxn modelId="{6C0DCEE5-53EE-4C94-9402-A551E37AB3A3}" type="presParOf" srcId="{5DF8B870-2FAB-4EDE-9898-710C0277F89B}" destId="{71E091CA-9A73-4E5B-B3CA-C10891DC6186}" srcOrd="11" destOrd="0" presId="urn:microsoft.com/office/officeart/2005/8/layout/vList2"/>
    <dgm:cxn modelId="{7DA6300D-2198-43E5-8954-32AFFB80F817}" type="presParOf" srcId="{5DF8B870-2FAB-4EDE-9898-710C0277F89B}" destId="{E55B11CA-1CD2-4557-B010-5DDBEA72DFFD}" srcOrd="12" destOrd="0" presId="urn:microsoft.com/office/officeart/2005/8/layout/vList2"/>
    <dgm:cxn modelId="{422F31FF-A6FB-47EB-ADD7-BA27658C0254}" type="presParOf" srcId="{5DF8B870-2FAB-4EDE-9898-710C0277F89B}" destId="{F7392D69-1A06-4954-A51C-A755C83089DA}" srcOrd="13" destOrd="0" presId="urn:microsoft.com/office/officeart/2005/8/layout/vList2"/>
    <dgm:cxn modelId="{B382ECC7-9729-44DD-AF23-D4A2FC4DE5C8}" type="presParOf" srcId="{5DF8B870-2FAB-4EDE-9898-710C0277F89B}" destId="{88826C6F-78DD-48C8-8EA0-60C9A3FF023C}"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5925B-239C-4FDB-9E95-9F0A0BDEE6C9}">
      <dsp:nvSpPr>
        <dsp:cNvPr id="0" name=""/>
        <dsp:cNvSpPr/>
      </dsp:nvSpPr>
      <dsp:spPr>
        <a:xfrm>
          <a:off x="0" y="0"/>
          <a:ext cx="4576695" cy="9347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r-SA" sz="2500" b="1" kern="1200" baseline="0"/>
            <a:t>فهم البناء الأكاديمي للرسالة</a:t>
          </a:r>
          <a:endParaRPr lang="en-US" sz="2500" kern="1200"/>
        </a:p>
      </dsp:txBody>
      <dsp:txXfrm>
        <a:off x="27377" y="27377"/>
        <a:ext cx="3458696" cy="879966"/>
      </dsp:txXfrm>
    </dsp:sp>
    <dsp:sp modelId="{71000C1C-5128-470B-BB84-768A150369F5}">
      <dsp:nvSpPr>
        <dsp:cNvPr id="0" name=""/>
        <dsp:cNvSpPr/>
      </dsp:nvSpPr>
      <dsp:spPr>
        <a:xfrm>
          <a:off x="341766" y="1064543"/>
          <a:ext cx="4576695" cy="934720"/>
        </a:xfrm>
        <a:prstGeom prst="roundRect">
          <a:avLst>
            <a:gd name="adj" fmla="val 10000"/>
          </a:avLst>
        </a:prstGeom>
        <a:solidFill>
          <a:schemeClr val="accent2">
            <a:hueOff val="-319382"/>
            <a:satOff val="-299"/>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r-SA" sz="2500" b="1" kern="1200" baseline="0"/>
            <a:t>التعرف على أسلوب الكتابة العلمية</a:t>
          </a:r>
          <a:endParaRPr lang="en-US" sz="2500" kern="1200"/>
        </a:p>
      </dsp:txBody>
      <dsp:txXfrm>
        <a:off x="369143" y="1091920"/>
        <a:ext cx="3572606" cy="879966"/>
      </dsp:txXfrm>
    </dsp:sp>
    <dsp:sp modelId="{D5BC18EE-BEE2-4FD4-99DB-2BDA61992D31}">
      <dsp:nvSpPr>
        <dsp:cNvPr id="0" name=""/>
        <dsp:cNvSpPr/>
      </dsp:nvSpPr>
      <dsp:spPr>
        <a:xfrm>
          <a:off x="683532" y="2129086"/>
          <a:ext cx="4576695" cy="934720"/>
        </a:xfrm>
        <a:prstGeom prst="roundRect">
          <a:avLst>
            <a:gd name="adj" fmla="val 10000"/>
          </a:avLst>
        </a:prstGeom>
        <a:solidFill>
          <a:schemeClr val="accent2">
            <a:hueOff val="-638765"/>
            <a:satOff val="-59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r-SA" sz="2500" b="1" kern="1200" baseline="0"/>
            <a:t>تجنب الأخطاء الأكاديمية</a:t>
          </a:r>
          <a:endParaRPr lang="en-US" sz="2500" kern="1200"/>
        </a:p>
      </dsp:txBody>
      <dsp:txXfrm>
        <a:off x="710909" y="2156463"/>
        <a:ext cx="3572606" cy="879966"/>
      </dsp:txXfrm>
    </dsp:sp>
    <dsp:sp modelId="{2520FE07-6422-46EC-84F1-8E50541ED2F0}">
      <dsp:nvSpPr>
        <dsp:cNvPr id="0" name=""/>
        <dsp:cNvSpPr/>
      </dsp:nvSpPr>
      <dsp:spPr>
        <a:xfrm>
          <a:off x="1025298" y="3193629"/>
          <a:ext cx="4576695" cy="934720"/>
        </a:xfrm>
        <a:prstGeom prst="roundRect">
          <a:avLst>
            <a:gd name="adj" fmla="val 10000"/>
          </a:avLst>
        </a:prstGeom>
        <a:solidFill>
          <a:schemeClr val="accent2">
            <a:hueOff val="-958147"/>
            <a:satOff val="-897"/>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r-SA" sz="2500" b="1" kern="1200" baseline="0"/>
            <a:t>توفير الوقت والجهد</a:t>
          </a:r>
          <a:endParaRPr lang="en-US" sz="2500" kern="1200"/>
        </a:p>
      </dsp:txBody>
      <dsp:txXfrm>
        <a:off x="1052675" y="3221006"/>
        <a:ext cx="3572606" cy="879966"/>
      </dsp:txXfrm>
    </dsp:sp>
    <dsp:sp modelId="{3B135151-4424-46A2-A48C-BBD70CA52287}">
      <dsp:nvSpPr>
        <dsp:cNvPr id="0" name=""/>
        <dsp:cNvSpPr/>
      </dsp:nvSpPr>
      <dsp:spPr>
        <a:xfrm>
          <a:off x="1367064" y="4258172"/>
          <a:ext cx="4576695" cy="934720"/>
        </a:xfrm>
        <a:prstGeom prst="roundRect">
          <a:avLst>
            <a:gd name="adj" fmla="val 10000"/>
          </a:avLst>
        </a:prstGeom>
        <a:solidFill>
          <a:schemeClr val="accent2">
            <a:hueOff val="-1277530"/>
            <a:satOff val="-1196"/>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r-SA" sz="2500" b="1" kern="1200" baseline="0"/>
            <a:t>تحسين جودة الرسالة</a:t>
          </a:r>
          <a:endParaRPr lang="en-US" sz="2500" kern="1200"/>
        </a:p>
      </dsp:txBody>
      <dsp:txXfrm>
        <a:off x="1394441" y="4285549"/>
        <a:ext cx="3572606" cy="879966"/>
      </dsp:txXfrm>
    </dsp:sp>
    <dsp:sp modelId="{6306E112-38E9-431C-8DCF-1F7DB610F3EC}">
      <dsp:nvSpPr>
        <dsp:cNvPr id="0" name=""/>
        <dsp:cNvSpPr/>
      </dsp:nvSpPr>
      <dsp:spPr>
        <a:xfrm>
          <a:off x="3969126" y="682865"/>
          <a:ext cx="607568" cy="60756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105829" y="682865"/>
        <a:ext cx="334162" cy="457195"/>
      </dsp:txXfrm>
    </dsp:sp>
    <dsp:sp modelId="{A7FE5A0E-42D8-4477-8AEC-E3C85FB48AD2}">
      <dsp:nvSpPr>
        <dsp:cNvPr id="0" name=""/>
        <dsp:cNvSpPr/>
      </dsp:nvSpPr>
      <dsp:spPr>
        <a:xfrm>
          <a:off x="4310892" y="1747408"/>
          <a:ext cx="607568" cy="607568"/>
        </a:xfrm>
        <a:prstGeom prst="downArrow">
          <a:avLst>
            <a:gd name="adj1" fmla="val 55000"/>
            <a:gd name="adj2" fmla="val 45000"/>
          </a:avLst>
        </a:prstGeom>
        <a:solidFill>
          <a:schemeClr val="accent2">
            <a:tint val="40000"/>
            <a:alpha val="90000"/>
            <a:hueOff val="-434650"/>
            <a:satOff val="-2837"/>
            <a:lumOff val="-534"/>
            <a:alphaOff val="0"/>
          </a:schemeClr>
        </a:solidFill>
        <a:ln w="12700" cap="flat" cmpd="sng" algn="ctr">
          <a:solidFill>
            <a:schemeClr val="accent2">
              <a:tint val="40000"/>
              <a:alpha val="90000"/>
              <a:hueOff val="-434650"/>
              <a:satOff val="-2837"/>
              <a:lumOff val="-5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447595" y="1747408"/>
        <a:ext cx="334162" cy="457195"/>
      </dsp:txXfrm>
    </dsp:sp>
    <dsp:sp modelId="{5FC826CB-0C27-4BE8-A0CB-0C0FBA80EFD3}">
      <dsp:nvSpPr>
        <dsp:cNvPr id="0" name=""/>
        <dsp:cNvSpPr/>
      </dsp:nvSpPr>
      <dsp:spPr>
        <a:xfrm>
          <a:off x="4652659" y="2796372"/>
          <a:ext cx="607568" cy="607568"/>
        </a:xfrm>
        <a:prstGeom prst="downArrow">
          <a:avLst>
            <a:gd name="adj1" fmla="val 55000"/>
            <a:gd name="adj2" fmla="val 45000"/>
          </a:avLst>
        </a:prstGeom>
        <a:solidFill>
          <a:schemeClr val="accent2">
            <a:tint val="40000"/>
            <a:alpha val="90000"/>
            <a:hueOff val="-869300"/>
            <a:satOff val="-5674"/>
            <a:lumOff val="-1068"/>
            <a:alphaOff val="0"/>
          </a:schemeClr>
        </a:solidFill>
        <a:ln w="12700" cap="flat" cmpd="sng" algn="ctr">
          <a:solidFill>
            <a:schemeClr val="accent2">
              <a:tint val="40000"/>
              <a:alpha val="90000"/>
              <a:hueOff val="-869300"/>
              <a:satOff val="-5674"/>
              <a:lumOff val="-106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789362" y="2796372"/>
        <a:ext cx="334162" cy="457195"/>
      </dsp:txXfrm>
    </dsp:sp>
    <dsp:sp modelId="{E82DF275-6E8B-4D71-8A75-F38AB4F6591F}">
      <dsp:nvSpPr>
        <dsp:cNvPr id="0" name=""/>
        <dsp:cNvSpPr/>
      </dsp:nvSpPr>
      <dsp:spPr>
        <a:xfrm>
          <a:off x="4994425" y="3871301"/>
          <a:ext cx="607568" cy="607568"/>
        </a:xfrm>
        <a:prstGeom prst="downArrow">
          <a:avLst>
            <a:gd name="adj1" fmla="val 55000"/>
            <a:gd name="adj2" fmla="val 45000"/>
          </a:avLst>
        </a:prstGeom>
        <a:solidFill>
          <a:schemeClr val="accent2">
            <a:tint val="40000"/>
            <a:alpha val="90000"/>
            <a:hueOff val="-1303950"/>
            <a:satOff val="-8511"/>
            <a:lumOff val="-1602"/>
            <a:alphaOff val="0"/>
          </a:schemeClr>
        </a:solidFill>
        <a:ln w="12700" cap="flat" cmpd="sng" algn="ctr">
          <a:solidFill>
            <a:schemeClr val="accent2">
              <a:tint val="40000"/>
              <a:alpha val="90000"/>
              <a:hueOff val="-1303950"/>
              <a:satOff val="-8511"/>
              <a:lumOff val="-16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131128" y="3871301"/>
        <a:ext cx="334162" cy="4571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6967C-E05F-4DE4-8A4E-8DC9E3F3B827}">
      <dsp:nvSpPr>
        <dsp:cNvPr id="0" name=""/>
        <dsp:cNvSpPr/>
      </dsp:nvSpPr>
      <dsp:spPr>
        <a:xfrm>
          <a:off x="0" y="40013"/>
          <a:ext cx="6383102" cy="100737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ar-SA" sz="4200" kern="1200"/>
            <a:t>صفحة العنوان</a:t>
          </a:r>
          <a:endParaRPr lang="en-US" sz="4200" kern="1200"/>
        </a:p>
      </dsp:txBody>
      <dsp:txXfrm>
        <a:off x="49176" y="89189"/>
        <a:ext cx="6284750" cy="909018"/>
      </dsp:txXfrm>
    </dsp:sp>
    <dsp:sp modelId="{A367EE7F-D57C-4850-A45A-3A7DE54B6343}">
      <dsp:nvSpPr>
        <dsp:cNvPr id="0" name=""/>
        <dsp:cNvSpPr/>
      </dsp:nvSpPr>
      <dsp:spPr>
        <a:xfrm>
          <a:off x="0" y="1168343"/>
          <a:ext cx="6383102" cy="1007370"/>
        </a:xfrm>
        <a:prstGeom prst="roundRect">
          <a:avLst/>
        </a:prstGeom>
        <a:solidFill>
          <a:schemeClr val="accent2">
            <a:hueOff val="-319382"/>
            <a:satOff val="-299"/>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ar-SA" sz="4200" kern="1200"/>
            <a:t>صفحة الإقرار أو التعهد</a:t>
          </a:r>
          <a:endParaRPr lang="en-US" sz="4200" kern="1200"/>
        </a:p>
      </dsp:txBody>
      <dsp:txXfrm>
        <a:off x="49176" y="1217519"/>
        <a:ext cx="6284750" cy="909018"/>
      </dsp:txXfrm>
    </dsp:sp>
    <dsp:sp modelId="{84684C88-AE5C-4C9C-BDE4-5F42310CB0BA}">
      <dsp:nvSpPr>
        <dsp:cNvPr id="0" name=""/>
        <dsp:cNvSpPr/>
      </dsp:nvSpPr>
      <dsp:spPr>
        <a:xfrm>
          <a:off x="0" y="2296673"/>
          <a:ext cx="6383102" cy="1007370"/>
        </a:xfrm>
        <a:prstGeom prst="roundRect">
          <a:avLst/>
        </a:prstGeom>
        <a:solidFill>
          <a:schemeClr val="accent2">
            <a:hueOff val="-638765"/>
            <a:satOff val="-59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ar-SA" sz="4200" kern="1200"/>
            <a:t>صفحة الشكر والتقدير</a:t>
          </a:r>
          <a:endParaRPr lang="en-US" sz="4200" kern="1200"/>
        </a:p>
      </dsp:txBody>
      <dsp:txXfrm>
        <a:off x="49176" y="2345849"/>
        <a:ext cx="6284750" cy="909018"/>
      </dsp:txXfrm>
    </dsp:sp>
    <dsp:sp modelId="{630E872D-4CE5-40E5-B5C3-94FF88680361}">
      <dsp:nvSpPr>
        <dsp:cNvPr id="0" name=""/>
        <dsp:cNvSpPr/>
      </dsp:nvSpPr>
      <dsp:spPr>
        <a:xfrm>
          <a:off x="0" y="3425003"/>
          <a:ext cx="6383102" cy="1007370"/>
        </a:xfrm>
        <a:prstGeom prst="roundRect">
          <a:avLst/>
        </a:prstGeom>
        <a:solidFill>
          <a:schemeClr val="accent2">
            <a:hueOff val="-958147"/>
            <a:satOff val="-897"/>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ar-SA" sz="4200" kern="1200"/>
            <a:t>الملخص</a:t>
          </a:r>
          <a:endParaRPr lang="en-US" sz="4200" kern="1200"/>
        </a:p>
      </dsp:txBody>
      <dsp:txXfrm>
        <a:off x="49176" y="3474179"/>
        <a:ext cx="6284750" cy="909018"/>
      </dsp:txXfrm>
    </dsp:sp>
    <dsp:sp modelId="{AC28246F-05DA-41C8-A485-6CC11D238F82}">
      <dsp:nvSpPr>
        <dsp:cNvPr id="0" name=""/>
        <dsp:cNvSpPr/>
      </dsp:nvSpPr>
      <dsp:spPr>
        <a:xfrm>
          <a:off x="0" y="4553333"/>
          <a:ext cx="6383102" cy="1007370"/>
        </a:xfrm>
        <a:prstGeom prst="roundRect">
          <a:avLst/>
        </a:prstGeom>
        <a:solidFill>
          <a:schemeClr val="accent2">
            <a:hueOff val="-1277530"/>
            <a:satOff val="-1196"/>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ar-SA" sz="4200" kern="1200"/>
            <a:t>فهرس المحتويات</a:t>
          </a:r>
          <a:endParaRPr lang="en-US" sz="4200" kern="1200"/>
        </a:p>
      </dsp:txBody>
      <dsp:txXfrm>
        <a:off x="49176" y="4602509"/>
        <a:ext cx="6284750" cy="9090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2A40B0-680C-4D3F-8B2B-34ED41492B05}">
      <dsp:nvSpPr>
        <dsp:cNvPr id="0" name=""/>
        <dsp:cNvSpPr/>
      </dsp:nvSpPr>
      <dsp:spPr>
        <a:xfrm>
          <a:off x="661439" y="2635"/>
          <a:ext cx="2097589" cy="125855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SA" sz="3000" kern="1200"/>
            <a:t>اختيار موضوع واسع جدًا</a:t>
          </a:r>
          <a:r>
            <a:rPr lang="en-US" sz="3000" kern="1200"/>
            <a:t>. </a:t>
          </a:r>
        </a:p>
      </dsp:txBody>
      <dsp:txXfrm>
        <a:off x="661439" y="2635"/>
        <a:ext cx="2097589" cy="1258553"/>
      </dsp:txXfrm>
    </dsp:sp>
    <dsp:sp modelId="{8D19300F-DBE8-4AB5-B472-38C2D0D11929}">
      <dsp:nvSpPr>
        <dsp:cNvPr id="0" name=""/>
        <dsp:cNvSpPr/>
      </dsp:nvSpPr>
      <dsp:spPr>
        <a:xfrm>
          <a:off x="2968787" y="2635"/>
          <a:ext cx="2097589" cy="1258553"/>
        </a:xfrm>
        <a:prstGeom prst="rect">
          <a:avLst/>
        </a:prstGeom>
        <a:solidFill>
          <a:schemeClr val="accent2">
            <a:hueOff val="-212922"/>
            <a:satOff val="-199"/>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SA" sz="3000" kern="1200"/>
            <a:t>ضعف صياغة المشكلة</a:t>
          </a:r>
          <a:r>
            <a:rPr lang="en-US" sz="3000" kern="1200"/>
            <a:t>. </a:t>
          </a:r>
        </a:p>
      </dsp:txBody>
      <dsp:txXfrm>
        <a:off x="2968787" y="2635"/>
        <a:ext cx="2097589" cy="1258553"/>
      </dsp:txXfrm>
    </dsp:sp>
    <dsp:sp modelId="{C1FF7673-0636-4C33-ACF4-97D10169AF23}">
      <dsp:nvSpPr>
        <dsp:cNvPr id="0" name=""/>
        <dsp:cNvSpPr/>
      </dsp:nvSpPr>
      <dsp:spPr>
        <a:xfrm>
          <a:off x="661439" y="1470947"/>
          <a:ext cx="2097589" cy="1258553"/>
        </a:xfrm>
        <a:prstGeom prst="rect">
          <a:avLst/>
        </a:prstGeom>
        <a:solidFill>
          <a:schemeClr val="accent2">
            <a:hueOff val="-425843"/>
            <a:satOff val="-399"/>
            <a:lumOff val="-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SA" sz="3000" kern="1200"/>
            <a:t>قلة المراجع الحديثة</a:t>
          </a:r>
          <a:r>
            <a:rPr lang="en-US" sz="3000" kern="1200"/>
            <a:t>. </a:t>
          </a:r>
        </a:p>
      </dsp:txBody>
      <dsp:txXfrm>
        <a:off x="661439" y="1470947"/>
        <a:ext cx="2097589" cy="1258553"/>
      </dsp:txXfrm>
    </dsp:sp>
    <dsp:sp modelId="{EBF8B8AC-AAF4-4A54-BC11-AFB7225D7B82}">
      <dsp:nvSpPr>
        <dsp:cNvPr id="0" name=""/>
        <dsp:cNvSpPr/>
      </dsp:nvSpPr>
      <dsp:spPr>
        <a:xfrm>
          <a:off x="2968787" y="1470947"/>
          <a:ext cx="2097589" cy="1258553"/>
        </a:xfrm>
        <a:prstGeom prst="rect">
          <a:avLst/>
        </a:prstGeom>
        <a:solidFill>
          <a:schemeClr val="accent2">
            <a:hueOff val="-638765"/>
            <a:satOff val="-59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SA" sz="3000" kern="1200"/>
            <a:t>سوء التوثيق</a:t>
          </a:r>
          <a:r>
            <a:rPr lang="en-US" sz="3000" kern="1200"/>
            <a:t>. </a:t>
          </a:r>
        </a:p>
      </dsp:txBody>
      <dsp:txXfrm>
        <a:off x="2968787" y="1470947"/>
        <a:ext cx="2097589" cy="1258553"/>
      </dsp:txXfrm>
    </dsp:sp>
    <dsp:sp modelId="{022D894E-B05E-4623-ACFA-1A4041E00BF6}">
      <dsp:nvSpPr>
        <dsp:cNvPr id="0" name=""/>
        <dsp:cNvSpPr/>
      </dsp:nvSpPr>
      <dsp:spPr>
        <a:xfrm>
          <a:off x="661439" y="2939260"/>
          <a:ext cx="2097589" cy="1258553"/>
        </a:xfrm>
        <a:prstGeom prst="rect">
          <a:avLst/>
        </a:prstGeom>
        <a:solidFill>
          <a:schemeClr val="accent2">
            <a:hueOff val="-851686"/>
            <a:satOff val="-797"/>
            <a:lumOff val="-6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SA" sz="3000" kern="1200"/>
            <a:t>ضعف التحليل</a:t>
          </a:r>
          <a:r>
            <a:rPr lang="en-US" sz="3000" kern="1200"/>
            <a:t>. </a:t>
          </a:r>
        </a:p>
      </dsp:txBody>
      <dsp:txXfrm>
        <a:off x="661439" y="2939260"/>
        <a:ext cx="2097589" cy="1258553"/>
      </dsp:txXfrm>
    </dsp:sp>
    <dsp:sp modelId="{4D640095-FEC5-49BF-AFC7-3FD36399704D}">
      <dsp:nvSpPr>
        <dsp:cNvPr id="0" name=""/>
        <dsp:cNvSpPr/>
      </dsp:nvSpPr>
      <dsp:spPr>
        <a:xfrm>
          <a:off x="2968787" y="2939260"/>
          <a:ext cx="2097589" cy="1258553"/>
        </a:xfrm>
        <a:prstGeom prst="rect">
          <a:avLst/>
        </a:prstGeom>
        <a:solidFill>
          <a:schemeClr val="accent2">
            <a:hueOff val="-1064608"/>
            <a:satOff val="-997"/>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SA" sz="3000" kern="1200"/>
            <a:t>التكرار</a:t>
          </a:r>
          <a:r>
            <a:rPr lang="en-US" sz="3000" kern="1200"/>
            <a:t>. </a:t>
          </a:r>
        </a:p>
      </dsp:txBody>
      <dsp:txXfrm>
        <a:off x="2968787" y="2939260"/>
        <a:ext cx="2097589" cy="1258553"/>
      </dsp:txXfrm>
    </dsp:sp>
    <dsp:sp modelId="{324D3C58-03BC-498C-B4BE-57732D3C4415}">
      <dsp:nvSpPr>
        <dsp:cNvPr id="0" name=""/>
        <dsp:cNvSpPr/>
      </dsp:nvSpPr>
      <dsp:spPr>
        <a:xfrm>
          <a:off x="1815113" y="4407572"/>
          <a:ext cx="2097589" cy="1258553"/>
        </a:xfrm>
        <a:prstGeom prst="rect">
          <a:avLst/>
        </a:prstGeom>
        <a:solidFill>
          <a:schemeClr val="accent2">
            <a:hueOff val="-1277530"/>
            <a:satOff val="-1196"/>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ar-SA" sz="3000" kern="1200"/>
            <a:t>الأخطاء اللغوية</a:t>
          </a:r>
          <a:r>
            <a:rPr lang="en-US" sz="3000" kern="1200"/>
            <a:t>. </a:t>
          </a:r>
        </a:p>
      </dsp:txBody>
      <dsp:txXfrm>
        <a:off x="1815113" y="4407572"/>
        <a:ext cx="2097589" cy="12585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300B6E-88B1-45CD-8464-A6461F2136DF}">
      <dsp:nvSpPr>
        <dsp:cNvPr id="0" name=""/>
        <dsp:cNvSpPr/>
      </dsp:nvSpPr>
      <dsp:spPr>
        <a:xfrm>
          <a:off x="0" y="43837"/>
          <a:ext cx="6383102" cy="6236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ar-SA" sz="2600" kern="1200"/>
            <a:t>اختيار موضوع مناسب</a:t>
          </a:r>
          <a:r>
            <a:rPr lang="en-US" sz="2600" kern="1200"/>
            <a:t>. </a:t>
          </a:r>
        </a:p>
      </dsp:txBody>
      <dsp:txXfrm>
        <a:off x="30442" y="74279"/>
        <a:ext cx="6322218" cy="562726"/>
      </dsp:txXfrm>
    </dsp:sp>
    <dsp:sp modelId="{E0BED188-D532-4905-9253-EE49F7766030}">
      <dsp:nvSpPr>
        <dsp:cNvPr id="0" name=""/>
        <dsp:cNvSpPr/>
      </dsp:nvSpPr>
      <dsp:spPr>
        <a:xfrm>
          <a:off x="0" y="742327"/>
          <a:ext cx="6383102" cy="623610"/>
        </a:xfrm>
        <a:prstGeom prst="roundRect">
          <a:avLst/>
        </a:prstGeom>
        <a:solidFill>
          <a:schemeClr val="accent2">
            <a:hueOff val="-182504"/>
            <a:satOff val="-171"/>
            <a:lumOff val="-13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ar-SA" sz="2600" kern="1200"/>
            <a:t>وضع خطة زمنية</a:t>
          </a:r>
          <a:r>
            <a:rPr lang="en-US" sz="2600" kern="1200"/>
            <a:t>. </a:t>
          </a:r>
        </a:p>
      </dsp:txBody>
      <dsp:txXfrm>
        <a:off x="30442" y="772769"/>
        <a:ext cx="6322218" cy="562726"/>
      </dsp:txXfrm>
    </dsp:sp>
    <dsp:sp modelId="{D617B19D-7925-4074-BD59-1DCA80D577EC}">
      <dsp:nvSpPr>
        <dsp:cNvPr id="0" name=""/>
        <dsp:cNvSpPr/>
      </dsp:nvSpPr>
      <dsp:spPr>
        <a:xfrm>
          <a:off x="0" y="1440817"/>
          <a:ext cx="6383102" cy="623610"/>
        </a:xfrm>
        <a:prstGeom prst="roundRect">
          <a:avLst/>
        </a:prstGeom>
        <a:solidFill>
          <a:schemeClr val="accent2">
            <a:hueOff val="-365008"/>
            <a:satOff val="-342"/>
            <a:lumOff val="-26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ar-SA" sz="2600" kern="1200"/>
            <a:t>الالتزام بتوجيهات المشرف</a:t>
          </a:r>
          <a:r>
            <a:rPr lang="en-US" sz="2600" kern="1200"/>
            <a:t>. </a:t>
          </a:r>
        </a:p>
      </dsp:txBody>
      <dsp:txXfrm>
        <a:off x="30442" y="1471259"/>
        <a:ext cx="6322218" cy="562726"/>
      </dsp:txXfrm>
    </dsp:sp>
    <dsp:sp modelId="{BF5FD46E-5C09-405C-B2D4-51CD4B957944}">
      <dsp:nvSpPr>
        <dsp:cNvPr id="0" name=""/>
        <dsp:cNvSpPr/>
      </dsp:nvSpPr>
      <dsp:spPr>
        <a:xfrm>
          <a:off x="0" y="2139308"/>
          <a:ext cx="6383102" cy="623610"/>
        </a:xfrm>
        <a:prstGeom prst="roundRect">
          <a:avLst/>
        </a:prstGeom>
        <a:solidFill>
          <a:schemeClr val="accent2">
            <a:hueOff val="-547513"/>
            <a:satOff val="-513"/>
            <a:lumOff val="-40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ar-SA" sz="2600" kern="1200"/>
            <a:t>استخدام مراجع حديثة</a:t>
          </a:r>
          <a:r>
            <a:rPr lang="en-US" sz="2600" kern="1200"/>
            <a:t>. </a:t>
          </a:r>
        </a:p>
      </dsp:txBody>
      <dsp:txXfrm>
        <a:off x="30442" y="2169750"/>
        <a:ext cx="6322218" cy="562726"/>
      </dsp:txXfrm>
    </dsp:sp>
    <dsp:sp modelId="{37743F85-8948-4D86-97A1-3427DFEAF924}">
      <dsp:nvSpPr>
        <dsp:cNvPr id="0" name=""/>
        <dsp:cNvSpPr/>
      </dsp:nvSpPr>
      <dsp:spPr>
        <a:xfrm>
          <a:off x="0" y="2837798"/>
          <a:ext cx="6383102" cy="623610"/>
        </a:xfrm>
        <a:prstGeom prst="roundRect">
          <a:avLst/>
        </a:prstGeom>
        <a:solidFill>
          <a:schemeClr val="accent2">
            <a:hueOff val="-730017"/>
            <a:satOff val="-683"/>
            <a:lumOff val="-53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ar-SA" sz="2600" kern="1200"/>
            <a:t>مراجعة الرسالة لغويًا</a:t>
          </a:r>
          <a:r>
            <a:rPr lang="en-US" sz="2600" kern="1200"/>
            <a:t>. </a:t>
          </a:r>
        </a:p>
      </dsp:txBody>
      <dsp:txXfrm>
        <a:off x="30442" y="2868240"/>
        <a:ext cx="6322218" cy="562726"/>
      </dsp:txXfrm>
    </dsp:sp>
    <dsp:sp modelId="{546DB43A-8C1E-4630-9090-055360D17083}">
      <dsp:nvSpPr>
        <dsp:cNvPr id="0" name=""/>
        <dsp:cNvSpPr/>
      </dsp:nvSpPr>
      <dsp:spPr>
        <a:xfrm>
          <a:off x="0" y="3536288"/>
          <a:ext cx="6383102" cy="623610"/>
        </a:xfrm>
        <a:prstGeom prst="roundRect">
          <a:avLst/>
        </a:prstGeom>
        <a:solidFill>
          <a:schemeClr val="accent2">
            <a:hueOff val="-912521"/>
            <a:satOff val="-8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ar-SA" sz="2600" kern="1200"/>
            <a:t>الاهتمام بالتوثيق</a:t>
          </a:r>
          <a:r>
            <a:rPr lang="en-US" sz="2600" kern="1200"/>
            <a:t>. </a:t>
          </a:r>
        </a:p>
      </dsp:txBody>
      <dsp:txXfrm>
        <a:off x="30442" y="3566730"/>
        <a:ext cx="6322218" cy="562726"/>
      </dsp:txXfrm>
    </dsp:sp>
    <dsp:sp modelId="{E55B11CA-1CD2-4557-B010-5DDBEA72DFFD}">
      <dsp:nvSpPr>
        <dsp:cNvPr id="0" name=""/>
        <dsp:cNvSpPr/>
      </dsp:nvSpPr>
      <dsp:spPr>
        <a:xfrm>
          <a:off x="0" y="4234778"/>
          <a:ext cx="6383102" cy="623610"/>
        </a:xfrm>
        <a:prstGeom prst="roundRect">
          <a:avLst/>
        </a:prstGeom>
        <a:solidFill>
          <a:schemeClr val="accent2">
            <a:hueOff val="-1095025"/>
            <a:satOff val="-1025"/>
            <a:lumOff val="-80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ar-SA" sz="2600" kern="1200"/>
            <a:t>تجنب السرقة العلمية</a:t>
          </a:r>
          <a:r>
            <a:rPr lang="en-US" sz="2600" kern="1200"/>
            <a:t>. </a:t>
          </a:r>
        </a:p>
      </dsp:txBody>
      <dsp:txXfrm>
        <a:off x="30442" y="4265220"/>
        <a:ext cx="6322218" cy="562726"/>
      </dsp:txXfrm>
    </dsp:sp>
    <dsp:sp modelId="{88826C6F-78DD-48C8-8EA0-60C9A3FF023C}">
      <dsp:nvSpPr>
        <dsp:cNvPr id="0" name=""/>
        <dsp:cNvSpPr/>
      </dsp:nvSpPr>
      <dsp:spPr>
        <a:xfrm>
          <a:off x="0" y="4933268"/>
          <a:ext cx="6383102" cy="623610"/>
        </a:xfrm>
        <a:prstGeom prst="roundRect">
          <a:avLst/>
        </a:prstGeom>
        <a:solidFill>
          <a:schemeClr val="accent2">
            <a:hueOff val="-1277530"/>
            <a:satOff val="-1196"/>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ar-SA" sz="2600" kern="1200"/>
            <a:t>تنظيم الفصول بصورة منطقية</a:t>
          </a:r>
          <a:r>
            <a:rPr lang="en-US" sz="2600" kern="1200"/>
            <a:t>. </a:t>
          </a:r>
        </a:p>
      </dsp:txBody>
      <dsp:txXfrm>
        <a:off x="30442" y="4963710"/>
        <a:ext cx="6322218" cy="56272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977627" y="481134"/>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1010574" y="456230"/>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956392" y="1398181"/>
            <a:ext cx="7134446" cy="2870791"/>
          </a:xfrm>
        </p:spPr>
        <p:txBody>
          <a:bodyPr anchor="ctr">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6270835" y="5135527"/>
            <a:ext cx="4397164" cy="1057938"/>
          </a:xfrm>
        </p:spPr>
        <p:txBody>
          <a:bodyPr anchor="ctr">
            <a:normAutofit/>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20721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489524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621971" y="1709738"/>
            <a:ext cx="9165772" cy="2963271"/>
          </a:xfrm>
        </p:spPr>
        <p:txBody>
          <a:bodyPr anchor="b"/>
          <a:lstStyle>
            <a:lvl1pPr algn="ct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621971" y="4875028"/>
            <a:ext cx="9165772" cy="1052623"/>
          </a:xfrm>
        </p:spPr>
        <p:txBody>
          <a:bodyPr>
            <a:norm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875519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1020722" y="2095500"/>
            <a:ext cx="4999077"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6281056" y="2095500"/>
            <a:ext cx="5072743"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688157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1028700" y="702129"/>
            <a:ext cx="10326688" cy="11256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1028700" y="1827804"/>
            <a:ext cx="4968875"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1028700" y="2642191"/>
            <a:ext cx="4968875"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6281054" y="1827804"/>
            <a:ext cx="5087034"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6281054" y="2642191"/>
            <a:ext cx="5087034"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524942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2401240" y="1130240"/>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3412671" y="1932214"/>
            <a:ext cx="6966858" cy="3091544"/>
          </a:xfrm>
        </p:spPr>
        <p:txBody>
          <a:bodyPr/>
          <a:lstStyle>
            <a:lvl1pPr algn="ctr">
              <a:defRPr/>
            </a:lvl1pPr>
          </a:lstStyle>
          <a:p>
            <a:r>
              <a:rPr lang="en-US"/>
              <a:t>Click to edit Master title style</a:t>
            </a:r>
            <a:endParaRPr lang="en-US" dirty="0"/>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2455668" y="1103025"/>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416636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02209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839788" y="553272"/>
            <a:ext cx="3932237" cy="1732727"/>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5415642" y="987425"/>
            <a:ext cx="593974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839788" y="2368550"/>
            <a:ext cx="3932237" cy="350043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103350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839788" y="615915"/>
            <a:ext cx="3932237" cy="16700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839788" y="2365744"/>
            <a:ext cx="3932237" cy="35032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900267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091961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9099550" y="692150"/>
            <a:ext cx="2254250" cy="530993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838200" y="692150"/>
            <a:ext cx="8108950" cy="53099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5/21/2026</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833119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1020724" y="558209"/>
            <a:ext cx="10333075" cy="141413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1020726" y="2089298"/>
            <a:ext cx="10333074" cy="3827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467834" y="6356350"/>
            <a:ext cx="2604976" cy="365125"/>
          </a:xfrm>
          <a:prstGeom prst="rect">
            <a:avLst/>
          </a:prstGeom>
        </p:spPr>
        <p:txBody>
          <a:bodyPr vert="horz" lIns="91440" tIns="45720" rIns="91440" bIns="45720" rtlCol="0" anchor="ctr"/>
          <a:lstStyle>
            <a:lvl1pPr algn="l">
              <a:defRPr sz="1200" b="1">
                <a:solidFill>
                  <a:schemeClr val="tx1"/>
                </a:solidFill>
              </a:defRPr>
            </a:lvl1pPr>
          </a:lstStyle>
          <a:p>
            <a:fld id="{C1691109-F4F8-4597-962C-A4F4B7960636}" type="datetimeFigureOut">
              <a:rPr lang="en-US" smtClean="0"/>
              <a:t>5/21/2026</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7756153" y="6356350"/>
            <a:ext cx="3444109" cy="365125"/>
          </a:xfrm>
          <a:prstGeom prst="rect">
            <a:avLst/>
          </a:prstGeom>
        </p:spPr>
        <p:txBody>
          <a:bodyPr vert="horz" lIns="91440" tIns="45720" rIns="91440" bIns="45720" rtlCol="0" anchor="ctr"/>
          <a:lstStyle>
            <a:lvl1pPr algn="r">
              <a:defRPr sz="1200" b="1"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11200263" y="6356350"/>
            <a:ext cx="523902" cy="365125"/>
          </a:xfrm>
          <a:prstGeom prst="rect">
            <a:avLst/>
          </a:prstGeom>
        </p:spPr>
        <p:txBody>
          <a:bodyPr vert="horz" lIns="91440" tIns="45720" rIns="91440" bIns="45720" rtlCol="0" anchor="ctr"/>
          <a:lstStyle>
            <a:lvl1pPr algn="r">
              <a:defRPr sz="12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7334355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7" r:id="rId5"/>
    <p:sldLayoutId id="2147483742" r:id="rId6"/>
    <p:sldLayoutId id="2147483738" r:id="rId7"/>
    <p:sldLayoutId id="2147483739" r:id="rId8"/>
    <p:sldLayoutId id="2147483740" r:id="rId9"/>
    <p:sldLayoutId id="2147483741" r:id="rId10"/>
    <p:sldLayoutId id="2147483743" r:id="rId11"/>
  </p:sldLayoutIdLst>
  <p:txStyles>
    <p:title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2B4CD28-604D-4D9D-89A8-12FAC7245F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729A7B5-1D1B-B6AB-F588-79A53F2BB294}"/>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rcRect t="8294" b="7436"/>
          <a:stretch>
            <a:fillRect/>
          </a:stretch>
        </p:blipFill>
        <p:spPr>
          <a:xfrm>
            <a:off x="20" y="10"/>
            <a:ext cx="12191981" cy="6857990"/>
          </a:xfrm>
          <a:prstGeom prst="rect">
            <a:avLst/>
          </a:prstGeom>
        </p:spPr>
      </p:pic>
      <p:sp>
        <p:nvSpPr>
          <p:cNvPr id="11" name="Freeform: Shape 10">
            <a:extLst>
              <a:ext uri="{FF2B5EF4-FFF2-40B4-BE49-F238E27FC236}">
                <a16:creationId xmlns:a16="http://schemas.microsoft.com/office/drawing/2014/main" id="{C9AD5DBC-DEC2-48AB-A2B9-164512BE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97424">
            <a:off x="496546" y="475905"/>
            <a:ext cx="5522001" cy="2792916"/>
          </a:xfrm>
          <a:custGeom>
            <a:avLst/>
            <a:gdLst>
              <a:gd name="connsiteX0" fmla="*/ 891379 w 4662985"/>
              <a:gd name="connsiteY0" fmla="*/ 1591181 h 1931508"/>
              <a:gd name="connsiteX1" fmla="*/ 126235 w 4662985"/>
              <a:gd name="connsiteY1" fmla="*/ 1242280 h 1931508"/>
              <a:gd name="connsiteX2" fmla="*/ 8887 w 4662985"/>
              <a:gd name="connsiteY2" fmla="*/ 549241 h 1931508"/>
              <a:gd name="connsiteX3" fmla="*/ 481994 w 4662985"/>
              <a:gd name="connsiteY3" fmla="*/ 38891 h 1931508"/>
              <a:gd name="connsiteX4" fmla="*/ 4176837 w 4662985"/>
              <a:gd name="connsiteY4" fmla="*/ 108043 h 1931508"/>
              <a:gd name="connsiteX5" fmla="*/ 4661945 w 4662985"/>
              <a:gd name="connsiteY5" fmla="*/ 598104 h 1931508"/>
              <a:gd name="connsiteX6" fmla="*/ 4354479 w 4662985"/>
              <a:gd name="connsiteY6" fmla="*/ 1472118 h 1931508"/>
              <a:gd name="connsiteX7" fmla="*/ 1274188 w 4662985"/>
              <a:gd name="connsiteY7" fmla="*/ 1591276 h 1931508"/>
              <a:gd name="connsiteX8" fmla="*/ 896713 w 4662985"/>
              <a:gd name="connsiteY8" fmla="*/ 1931509 h 1931508"/>
              <a:gd name="connsiteX9" fmla="*/ 891379 w 4662985"/>
              <a:gd name="connsiteY9" fmla="*/ 1591181 h 1931508"/>
              <a:gd name="connsiteX0" fmla="*/ 891157 w 4662763"/>
              <a:gd name="connsiteY0" fmla="*/ 1591181 h 1931509"/>
              <a:gd name="connsiteX1" fmla="*/ 215888 w 4662763"/>
              <a:gd name="connsiteY1" fmla="*/ 1252973 h 1931509"/>
              <a:gd name="connsiteX2" fmla="*/ 8665 w 4662763"/>
              <a:gd name="connsiteY2" fmla="*/ 549241 h 1931509"/>
              <a:gd name="connsiteX3" fmla="*/ 481772 w 4662763"/>
              <a:gd name="connsiteY3" fmla="*/ 38891 h 1931509"/>
              <a:gd name="connsiteX4" fmla="*/ 4176615 w 4662763"/>
              <a:gd name="connsiteY4" fmla="*/ 108043 h 1931509"/>
              <a:gd name="connsiteX5" fmla="*/ 4661723 w 4662763"/>
              <a:gd name="connsiteY5" fmla="*/ 598104 h 1931509"/>
              <a:gd name="connsiteX6" fmla="*/ 4354257 w 4662763"/>
              <a:gd name="connsiteY6" fmla="*/ 1472118 h 1931509"/>
              <a:gd name="connsiteX7" fmla="*/ 1273966 w 4662763"/>
              <a:gd name="connsiteY7" fmla="*/ 1591276 h 1931509"/>
              <a:gd name="connsiteX8" fmla="*/ 896491 w 4662763"/>
              <a:gd name="connsiteY8" fmla="*/ 1931509 h 1931509"/>
              <a:gd name="connsiteX9" fmla="*/ 891157 w 4662763"/>
              <a:gd name="connsiteY9" fmla="*/ 1591181 h 1931509"/>
              <a:gd name="connsiteX0" fmla="*/ 893955 w 4665561"/>
              <a:gd name="connsiteY0" fmla="*/ 1591181 h 1931509"/>
              <a:gd name="connsiteX1" fmla="*/ 218686 w 4665561"/>
              <a:gd name="connsiteY1" fmla="*/ 1252973 h 1931509"/>
              <a:gd name="connsiteX2" fmla="*/ 11463 w 4665561"/>
              <a:gd name="connsiteY2" fmla="*/ 549241 h 1931509"/>
              <a:gd name="connsiteX3" fmla="*/ 484570 w 4665561"/>
              <a:gd name="connsiteY3" fmla="*/ 38891 h 1931509"/>
              <a:gd name="connsiteX4" fmla="*/ 4179413 w 4665561"/>
              <a:gd name="connsiteY4" fmla="*/ 108043 h 1931509"/>
              <a:gd name="connsiteX5" fmla="*/ 4664521 w 4665561"/>
              <a:gd name="connsiteY5" fmla="*/ 598104 h 1931509"/>
              <a:gd name="connsiteX6" fmla="*/ 4357055 w 4665561"/>
              <a:gd name="connsiteY6" fmla="*/ 1472118 h 1931509"/>
              <a:gd name="connsiteX7" fmla="*/ 1276764 w 4665561"/>
              <a:gd name="connsiteY7" fmla="*/ 1591276 h 1931509"/>
              <a:gd name="connsiteX8" fmla="*/ 899289 w 4665561"/>
              <a:gd name="connsiteY8" fmla="*/ 1931509 h 1931509"/>
              <a:gd name="connsiteX9" fmla="*/ 893955 w 4665561"/>
              <a:gd name="connsiteY9" fmla="*/ 1591181 h 1931509"/>
              <a:gd name="connsiteX0" fmla="*/ 882812 w 4654418"/>
              <a:gd name="connsiteY0" fmla="*/ 1591181 h 1931509"/>
              <a:gd name="connsiteX1" fmla="*/ 409762 w 4654418"/>
              <a:gd name="connsiteY1" fmla="*/ 1317128 h 1931509"/>
              <a:gd name="connsiteX2" fmla="*/ 320 w 4654418"/>
              <a:gd name="connsiteY2" fmla="*/ 549241 h 1931509"/>
              <a:gd name="connsiteX3" fmla="*/ 473427 w 4654418"/>
              <a:gd name="connsiteY3" fmla="*/ 38891 h 1931509"/>
              <a:gd name="connsiteX4" fmla="*/ 4168270 w 4654418"/>
              <a:gd name="connsiteY4" fmla="*/ 108043 h 1931509"/>
              <a:gd name="connsiteX5" fmla="*/ 4653378 w 4654418"/>
              <a:gd name="connsiteY5" fmla="*/ 598104 h 1931509"/>
              <a:gd name="connsiteX6" fmla="*/ 4345912 w 4654418"/>
              <a:gd name="connsiteY6" fmla="*/ 1472118 h 1931509"/>
              <a:gd name="connsiteX7" fmla="*/ 1265621 w 4654418"/>
              <a:gd name="connsiteY7" fmla="*/ 1591276 h 1931509"/>
              <a:gd name="connsiteX8" fmla="*/ 888146 w 4654418"/>
              <a:gd name="connsiteY8" fmla="*/ 1931509 h 1931509"/>
              <a:gd name="connsiteX9" fmla="*/ 882812 w 4654418"/>
              <a:gd name="connsiteY9" fmla="*/ 1591181 h 1931509"/>
              <a:gd name="connsiteX0" fmla="*/ 721472 w 4493078"/>
              <a:gd name="connsiteY0" fmla="*/ 1576074 h 1916402"/>
              <a:gd name="connsiteX1" fmla="*/ 248422 w 4493078"/>
              <a:gd name="connsiteY1" fmla="*/ 1302021 h 1916402"/>
              <a:gd name="connsiteX2" fmla="*/ 198481 w 4493078"/>
              <a:gd name="connsiteY2" fmla="*/ 544828 h 1916402"/>
              <a:gd name="connsiteX3" fmla="*/ 312087 w 4493078"/>
              <a:gd name="connsiteY3" fmla="*/ 23784 h 1916402"/>
              <a:gd name="connsiteX4" fmla="*/ 4006930 w 4493078"/>
              <a:gd name="connsiteY4" fmla="*/ 92936 h 1916402"/>
              <a:gd name="connsiteX5" fmla="*/ 4492038 w 4493078"/>
              <a:gd name="connsiteY5" fmla="*/ 582997 h 1916402"/>
              <a:gd name="connsiteX6" fmla="*/ 4184572 w 4493078"/>
              <a:gd name="connsiteY6" fmla="*/ 1457011 h 1916402"/>
              <a:gd name="connsiteX7" fmla="*/ 1104281 w 4493078"/>
              <a:gd name="connsiteY7" fmla="*/ 1576169 h 1916402"/>
              <a:gd name="connsiteX8" fmla="*/ 726806 w 4493078"/>
              <a:gd name="connsiteY8" fmla="*/ 1916402 h 1916402"/>
              <a:gd name="connsiteX9" fmla="*/ 721472 w 4493078"/>
              <a:gd name="connsiteY9" fmla="*/ 1576074 h 1916402"/>
              <a:gd name="connsiteX0" fmla="*/ 571898 w 4363378"/>
              <a:gd name="connsiteY0" fmla="*/ 1544826 h 1885154"/>
              <a:gd name="connsiteX1" fmla="*/ 98848 w 4363378"/>
              <a:gd name="connsiteY1" fmla="*/ 1270773 h 1885154"/>
              <a:gd name="connsiteX2" fmla="*/ 48907 w 4363378"/>
              <a:gd name="connsiteY2" fmla="*/ 513580 h 1885154"/>
              <a:gd name="connsiteX3" fmla="*/ 668060 w 4363378"/>
              <a:gd name="connsiteY3" fmla="*/ 56691 h 1885154"/>
              <a:gd name="connsiteX4" fmla="*/ 3857356 w 4363378"/>
              <a:gd name="connsiteY4" fmla="*/ 61688 h 1885154"/>
              <a:gd name="connsiteX5" fmla="*/ 4342464 w 4363378"/>
              <a:gd name="connsiteY5" fmla="*/ 551749 h 1885154"/>
              <a:gd name="connsiteX6" fmla="*/ 4034998 w 4363378"/>
              <a:gd name="connsiteY6" fmla="*/ 1425763 h 1885154"/>
              <a:gd name="connsiteX7" fmla="*/ 954707 w 4363378"/>
              <a:gd name="connsiteY7" fmla="*/ 1544921 h 1885154"/>
              <a:gd name="connsiteX8" fmla="*/ 577232 w 4363378"/>
              <a:gd name="connsiteY8" fmla="*/ 1885154 h 1885154"/>
              <a:gd name="connsiteX9" fmla="*/ 571898 w 4363378"/>
              <a:gd name="connsiteY9" fmla="*/ 1544826 h 1885154"/>
              <a:gd name="connsiteX0" fmla="*/ 571898 w 4363379"/>
              <a:gd name="connsiteY0" fmla="*/ 1544826 h 1885154"/>
              <a:gd name="connsiteX1" fmla="*/ 98848 w 4363379"/>
              <a:gd name="connsiteY1" fmla="*/ 1270773 h 1885154"/>
              <a:gd name="connsiteX2" fmla="*/ 48907 w 4363379"/>
              <a:gd name="connsiteY2" fmla="*/ 513580 h 1885154"/>
              <a:gd name="connsiteX3" fmla="*/ 668060 w 4363379"/>
              <a:gd name="connsiteY3" fmla="*/ 56691 h 1885154"/>
              <a:gd name="connsiteX4" fmla="*/ 3857356 w 4363379"/>
              <a:gd name="connsiteY4" fmla="*/ 61688 h 1885154"/>
              <a:gd name="connsiteX5" fmla="*/ 4342464 w 4363379"/>
              <a:gd name="connsiteY5" fmla="*/ 551749 h 1885154"/>
              <a:gd name="connsiteX6" fmla="*/ 4034998 w 4363379"/>
              <a:gd name="connsiteY6" fmla="*/ 1425763 h 1885154"/>
              <a:gd name="connsiteX7" fmla="*/ 954707 w 4363379"/>
              <a:gd name="connsiteY7" fmla="*/ 1544921 h 1885154"/>
              <a:gd name="connsiteX8" fmla="*/ 577232 w 4363379"/>
              <a:gd name="connsiteY8" fmla="*/ 1885154 h 1885154"/>
              <a:gd name="connsiteX9" fmla="*/ 571898 w 4363379"/>
              <a:gd name="connsiteY9" fmla="*/ 1544826 h 1885154"/>
              <a:gd name="connsiteX0" fmla="*/ 577456 w 4368937"/>
              <a:gd name="connsiteY0" fmla="*/ 1544826 h 1885154"/>
              <a:gd name="connsiteX1" fmla="*/ 104406 w 4368937"/>
              <a:gd name="connsiteY1" fmla="*/ 1270773 h 1885154"/>
              <a:gd name="connsiteX2" fmla="*/ 54465 w 4368937"/>
              <a:gd name="connsiteY2" fmla="*/ 513580 h 1885154"/>
              <a:gd name="connsiteX3" fmla="*/ 673618 w 4368937"/>
              <a:gd name="connsiteY3" fmla="*/ 56691 h 1885154"/>
              <a:gd name="connsiteX4" fmla="*/ 3862914 w 4368937"/>
              <a:gd name="connsiteY4" fmla="*/ 61688 h 1885154"/>
              <a:gd name="connsiteX5" fmla="*/ 4348022 w 4368937"/>
              <a:gd name="connsiteY5" fmla="*/ 551749 h 1885154"/>
              <a:gd name="connsiteX6" fmla="*/ 4040556 w 4368937"/>
              <a:gd name="connsiteY6" fmla="*/ 1425763 h 1885154"/>
              <a:gd name="connsiteX7" fmla="*/ 960265 w 4368937"/>
              <a:gd name="connsiteY7" fmla="*/ 1544921 h 1885154"/>
              <a:gd name="connsiteX8" fmla="*/ 582790 w 4368937"/>
              <a:gd name="connsiteY8" fmla="*/ 1885154 h 1885154"/>
              <a:gd name="connsiteX9" fmla="*/ 577456 w 4368937"/>
              <a:gd name="connsiteY9" fmla="*/ 1544826 h 1885154"/>
              <a:gd name="connsiteX0" fmla="*/ 558214 w 4349695"/>
              <a:gd name="connsiteY0" fmla="*/ 1544826 h 1885154"/>
              <a:gd name="connsiteX1" fmla="*/ 141335 w 4349695"/>
              <a:gd name="connsiteY1" fmla="*/ 1249388 h 1885154"/>
              <a:gd name="connsiteX2" fmla="*/ 35223 w 4349695"/>
              <a:gd name="connsiteY2" fmla="*/ 513580 h 1885154"/>
              <a:gd name="connsiteX3" fmla="*/ 654376 w 4349695"/>
              <a:gd name="connsiteY3" fmla="*/ 56691 h 1885154"/>
              <a:gd name="connsiteX4" fmla="*/ 3843672 w 4349695"/>
              <a:gd name="connsiteY4" fmla="*/ 61688 h 1885154"/>
              <a:gd name="connsiteX5" fmla="*/ 4328780 w 4349695"/>
              <a:gd name="connsiteY5" fmla="*/ 551749 h 1885154"/>
              <a:gd name="connsiteX6" fmla="*/ 4021314 w 4349695"/>
              <a:gd name="connsiteY6" fmla="*/ 1425763 h 1885154"/>
              <a:gd name="connsiteX7" fmla="*/ 941023 w 4349695"/>
              <a:gd name="connsiteY7" fmla="*/ 1544921 h 1885154"/>
              <a:gd name="connsiteX8" fmla="*/ 563548 w 4349695"/>
              <a:gd name="connsiteY8" fmla="*/ 1885154 h 1885154"/>
              <a:gd name="connsiteX9" fmla="*/ 558214 w 4349695"/>
              <a:gd name="connsiteY9" fmla="*/ 1544826 h 1885154"/>
              <a:gd name="connsiteX0" fmla="*/ 533956 w 4325437"/>
              <a:gd name="connsiteY0" fmla="*/ 1544826 h 1885154"/>
              <a:gd name="connsiteX1" fmla="*/ 117077 w 4325437"/>
              <a:gd name="connsiteY1" fmla="*/ 1249388 h 1885154"/>
              <a:gd name="connsiteX2" fmla="*/ 10965 w 4325437"/>
              <a:gd name="connsiteY2" fmla="*/ 513580 h 1885154"/>
              <a:gd name="connsiteX3" fmla="*/ 630118 w 4325437"/>
              <a:gd name="connsiteY3" fmla="*/ 56691 h 1885154"/>
              <a:gd name="connsiteX4" fmla="*/ 3819414 w 4325437"/>
              <a:gd name="connsiteY4" fmla="*/ 61688 h 1885154"/>
              <a:gd name="connsiteX5" fmla="*/ 4304522 w 4325437"/>
              <a:gd name="connsiteY5" fmla="*/ 551749 h 1885154"/>
              <a:gd name="connsiteX6" fmla="*/ 3997056 w 4325437"/>
              <a:gd name="connsiteY6" fmla="*/ 1425763 h 1885154"/>
              <a:gd name="connsiteX7" fmla="*/ 916765 w 4325437"/>
              <a:gd name="connsiteY7" fmla="*/ 1544921 h 1885154"/>
              <a:gd name="connsiteX8" fmla="*/ 539290 w 4325437"/>
              <a:gd name="connsiteY8" fmla="*/ 1885154 h 1885154"/>
              <a:gd name="connsiteX9" fmla="*/ 533956 w 4325437"/>
              <a:gd name="connsiteY9" fmla="*/ 1544826 h 1885154"/>
              <a:gd name="connsiteX0" fmla="*/ 541936 w 4333417"/>
              <a:gd name="connsiteY0" fmla="*/ 1542160 h 1882488"/>
              <a:gd name="connsiteX1" fmla="*/ 125057 w 4333417"/>
              <a:gd name="connsiteY1" fmla="*/ 1246722 h 1882488"/>
              <a:gd name="connsiteX2" fmla="*/ 7711 w 4333417"/>
              <a:gd name="connsiteY2" fmla="*/ 468144 h 1882488"/>
              <a:gd name="connsiteX3" fmla="*/ 638098 w 4333417"/>
              <a:gd name="connsiteY3" fmla="*/ 54025 h 1882488"/>
              <a:gd name="connsiteX4" fmla="*/ 3827394 w 4333417"/>
              <a:gd name="connsiteY4" fmla="*/ 59022 h 1882488"/>
              <a:gd name="connsiteX5" fmla="*/ 4312502 w 4333417"/>
              <a:gd name="connsiteY5" fmla="*/ 549083 h 1882488"/>
              <a:gd name="connsiteX6" fmla="*/ 4005036 w 4333417"/>
              <a:gd name="connsiteY6" fmla="*/ 1423097 h 1882488"/>
              <a:gd name="connsiteX7" fmla="*/ 924745 w 4333417"/>
              <a:gd name="connsiteY7" fmla="*/ 1542255 h 1882488"/>
              <a:gd name="connsiteX8" fmla="*/ 547270 w 4333417"/>
              <a:gd name="connsiteY8" fmla="*/ 1882488 h 1882488"/>
              <a:gd name="connsiteX9" fmla="*/ 541936 w 4333417"/>
              <a:gd name="connsiteY9" fmla="*/ 1542160 h 1882488"/>
              <a:gd name="connsiteX0" fmla="*/ 541936 w 4388134"/>
              <a:gd name="connsiteY0" fmla="*/ 1552672 h 1893000"/>
              <a:gd name="connsiteX1" fmla="*/ 125057 w 4388134"/>
              <a:gd name="connsiteY1" fmla="*/ 1257234 h 1893000"/>
              <a:gd name="connsiteX2" fmla="*/ 7711 w 4388134"/>
              <a:gd name="connsiteY2" fmla="*/ 478656 h 1893000"/>
              <a:gd name="connsiteX3" fmla="*/ 638098 w 4388134"/>
              <a:gd name="connsiteY3" fmla="*/ 64537 h 1893000"/>
              <a:gd name="connsiteX4" fmla="*/ 3827394 w 4388134"/>
              <a:gd name="connsiteY4" fmla="*/ 69534 h 1893000"/>
              <a:gd name="connsiteX5" fmla="*/ 4357440 w 4388134"/>
              <a:gd name="connsiteY5" fmla="*/ 719981 h 1893000"/>
              <a:gd name="connsiteX6" fmla="*/ 4005036 w 4388134"/>
              <a:gd name="connsiteY6" fmla="*/ 1433609 h 1893000"/>
              <a:gd name="connsiteX7" fmla="*/ 924745 w 4388134"/>
              <a:gd name="connsiteY7" fmla="*/ 1552767 h 1893000"/>
              <a:gd name="connsiteX8" fmla="*/ 547270 w 4388134"/>
              <a:gd name="connsiteY8" fmla="*/ 1893000 h 1893000"/>
              <a:gd name="connsiteX9" fmla="*/ 541936 w 4388134"/>
              <a:gd name="connsiteY9" fmla="*/ 1552672 h 1893000"/>
              <a:gd name="connsiteX0" fmla="*/ 541936 w 4371319"/>
              <a:gd name="connsiteY0" fmla="*/ 1552672 h 1893000"/>
              <a:gd name="connsiteX1" fmla="*/ 125057 w 4371319"/>
              <a:gd name="connsiteY1" fmla="*/ 1257234 h 1893000"/>
              <a:gd name="connsiteX2" fmla="*/ 7711 w 4371319"/>
              <a:gd name="connsiteY2" fmla="*/ 478656 h 1893000"/>
              <a:gd name="connsiteX3" fmla="*/ 638098 w 4371319"/>
              <a:gd name="connsiteY3" fmla="*/ 64537 h 1893000"/>
              <a:gd name="connsiteX4" fmla="*/ 3827394 w 4371319"/>
              <a:gd name="connsiteY4" fmla="*/ 69534 h 1893000"/>
              <a:gd name="connsiteX5" fmla="*/ 4357440 w 4371319"/>
              <a:gd name="connsiteY5" fmla="*/ 719981 h 1893000"/>
              <a:gd name="connsiteX6" fmla="*/ 4005036 w 4371319"/>
              <a:gd name="connsiteY6" fmla="*/ 1433609 h 1893000"/>
              <a:gd name="connsiteX7" fmla="*/ 924745 w 4371319"/>
              <a:gd name="connsiteY7" fmla="*/ 1552767 h 1893000"/>
              <a:gd name="connsiteX8" fmla="*/ 547270 w 4371319"/>
              <a:gd name="connsiteY8" fmla="*/ 1893000 h 1893000"/>
              <a:gd name="connsiteX9" fmla="*/ 541936 w 4371319"/>
              <a:gd name="connsiteY9" fmla="*/ 1552672 h 1893000"/>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5036 w 4371319"/>
              <a:gd name="connsiteY6" fmla="*/ 1433609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3373 w 4371319"/>
              <a:gd name="connsiteY6" fmla="*/ 1412283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2709"/>
              <a:gd name="connsiteY0" fmla="*/ 1574600 h 1882850"/>
              <a:gd name="connsiteX1" fmla="*/ 125057 w 4372709"/>
              <a:gd name="connsiteY1" fmla="*/ 1279162 h 1882850"/>
              <a:gd name="connsiteX2" fmla="*/ 7711 w 4372709"/>
              <a:gd name="connsiteY2" fmla="*/ 500584 h 1882850"/>
              <a:gd name="connsiteX3" fmla="*/ 638098 w 4372709"/>
              <a:gd name="connsiteY3" fmla="*/ 86465 h 1882850"/>
              <a:gd name="connsiteX4" fmla="*/ 3836101 w 4372709"/>
              <a:gd name="connsiteY4" fmla="*/ 58680 h 1882850"/>
              <a:gd name="connsiteX5" fmla="*/ 4357440 w 4372709"/>
              <a:gd name="connsiteY5" fmla="*/ 741909 h 1882850"/>
              <a:gd name="connsiteX6" fmla="*/ 4003373 w 4372709"/>
              <a:gd name="connsiteY6" fmla="*/ 1434211 h 1882850"/>
              <a:gd name="connsiteX7" fmla="*/ 924745 w 4372709"/>
              <a:gd name="connsiteY7" fmla="*/ 1574695 h 1882850"/>
              <a:gd name="connsiteX8" fmla="*/ 513567 w 4372709"/>
              <a:gd name="connsiteY8" fmla="*/ 1882850 h 1882850"/>
              <a:gd name="connsiteX9" fmla="*/ 541936 w 4372709"/>
              <a:gd name="connsiteY9" fmla="*/ 1574600 h 1882850"/>
              <a:gd name="connsiteX0" fmla="*/ 596079 w 4426852"/>
              <a:gd name="connsiteY0" fmla="*/ 1574294 h 1882544"/>
              <a:gd name="connsiteX1" fmla="*/ 179200 w 4426852"/>
              <a:gd name="connsiteY1" fmla="*/ 1278856 h 1882544"/>
              <a:gd name="connsiteX2" fmla="*/ 5005 w 4426852"/>
              <a:gd name="connsiteY2" fmla="*/ 493573 h 1882544"/>
              <a:gd name="connsiteX3" fmla="*/ 692241 w 4426852"/>
              <a:gd name="connsiteY3" fmla="*/ 86159 h 1882544"/>
              <a:gd name="connsiteX4" fmla="*/ 3890244 w 4426852"/>
              <a:gd name="connsiteY4" fmla="*/ 58374 h 1882544"/>
              <a:gd name="connsiteX5" fmla="*/ 4411583 w 4426852"/>
              <a:gd name="connsiteY5" fmla="*/ 741603 h 1882544"/>
              <a:gd name="connsiteX6" fmla="*/ 4057516 w 4426852"/>
              <a:gd name="connsiteY6" fmla="*/ 1433905 h 1882544"/>
              <a:gd name="connsiteX7" fmla="*/ 978888 w 4426852"/>
              <a:gd name="connsiteY7" fmla="*/ 1574389 h 1882544"/>
              <a:gd name="connsiteX8" fmla="*/ 567710 w 4426852"/>
              <a:gd name="connsiteY8" fmla="*/ 1882544 h 1882544"/>
              <a:gd name="connsiteX9" fmla="*/ 596079 w 4426852"/>
              <a:gd name="connsiteY9" fmla="*/ 1574294 h 1882544"/>
              <a:gd name="connsiteX0" fmla="*/ 614119 w 4445340"/>
              <a:gd name="connsiteY0" fmla="*/ 1619631 h 1927881"/>
              <a:gd name="connsiteX1" fmla="*/ 197240 w 4445340"/>
              <a:gd name="connsiteY1" fmla="*/ 1324193 h 1927881"/>
              <a:gd name="connsiteX2" fmla="*/ 23045 w 4445340"/>
              <a:gd name="connsiteY2" fmla="*/ 538910 h 1927881"/>
              <a:gd name="connsiteX3" fmla="*/ 692421 w 4445340"/>
              <a:gd name="connsiteY3" fmla="*/ 46983 h 1927881"/>
              <a:gd name="connsiteX4" fmla="*/ 3908284 w 4445340"/>
              <a:gd name="connsiteY4" fmla="*/ 103711 h 1927881"/>
              <a:gd name="connsiteX5" fmla="*/ 4429623 w 4445340"/>
              <a:gd name="connsiteY5" fmla="*/ 786940 h 1927881"/>
              <a:gd name="connsiteX6" fmla="*/ 4075556 w 4445340"/>
              <a:gd name="connsiteY6" fmla="*/ 1479242 h 1927881"/>
              <a:gd name="connsiteX7" fmla="*/ 996928 w 4445340"/>
              <a:gd name="connsiteY7" fmla="*/ 1619726 h 1927881"/>
              <a:gd name="connsiteX8" fmla="*/ 585750 w 4445340"/>
              <a:gd name="connsiteY8" fmla="*/ 1927881 h 1927881"/>
              <a:gd name="connsiteX9" fmla="*/ 614119 w 4445340"/>
              <a:gd name="connsiteY9" fmla="*/ 1619631 h 1927881"/>
              <a:gd name="connsiteX0" fmla="*/ 595113 w 4426334"/>
              <a:gd name="connsiteY0" fmla="*/ 1619631 h 1927881"/>
              <a:gd name="connsiteX1" fmla="*/ 178234 w 4426334"/>
              <a:gd name="connsiteY1" fmla="*/ 1324193 h 1927881"/>
              <a:gd name="connsiteX2" fmla="*/ 4039 w 4426334"/>
              <a:gd name="connsiteY2" fmla="*/ 538910 h 1927881"/>
              <a:gd name="connsiteX3" fmla="*/ 673415 w 4426334"/>
              <a:gd name="connsiteY3" fmla="*/ 46983 h 1927881"/>
              <a:gd name="connsiteX4" fmla="*/ 3889278 w 4426334"/>
              <a:gd name="connsiteY4" fmla="*/ 103711 h 1927881"/>
              <a:gd name="connsiteX5" fmla="*/ 4410617 w 4426334"/>
              <a:gd name="connsiteY5" fmla="*/ 786940 h 1927881"/>
              <a:gd name="connsiteX6" fmla="*/ 4056550 w 4426334"/>
              <a:gd name="connsiteY6" fmla="*/ 1479242 h 1927881"/>
              <a:gd name="connsiteX7" fmla="*/ 977922 w 4426334"/>
              <a:gd name="connsiteY7" fmla="*/ 1619726 h 1927881"/>
              <a:gd name="connsiteX8" fmla="*/ 566744 w 4426334"/>
              <a:gd name="connsiteY8" fmla="*/ 1927881 h 1927881"/>
              <a:gd name="connsiteX9" fmla="*/ 595113 w 4426334"/>
              <a:gd name="connsiteY9" fmla="*/ 1619631 h 1927881"/>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38498 h 1946748"/>
              <a:gd name="connsiteX1" fmla="*/ 162953 w 4410649"/>
              <a:gd name="connsiteY1" fmla="*/ 1343060 h 1946748"/>
              <a:gd name="connsiteX2" fmla="*/ 4508 w 4410649"/>
              <a:gd name="connsiteY2" fmla="*/ 470888 h 1946748"/>
              <a:gd name="connsiteX3" fmla="*/ 658134 w 4410649"/>
              <a:gd name="connsiteY3" fmla="*/ 65850 h 1946748"/>
              <a:gd name="connsiteX4" fmla="*/ 3871596 w 4410649"/>
              <a:gd name="connsiteY4" fmla="*/ 92219 h 1946748"/>
              <a:gd name="connsiteX5" fmla="*/ 4395336 w 4410649"/>
              <a:gd name="connsiteY5" fmla="*/ 805807 h 1946748"/>
              <a:gd name="connsiteX6" fmla="*/ 4041269 w 4410649"/>
              <a:gd name="connsiteY6" fmla="*/ 1498109 h 1946748"/>
              <a:gd name="connsiteX7" fmla="*/ 962641 w 4410649"/>
              <a:gd name="connsiteY7" fmla="*/ 1638593 h 1946748"/>
              <a:gd name="connsiteX8" fmla="*/ 551463 w 4410649"/>
              <a:gd name="connsiteY8" fmla="*/ 1946748 h 1946748"/>
              <a:gd name="connsiteX9" fmla="*/ 579832 w 4410649"/>
              <a:gd name="connsiteY9" fmla="*/ 1638498 h 194674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28152"/>
              <a:gd name="connsiteY0" fmla="*/ 1638498 h 1966993"/>
              <a:gd name="connsiteX1" fmla="*/ 162953 w 4428152"/>
              <a:gd name="connsiteY1" fmla="*/ 1343060 h 1966993"/>
              <a:gd name="connsiteX2" fmla="*/ 4508 w 4428152"/>
              <a:gd name="connsiteY2" fmla="*/ 470888 h 1966993"/>
              <a:gd name="connsiteX3" fmla="*/ 658134 w 4428152"/>
              <a:gd name="connsiteY3" fmla="*/ 65850 h 1966993"/>
              <a:gd name="connsiteX4" fmla="*/ 3871596 w 4428152"/>
              <a:gd name="connsiteY4" fmla="*/ 92219 h 1966993"/>
              <a:gd name="connsiteX5" fmla="*/ 4395336 w 4428152"/>
              <a:gd name="connsiteY5" fmla="*/ 805807 h 1966993"/>
              <a:gd name="connsiteX6" fmla="*/ 4041269 w 4428152"/>
              <a:gd name="connsiteY6" fmla="*/ 1498109 h 1966993"/>
              <a:gd name="connsiteX7" fmla="*/ 911570 w 4428152"/>
              <a:gd name="connsiteY7" fmla="*/ 1642154 h 1966993"/>
              <a:gd name="connsiteX8" fmla="*/ 853844 w 4428152"/>
              <a:gd name="connsiteY8" fmla="*/ 1966993 h 1966993"/>
              <a:gd name="connsiteX9" fmla="*/ 579832 w 4428152"/>
              <a:gd name="connsiteY9" fmla="*/ 1638498 h 1966993"/>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03897"/>
              <a:gd name="connsiteY0" fmla="*/ 1638498 h 1962415"/>
              <a:gd name="connsiteX1" fmla="*/ 162953 w 4403897"/>
              <a:gd name="connsiteY1" fmla="*/ 1343060 h 1962415"/>
              <a:gd name="connsiteX2" fmla="*/ 4508 w 4403897"/>
              <a:gd name="connsiteY2" fmla="*/ 470888 h 1962415"/>
              <a:gd name="connsiteX3" fmla="*/ 658134 w 4403897"/>
              <a:gd name="connsiteY3" fmla="*/ 65850 h 1962415"/>
              <a:gd name="connsiteX4" fmla="*/ 3871596 w 4403897"/>
              <a:gd name="connsiteY4" fmla="*/ 92219 h 1962415"/>
              <a:gd name="connsiteX5" fmla="*/ 4395336 w 4403897"/>
              <a:gd name="connsiteY5" fmla="*/ 805807 h 1962415"/>
              <a:gd name="connsiteX6" fmla="*/ 4041269 w 4403897"/>
              <a:gd name="connsiteY6" fmla="*/ 1498109 h 1962415"/>
              <a:gd name="connsiteX7" fmla="*/ 911570 w 4403897"/>
              <a:gd name="connsiteY7" fmla="*/ 1642154 h 1962415"/>
              <a:gd name="connsiteX8" fmla="*/ 919506 w 4403897"/>
              <a:gd name="connsiteY8" fmla="*/ 1962415 h 1962415"/>
              <a:gd name="connsiteX9" fmla="*/ 579832 w 4403897"/>
              <a:gd name="connsiteY9" fmla="*/ 1638498 h 1962415"/>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4041269 w 4403170"/>
              <a:gd name="connsiteY6" fmla="*/ 1529947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7252 w 4403170"/>
              <a:gd name="connsiteY6" fmla="*/ 1555855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4291 w 4403170"/>
              <a:gd name="connsiteY6" fmla="*/ 1611163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34162 w 4402901"/>
              <a:gd name="connsiteY0" fmla="*/ 1652839 h 1994253"/>
              <a:gd name="connsiteX1" fmla="*/ 162684 w 4402901"/>
              <a:gd name="connsiteY1" fmla="*/ 1374898 h 1994253"/>
              <a:gd name="connsiteX2" fmla="*/ 4239 w 4402901"/>
              <a:gd name="connsiteY2" fmla="*/ 502726 h 1994253"/>
              <a:gd name="connsiteX3" fmla="*/ 657865 w 4402901"/>
              <a:gd name="connsiteY3" fmla="*/ 97688 h 1994253"/>
              <a:gd name="connsiteX4" fmla="*/ 3866451 w 4402901"/>
              <a:gd name="connsiteY4" fmla="*/ 62409 h 1994253"/>
              <a:gd name="connsiteX5" fmla="*/ 4395067 w 4402901"/>
              <a:gd name="connsiteY5" fmla="*/ 837645 h 1994253"/>
              <a:gd name="connsiteX6" fmla="*/ 3860519 w 4402901"/>
              <a:gd name="connsiteY6" fmla="*/ 1659621 h 1994253"/>
              <a:gd name="connsiteX7" fmla="*/ 911301 w 4402901"/>
              <a:gd name="connsiteY7" fmla="*/ 1673992 h 1994253"/>
              <a:gd name="connsiteX8" fmla="*/ 919237 w 4402901"/>
              <a:gd name="connsiteY8" fmla="*/ 1994253 h 1994253"/>
              <a:gd name="connsiteX9" fmla="*/ 534162 w 4402901"/>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4095 h 1995509"/>
              <a:gd name="connsiteX1" fmla="*/ 167956 w 4425474"/>
              <a:gd name="connsiteY1" fmla="*/ 1342922 h 1995509"/>
              <a:gd name="connsiteX2" fmla="*/ 26812 w 4425474"/>
              <a:gd name="connsiteY2" fmla="*/ 503982 h 1995509"/>
              <a:gd name="connsiteX3" fmla="*/ 680438 w 4425474"/>
              <a:gd name="connsiteY3" fmla="*/ 98944 h 1995509"/>
              <a:gd name="connsiteX4" fmla="*/ 3889024 w 4425474"/>
              <a:gd name="connsiteY4" fmla="*/ 63665 h 1995509"/>
              <a:gd name="connsiteX5" fmla="*/ 4417640 w 4425474"/>
              <a:gd name="connsiteY5" fmla="*/ 838901 h 1995509"/>
              <a:gd name="connsiteX6" fmla="*/ 3883092 w 4425474"/>
              <a:gd name="connsiteY6" fmla="*/ 1660877 h 1995509"/>
              <a:gd name="connsiteX7" fmla="*/ 933874 w 4425474"/>
              <a:gd name="connsiteY7" fmla="*/ 1675248 h 1995509"/>
              <a:gd name="connsiteX8" fmla="*/ 941810 w 4425474"/>
              <a:gd name="connsiteY8" fmla="*/ 1995509 h 1995509"/>
              <a:gd name="connsiteX9" fmla="*/ 556735 w 4425474"/>
              <a:gd name="connsiteY9" fmla="*/ 1654095 h 1995509"/>
              <a:gd name="connsiteX0" fmla="*/ 556735 w 4425474"/>
              <a:gd name="connsiteY0" fmla="*/ 1655129 h 1996543"/>
              <a:gd name="connsiteX1" fmla="*/ 167956 w 4425474"/>
              <a:gd name="connsiteY1" fmla="*/ 1343956 h 1996543"/>
              <a:gd name="connsiteX2" fmla="*/ 26812 w 4425474"/>
              <a:gd name="connsiteY2" fmla="*/ 505016 h 1996543"/>
              <a:gd name="connsiteX3" fmla="*/ 680438 w 4425474"/>
              <a:gd name="connsiteY3" fmla="*/ 99978 h 1996543"/>
              <a:gd name="connsiteX4" fmla="*/ 3889024 w 4425474"/>
              <a:gd name="connsiteY4" fmla="*/ 64699 h 1996543"/>
              <a:gd name="connsiteX5" fmla="*/ 4417640 w 4425474"/>
              <a:gd name="connsiteY5" fmla="*/ 839935 h 1996543"/>
              <a:gd name="connsiteX6" fmla="*/ 3883092 w 4425474"/>
              <a:gd name="connsiteY6" fmla="*/ 1661911 h 1996543"/>
              <a:gd name="connsiteX7" fmla="*/ 933874 w 4425474"/>
              <a:gd name="connsiteY7" fmla="*/ 1676282 h 1996543"/>
              <a:gd name="connsiteX8" fmla="*/ 941810 w 4425474"/>
              <a:gd name="connsiteY8" fmla="*/ 1996543 h 1996543"/>
              <a:gd name="connsiteX9" fmla="*/ 556735 w 4425474"/>
              <a:gd name="connsiteY9" fmla="*/ 1655129 h 1996543"/>
              <a:gd name="connsiteX0" fmla="*/ 550979 w 4421752"/>
              <a:gd name="connsiteY0" fmla="*/ 1650230 h 1991644"/>
              <a:gd name="connsiteX1" fmla="*/ 162200 w 4421752"/>
              <a:gd name="connsiteY1" fmla="*/ 1339057 h 1991644"/>
              <a:gd name="connsiteX2" fmla="*/ 21056 w 4421752"/>
              <a:gd name="connsiteY2" fmla="*/ 500117 h 1991644"/>
              <a:gd name="connsiteX3" fmla="*/ 587675 w 4421752"/>
              <a:gd name="connsiteY3" fmla="*/ 108032 h 1991644"/>
              <a:gd name="connsiteX4" fmla="*/ 3883268 w 4421752"/>
              <a:gd name="connsiteY4" fmla="*/ 59800 h 1991644"/>
              <a:gd name="connsiteX5" fmla="*/ 4411884 w 4421752"/>
              <a:gd name="connsiteY5" fmla="*/ 835036 h 1991644"/>
              <a:gd name="connsiteX6" fmla="*/ 3877336 w 4421752"/>
              <a:gd name="connsiteY6" fmla="*/ 1657012 h 1991644"/>
              <a:gd name="connsiteX7" fmla="*/ 928118 w 4421752"/>
              <a:gd name="connsiteY7" fmla="*/ 1671383 h 1991644"/>
              <a:gd name="connsiteX8" fmla="*/ 936054 w 4421752"/>
              <a:gd name="connsiteY8" fmla="*/ 1991644 h 1991644"/>
              <a:gd name="connsiteX9" fmla="*/ 550979 w 4421752"/>
              <a:gd name="connsiteY9" fmla="*/ 1650230 h 1991644"/>
              <a:gd name="connsiteX0" fmla="*/ 550979 w 4423181"/>
              <a:gd name="connsiteY0" fmla="*/ 1701894 h 2043308"/>
              <a:gd name="connsiteX1" fmla="*/ 162200 w 4423181"/>
              <a:gd name="connsiteY1" fmla="*/ 1390721 h 2043308"/>
              <a:gd name="connsiteX2" fmla="*/ 21056 w 4423181"/>
              <a:gd name="connsiteY2" fmla="*/ 551781 h 2043308"/>
              <a:gd name="connsiteX3" fmla="*/ 587675 w 4423181"/>
              <a:gd name="connsiteY3" fmla="*/ 159696 h 2043308"/>
              <a:gd name="connsiteX4" fmla="*/ 3883268 w 4423181"/>
              <a:gd name="connsiteY4" fmla="*/ 111464 h 2043308"/>
              <a:gd name="connsiteX5" fmla="*/ 4411884 w 4423181"/>
              <a:gd name="connsiteY5" fmla="*/ 886700 h 2043308"/>
              <a:gd name="connsiteX6" fmla="*/ 3877336 w 4423181"/>
              <a:gd name="connsiteY6" fmla="*/ 1708676 h 2043308"/>
              <a:gd name="connsiteX7" fmla="*/ 928118 w 4423181"/>
              <a:gd name="connsiteY7" fmla="*/ 1723047 h 2043308"/>
              <a:gd name="connsiteX8" fmla="*/ 936054 w 4423181"/>
              <a:gd name="connsiteY8" fmla="*/ 2043308 h 2043308"/>
              <a:gd name="connsiteX9" fmla="*/ 550979 w 4423181"/>
              <a:gd name="connsiteY9" fmla="*/ 1701894 h 2043308"/>
              <a:gd name="connsiteX0" fmla="*/ 550979 w 4416703"/>
              <a:gd name="connsiteY0" fmla="*/ 1724338 h 2065752"/>
              <a:gd name="connsiteX1" fmla="*/ 162200 w 4416703"/>
              <a:gd name="connsiteY1" fmla="*/ 1413165 h 2065752"/>
              <a:gd name="connsiteX2" fmla="*/ 21056 w 4416703"/>
              <a:gd name="connsiteY2" fmla="*/ 574225 h 2065752"/>
              <a:gd name="connsiteX3" fmla="*/ 587675 w 4416703"/>
              <a:gd name="connsiteY3" fmla="*/ 182140 h 2065752"/>
              <a:gd name="connsiteX4" fmla="*/ 3836784 w 4416703"/>
              <a:gd name="connsiteY4" fmla="*/ 102710 h 2065752"/>
              <a:gd name="connsiteX5" fmla="*/ 4411884 w 4416703"/>
              <a:gd name="connsiteY5" fmla="*/ 909144 h 2065752"/>
              <a:gd name="connsiteX6" fmla="*/ 3877336 w 4416703"/>
              <a:gd name="connsiteY6" fmla="*/ 1731120 h 2065752"/>
              <a:gd name="connsiteX7" fmla="*/ 928118 w 4416703"/>
              <a:gd name="connsiteY7" fmla="*/ 1745491 h 2065752"/>
              <a:gd name="connsiteX8" fmla="*/ 936054 w 4416703"/>
              <a:gd name="connsiteY8" fmla="*/ 2065752 h 2065752"/>
              <a:gd name="connsiteX9" fmla="*/ 550979 w 4416703"/>
              <a:gd name="connsiteY9" fmla="*/ 1724338 h 2065752"/>
              <a:gd name="connsiteX0" fmla="*/ 560106 w 4423497"/>
              <a:gd name="connsiteY0" fmla="*/ 1682522 h 2023936"/>
              <a:gd name="connsiteX1" fmla="*/ 171327 w 4423497"/>
              <a:gd name="connsiteY1" fmla="*/ 1371349 h 2023936"/>
              <a:gd name="connsiteX2" fmla="*/ 30183 w 4423497"/>
              <a:gd name="connsiteY2" fmla="*/ 532409 h 2023936"/>
              <a:gd name="connsiteX3" fmla="*/ 733796 w 4423497"/>
              <a:gd name="connsiteY3" fmla="*/ 110109 h 2023936"/>
              <a:gd name="connsiteX4" fmla="*/ 3845911 w 4423497"/>
              <a:gd name="connsiteY4" fmla="*/ 60894 h 2023936"/>
              <a:gd name="connsiteX5" fmla="*/ 4421011 w 4423497"/>
              <a:gd name="connsiteY5" fmla="*/ 867328 h 2023936"/>
              <a:gd name="connsiteX6" fmla="*/ 3886463 w 4423497"/>
              <a:gd name="connsiteY6" fmla="*/ 1689304 h 2023936"/>
              <a:gd name="connsiteX7" fmla="*/ 937245 w 4423497"/>
              <a:gd name="connsiteY7" fmla="*/ 1703675 h 2023936"/>
              <a:gd name="connsiteX8" fmla="*/ 945181 w 4423497"/>
              <a:gd name="connsiteY8" fmla="*/ 2023936 h 2023936"/>
              <a:gd name="connsiteX9" fmla="*/ 560106 w 4423497"/>
              <a:gd name="connsiteY9" fmla="*/ 1682522 h 2023936"/>
              <a:gd name="connsiteX0" fmla="*/ 563605 w 4426572"/>
              <a:gd name="connsiteY0" fmla="*/ 1726456 h 2067870"/>
              <a:gd name="connsiteX1" fmla="*/ 174826 w 4426572"/>
              <a:gd name="connsiteY1" fmla="*/ 1415283 h 2067870"/>
              <a:gd name="connsiteX2" fmla="*/ 33682 w 4426572"/>
              <a:gd name="connsiteY2" fmla="*/ 576343 h 2067870"/>
              <a:gd name="connsiteX3" fmla="*/ 788618 w 4426572"/>
              <a:gd name="connsiteY3" fmla="*/ 60926 h 2067870"/>
              <a:gd name="connsiteX4" fmla="*/ 3849410 w 4426572"/>
              <a:gd name="connsiteY4" fmla="*/ 104828 h 2067870"/>
              <a:gd name="connsiteX5" fmla="*/ 4424510 w 4426572"/>
              <a:gd name="connsiteY5" fmla="*/ 911262 h 2067870"/>
              <a:gd name="connsiteX6" fmla="*/ 3889962 w 4426572"/>
              <a:gd name="connsiteY6" fmla="*/ 1733238 h 2067870"/>
              <a:gd name="connsiteX7" fmla="*/ 940744 w 4426572"/>
              <a:gd name="connsiteY7" fmla="*/ 1747609 h 2067870"/>
              <a:gd name="connsiteX8" fmla="*/ 948680 w 4426572"/>
              <a:gd name="connsiteY8" fmla="*/ 2067870 h 2067870"/>
              <a:gd name="connsiteX9" fmla="*/ 563605 w 4426572"/>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4281 w 4427247"/>
              <a:gd name="connsiteY0" fmla="*/ 1726456 h 2067870"/>
              <a:gd name="connsiteX1" fmla="*/ 172251 w 4427247"/>
              <a:gd name="connsiteY1" fmla="*/ 1374183 h 2067870"/>
              <a:gd name="connsiteX2" fmla="*/ 34358 w 4427247"/>
              <a:gd name="connsiteY2" fmla="*/ 576343 h 2067870"/>
              <a:gd name="connsiteX3" fmla="*/ 789294 w 4427247"/>
              <a:gd name="connsiteY3" fmla="*/ 60926 h 2067870"/>
              <a:gd name="connsiteX4" fmla="*/ 3850086 w 4427247"/>
              <a:gd name="connsiteY4" fmla="*/ 104828 h 2067870"/>
              <a:gd name="connsiteX5" fmla="*/ 4425186 w 4427247"/>
              <a:gd name="connsiteY5" fmla="*/ 911262 h 2067870"/>
              <a:gd name="connsiteX6" fmla="*/ 3570165 w 4427247"/>
              <a:gd name="connsiteY6" fmla="*/ 1762468 h 2067870"/>
              <a:gd name="connsiteX7" fmla="*/ 941420 w 4427247"/>
              <a:gd name="connsiteY7" fmla="*/ 1747609 h 2067870"/>
              <a:gd name="connsiteX8" fmla="*/ 949356 w 4427247"/>
              <a:gd name="connsiteY8" fmla="*/ 2067870 h 2067870"/>
              <a:gd name="connsiteX9" fmla="*/ 564281 w 4427247"/>
              <a:gd name="connsiteY9" fmla="*/ 1726456 h 2067870"/>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941420 w 4427247"/>
              <a:gd name="connsiteY7" fmla="*/ 1762471 h 2082732"/>
              <a:gd name="connsiteX8" fmla="*/ 949356 w 4427247"/>
              <a:gd name="connsiteY8" fmla="*/ 2082732 h 2082732"/>
              <a:gd name="connsiteX9" fmla="*/ 564281 w 4427247"/>
              <a:gd name="connsiteY9" fmla="*/ 1741318 h 2082732"/>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1156249 w 4427247"/>
              <a:gd name="connsiteY7" fmla="*/ 1788819 h 2082732"/>
              <a:gd name="connsiteX8" fmla="*/ 949356 w 4427247"/>
              <a:gd name="connsiteY8" fmla="*/ 2082732 h 2082732"/>
              <a:gd name="connsiteX9" fmla="*/ 564281 w 4427247"/>
              <a:gd name="connsiteY9" fmla="*/ 1741318 h 2082732"/>
              <a:gd name="connsiteX0" fmla="*/ 564281 w 4427247"/>
              <a:gd name="connsiteY0" fmla="*/ 1741318 h 2116439"/>
              <a:gd name="connsiteX1" fmla="*/ 172251 w 4427247"/>
              <a:gd name="connsiteY1" fmla="*/ 1389045 h 2116439"/>
              <a:gd name="connsiteX2" fmla="*/ 34358 w 4427247"/>
              <a:gd name="connsiteY2" fmla="*/ 591205 h 2116439"/>
              <a:gd name="connsiteX3" fmla="*/ 789294 w 4427247"/>
              <a:gd name="connsiteY3" fmla="*/ 75788 h 2116439"/>
              <a:gd name="connsiteX4" fmla="*/ 3850086 w 4427247"/>
              <a:gd name="connsiteY4" fmla="*/ 119690 h 2116439"/>
              <a:gd name="connsiteX5" fmla="*/ 4425186 w 4427247"/>
              <a:gd name="connsiteY5" fmla="*/ 926124 h 2116439"/>
              <a:gd name="connsiteX6" fmla="*/ 3570165 w 4427247"/>
              <a:gd name="connsiteY6" fmla="*/ 1777330 h 2116439"/>
              <a:gd name="connsiteX7" fmla="*/ 1156249 w 4427247"/>
              <a:gd name="connsiteY7" fmla="*/ 1788819 h 2116439"/>
              <a:gd name="connsiteX8" fmla="*/ 1157432 w 4427247"/>
              <a:gd name="connsiteY8" fmla="*/ 2116439 h 2116439"/>
              <a:gd name="connsiteX9" fmla="*/ 564281 w 4427247"/>
              <a:gd name="connsiteY9" fmla="*/ 1741318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28763"/>
              <a:gd name="connsiteY0" fmla="*/ 1751186 h 2116439"/>
              <a:gd name="connsiteX1" fmla="*/ 175828 w 4428763"/>
              <a:gd name="connsiteY1" fmla="*/ 1389045 h 2116439"/>
              <a:gd name="connsiteX2" fmla="*/ 37935 w 4428763"/>
              <a:gd name="connsiteY2" fmla="*/ 591205 h 2116439"/>
              <a:gd name="connsiteX3" fmla="*/ 792871 w 4428763"/>
              <a:gd name="connsiteY3" fmla="*/ 75788 h 2116439"/>
              <a:gd name="connsiteX4" fmla="*/ 3853663 w 4428763"/>
              <a:gd name="connsiteY4" fmla="*/ 119690 h 2116439"/>
              <a:gd name="connsiteX5" fmla="*/ 4428763 w 4428763"/>
              <a:gd name="connsiteY5" fmla="*/ 926124 h 2116439"/>
              <a:gd name="connsiteX6" fmla="*/ 3573742 w 4428763"/>
              <a:gd name="connsiteY6" fmla="*/ 1777330 h 2116439"/>
              <a:gd name="connsiteX7" fmla="*/ 1159826 w 4428763"/>
              <a:gd name="connsiteY7" fmla="*/ 1788819 h 2116439"/>
              <a:gd name="connsiteX8" fmla="*/ 1161009 w 4428763"/>
              <a:gd name="connsiteY8" fmla="*/ 2116439 h 2116439"/>
              <a:gd name="connsiteX9" fmla="*/ 722695 w 4428763"/>
              <a:gd name="connsiteY9" fmla="*/ 1751186 h 2116439"/>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8763" h="2102473">
                <a:moveTo>
                  <a:pt x="722695" y="1737220"/>
                </a:moveTo>
                <a:cubicBezTo>
                  <a:pt x="541817" y="1663774"/>
                  <a:pt x="289955" y="1568409"/>
                  <a:pt x="175828" y="1375079"/>
                </a:cubicBezTo>
                <a:cubicBezTo>
                  <a:pt x="61701" y="1181749"/>
                  <a:pt x="-64905" y="796115"/>
                  <a:pt x="37935" y="577239"/>
                </a:cubicBezTo>
                <a:cubicBezTo>
                  <a:pt x="140775" y="358363"/>
                  <a:pt x="162043" y="140692"/>
                  <a:pt x="792871" y="61822"/>
                </a:cubicBezTo>
                <a:cubicBezTo>
                  <a:pt x="1423699" y="-17048"/>
                  <a:pt x="3216921" y="-37702"/>
                  <a:pt x="3822903" y="104021"/>
                </a:cubicBezTo>
                <a:cubicBezTo>
                  <a:pt x="4428885" y="245744"/>
                  <a:pt x="4416953" y="658639"/>
                  <a:pt x="4428763" y="912158"/>
                </a:cubicBezTo>
                <a:cubicBezTo>
                  <a:pt x="4404194" y="1365424"/>
                  <a:pt x="4118565" y="1619581"/>
                  <a:pt x="3573742" y="1763364"/>
                </a:cubicBezTo>
                <a:cubicBezTo>
                  <a:pt x="3028919" y="1907147"/>
                  <a:pt x="1313245" y="1816204"/>
                  <a:pt x="1159826" y="1774853"/>
                </a:cubicBezTo>
                <a:cubicBezTo>
                  <a:pt x="1098295" y="1880771"/>
                  <a:pt x="1112279" y="1894673"/>
                  <a:pt x="1161009" y="2102473"/>
                </a:cubicBezTo>
                <a:cubicBezTo>
                  <a:pt x="929550" y="1950845"/>
                  <a:pt x="722695" y="1737220"/>
                  <a:pt x="722695" y="1737220"/>
                </a:cubicBezTo>
                <a:close/>
              </a:path>
            </a:pathLst>
          </a:custGeom>
          <a:solidFill>
            <a:schemeClr val="bg1"/>
          </a:solidFill>
          <a:ln w="19050" cap="flat">
            <a:noFill/>
            <a:prstDash val="solid"/>
            <a:miter/>
          </a:ln>
        </p:spPr>
        <p:txBody>
          <a:bodyPr rtlCol="0" anchor="ctr"/>
          <a:lstStyle/>
          <a:p>
            <a:endParaRPr lang="en-US"/>
          </a:p>
        </p:txBody>
      </p:sp>
      <p:sp>
        <p:nvSpPr>
          <p:cNvPr id="2" name="عنوان 1">
            <a:extLst>
              <a:ext uri="{FF2B5EF4-FFF2-40B4-BE49-F238E27FC236}">
                <a16:creationId xmlns:a16="http://schemas.microsoft.com/office/drawing/2014/main" id="{DD44EEFE-9B30-AAF8-D72B-17A08EC8D8C0}"/>
              </a:ext>
            </a:extLst>
          </p:cNvPr>
          <p:cNvSpPr>
            <a:spLocks noGrp="1"/>
          </p:cNvSpPr>
          <p:nvPr>
            <p:ph type="ctrTitle"/>
          </p:nvPr>
        </p:nvSpPr>
        <p:spPr>
          <a:xfrm>
            <a:off x="769256" y="623429"/>
            <a:ext cx="5036457" cy="1282926"/>
          </a:xfrm>
        </p:spPr>
        <p:txBody>
          <a:bodyPr anchor="b">
            <a:normAutofit/>
          </a:bodyPr>
          <a:lstStyle/>
          <a:p>
            <a:pPr>
              <a:lnSpc>
                <a:spcPct val="90000"/>
              </a:lnSpc>
            </a:pPr>
            <a:r>
              <a:rPr lang="ar-EG" sz="2800" u="sng" dirty="0">
                <a:latin typeface="Simplified Arabic" panose="02020603050405020304" pitchFamily="18" charset="-78"/>
                <a:cs typeface="Simplified Arabic" panose="02020603050405020304" pitchFamily="18" charset="-78"/>
              </a:rPr>
              <a:t>نموذج رسالة ماجستير </a:t>
            </a:r>
            <a:r>
              <a:rPr lang="en-US" sz="2800" u="sng" dirty="0">
                <a:latin typeface="Simplified Arabic" panose="02020603050405020304" pitchFamily="18" charset="-78"/>
                <a:cs typeface="Simplified Arabic" panose="02020603050405020304" pitchFamily="18" charset="-78"/>
              </a:rPr>
              <a:t>pdf</a:t>
            </a:r>
            <a:br>
              <a:rPr lang="en-US" sz="2800" dirty="0">
                <a:latin typeface="Simplified Arabic" panose="02020603050405020304" pitchFamily="18" charset="-78"/>
                <a:cs typeface="Simplified Arabic" panose="02020603050405020304" pitchFamily="18" charset="-78"/>
              </a:rPr>
            </a:br>
            <a:br>
              <a:rPr lang="en-US" sz="2800" dirty="0">
                <a:latin typeface="Simplified Arabic" panose="02020603050405020304" pitchFamily="18" charset="-78"/>
                <a:cs typeface="Simplified Arabic" panose="02020603050405020304" pitchFamily="18" charset="-78"/>
              </a:rPr>
            </a:br>
            <a:endParaRPr lang="ar-EG" sz="2800" dirty="0">
              <a:latin typeface="Simplified Arabic" panose="02020603050405020304" pitchFamily="18" charset="-78"/>
              <a:cs typeface="Simplified Arabic" panose="02020603050405020304" pitchFamily="18" charset="-78"/>
            </a:endParaRPr>
          </a:p>
        </p:txBody>
      </p:sp>
      <p:sp>
        <p:nvSpPr>
          <p:cNvPr id="3" name="عنوان فرعي 2">
            <a:extLst>
              <a:ext uri="{FF2B5EF4-FFF2-40B4-BE49-F238E27FC236}">
                <a16:creationId xmlns:a16="http://schemas.microsoft.com/office/drawing/2014/main" id="{DE520148-1BFC-5D40-2840-71B1FE4D959B}"/>
              </a:ext>
            </a:extLst>
          </p:cNvPr>
          <p:cNvSpPr>
            <a:spLocks noGrp="1"/>
          </p:cNvSpPr>
          <p:nvPr>
            <p:ph type="subTitle" idx="1"/>
          </p:nvPr>
        </p:nvSpPr>
        <p:spPr>
          <a:xfrm>
            <a:off x="943430" y="1942853"/>
            <a:ext cx="4296227" cy="767971"/>
          </a:xfrm>
        </p:spPr>
        <p:txBody>
          <a:bodyPr anchor="t">
            <a:normAutofit/>
          </a:bodyPr>
          <a:lstStyle/>
          <a:p>
            <a:pPr algn="ctr"/>
            <a:r>
              <a:rPr lang="ar-SA" b="1" dirty="0"/>
              <a:t>نموذج رسالة ماجستير</a:t>
            </a:r>
            <a:endParaRPr lang="en-US" dirty="0"/>
          </a:p>
          <a:p>
            <a:pPr algn="ctr"/>
            <a:endParaRPr lang="ar-EG" dirty="0"/>
          </a:p>
        </p:txBody>
      </p:sp>
      <p:sp>
        <p:nvSpPr>
          <p:cNvPr id="13" name="Freeform: Shape 12">
            <a:extLst>
              <a:ext uri="{FF2B5EF4-FFF2-40B4-BE49-F238E27FC236}">
                <a16:creationId xmlns:a16="http://schemas.microsoft.com/office/drawing/2014/main" id="{9FBE8679-CB21-4876-82EA-4D4D5D4BCD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97424">
            <a:off x="496549" y="410803"/>
            <a:ext cx="5522001" cy="2792916"/>
          </a:xfrm>
          <a:custGeom>
            <a:avLst/>
            <a:gdLst>
              <a:gd name="connsiteX0" fmla="*/ 891379 w 4662985"/>
              <a:gd name="connsiteY0" fmla="*/ 1591181 h 1931508"/>
              <a:gd name="connsiteX1" fmla="*/ 126235 w 4662985"/>
              <a:gd name="connsiteY1" fmla="*/ 1242280 h 1931508"/>
              <a:gd name="connsiteX2" fmla="*/ 8887 w 4662985"/>
              <a:gd name="connsiteY2" fmla="*/ 549241 h 1931508"/>
              <a:gd name="connsiteX3" fmla="*/ 481994 w 4662985"/>
              <a:gd name="connsiteY3" fmla="*/ 38891 h 1931508"/>
              <a:gd name="connsiteX4" fmla="*/ 4176837 w 4662985"/>
              <a:gd name="connsiteY4" fmla="*/ 108043 h 1931508"/>
              <a:gd name="connsiteX5" fmla="*/ 4661945 w 4662985"/>
              <a:gd name="connsiteY5" fmla="*/ 598104 h 1931508"/>
              <a:gd name="connsiteX6" fmla="*/ 4354479 w 4662985"/>
              <a:gd name="connsiteY6" fmla="*/ 1472118 h 1931508"/>
              <a:gd name="connsiteX7" fmla="*/ 1274188 w 4662985"/>
              <a:gd name="connsiteY7" fmla="*/ 1591276 h 1931508"/>
              <a:gd name="connsiteX8" fmla="*/ 896713 w 4662985"/>
              <a:gd name="connsiteY8" fmla="*/ 1931509 h 1931508"/>
              <a:gd name="connsiteX9" fmla="*/ 891379 w 4662985"/>
              <a:gd name="connsiteY9" fmla="*/ 1591181 h 1931508"/>
              <a:gd name="connsiteX0" fmla="*/ 891157 w 4662763"/>
              <a:gd name="connsiteY0" fmla="*/ 1591181 h 1931509"/>
              <a:gd name="connsiteX1" fmla="*/ 215888 w 4662763"/>
              <a:gd name="connsiteY1" fmla="*/ 1252973 h 1931509"/>
              <a:gd name="connsiteX2" fmla="*/ 8665 w 4662763"/>
              <a:gd name="connsiteY2" fmla="*/ 549241 h 1931509"/>
              <a:gd name="connsiteX3" fmla="*/ 481772 w 4662763"/>
              <a:gd name="connsiteY3" fmla="*/ 38891 h 1931509"/>
              <a:gd name="connsiteX4" fmla="*/ 4176615 w 4662763"/>
              <a:gd name="connsiteY4" fmla="*/ 108043 h 1931509"/>
              <a:gd name="connsiteX5" fmla="*/ 4661723 w 4662763"/>
              <a:gd name="connsiteY5" fmla="*/ 598104 h 1931509"/>
              <a:gd name="connsiteX6" fmla="*/ 4354257 w 4662763"/>
              <a:gd name="connsiteY6" fmla="*/ 1472118 h 1931509"/>
              <a:gd name="connsiteX7" fmla="*/ 1273966 w 4662763"/>
              <a:gd name="connsiteY7" fmla="*/ 1591276 h 1931509"/>
              <a:gd name="connsiteX8" fmla="*/ 896491 w 4662763"/>
              <a:gd name="connsiteY8" fmla="*/ 1931509 h 1931509"/>
              <a:gd name="connsiteX9" fmla="*/ 891157 w 4662763"/>
              <a:gd name="connsiteY9" fmla="*/ 1591181 h 1931509"/>
              <a:gd name="connsiteX0" fmla="*/ 893955 w 4665561"/>
              <a:gd name="connsiteY0" fmla="*/ 1591181 h 1931509"/>
              <a:gd name="connsiteX1" fmla="*/ 218686 w 4665561"/>
              <a:gd name="connsiteY1" fmla="*/ 1252973 h 1931509"/>
              <a:gd name="connsiteX2" fmla="*/ 11463 w 4665561"/>
              <a:gd name="connsiteY2" fmla="*/ 549241 h 1931509"/>
              <a:gd name="connsiteX3" fmla="*/ 484570 w 4665561"/>
              <a:gd name="connsiteY3" fmla="*/ 38891 h 1931509"/>
              <a:gd name="connsiteX4" fmla="*/ 4179413 w 4665561"/>
              <a:gd name="connsiteY4" fmla="*/ 108043 h 1931509"/>
              <a:gd name="connsiteX5" fmla="*/ 4664521 w 4665561"/>
              <a:gd name="connsiteY5" fmla="*/ 598104 h 1931509"/>
              <a:gd name="connsiteX6" fmla="*/ 4357055 w 4665561"/>
              <a:gd name="connsiteY6" fmla="*/ 1472118 h 1931509"/>
              <a:gd name="connsiteX7" fmla="*/ 1276764 w 4665561"/>
              <a:gd name="connsiteY7" fmla="*/ 1591276 h 1931509"/>
              <a:gd name="connsiteX8" fmla="*/ 899289 w 4665561"/>
              <a:gd name="connsiteY8" fmla="*/ 1931509 h 1931509"/>
              <a:gd name="connsiteX9" fmla="*/ 893955 w 4665561"/>
              <a:gd name="connsiteY9" fmla="*/ 1591181 h 1931509"/>
              <a:gd name="connsiteX0" fmla="*/ 882812 w 4654418"/>
              <a:gd name="connsiteY0" fmla="*/ 1591181 h 1931509"/>
              <a:gd name="connsiteX1" fmla="*/ 409762 w 4654418"/>
              <a:gd name="connsiteY1" fmla="*/ 1317128 h 1931509"/>
              <a:gd name="connsiteX2" fmla="*/ 320 w 4654418"/>
              <a:gd name="connsiteY2" fmla="*/ 549241 h 1931509"/>
              <a:gd name="connsiteX3" fmla="*/ 473427 w 4654418"/>
              <a:gd name="connsiteY3" fmla="*/ 38891 h 1931509"/>
              <a:gd name="connsiteX4" fmla="*/ 4168270 w 4654418"/>
              <a:gd name="connsiteY4" fmla="*/ 108043 h 1931509"/>
              <a:gd name="connsiteX5" fmla="*/ 4653378 w 4654418"/>
              <a:gd name="connsiteY5" fmla="*/ 598104 h 1931509"/>
              <a:gd name="connsiteX6" fmla="*/ 4345912 w 4654418"/>
              <a:gd name="connsiteY6" fmla="*/ 1472118 h 1931509"/>
              <a:gd name="connsiteX7" fmla="*/ 1265621 w 4654418"/>
              <a:gd name="connsiteY7" fmla="*/ 1591276 h 1931509"/>
              <a:gd name="connsiteX8" fmla="*/ 888146 w 4654418"/>
              <a:gd name="connsiteY8" fmla="*/ 1931509 h 1931509"/>
              <a:gd name="connsiteX9" fmla="*/ 882812 w 4654418"/>
              <a:gd name="connsiteY9" fmla="*/ 1591181 h 1931509"/>
              <a:gd name="connsiteX0" fmla="*/ 721472 w 4493078"/>
              <a:gd name="connsiteY0" fmla="*/ 1576074 h 1916402"/>
              <a:gd name="connsiteX1" fmla="*/ 248422 w 4493078"/>
              <a:gd name="connsiteY1" fmla="*/ 1302021 h 1916402"/>
              <a:gd name="connsiteX2" fmla="*/ 198481 w 4493078"/>
              <a:gd name="connsiteY2" fmla="*/ 544828 h 1916402"/>
              <a:gd name="connsiteX3" fmla="*/ 312087 w 4493078"/>
              <a:gd name="connsiteY3" fmla="*/ 23784 h 1916402"/>
              <a:gd name="connsiteX4" fmla="*/ 4006930 w 4493078"/>
              <a:gd name="connsiteY4" fmla="*/ 92936 h 1916402"/>
              <a:gd name="connsiteX5" fmla="*/ 4492038 w 4493078"/>
              <a:gd name="connsiteY5" fmla="*/ 582997 h 1916402"/>
              <a:gd name="connsiteX6" fmla="*/ 4184572 w 4493078"/>
              <a:gd name="connsiteY6" fmla="*/ 1457011 h 1916402"/>
              <a:gd name="connsiteX7" fmla="*/ 1104281 w 4493078"/>
              <a:gd name="connsiteY7" fmla="*/ 1576169 h 1916402"/>
              <a:gd name="connsiteX8" fmla="*/ 726806 w 4493078"/>
              <a:gd name="connsiteY8" fmla="*/ 1916402 h 1916402"/>
              <a:gd name="connsiteX9" fmla="*/ 721472 w 4493078"/>
              <a:gd name="connsiteY9" fmla="*/ 1576074 h 1916402"/>
              <a:gd name="connsiteX0" fmla="*/ 571898 w 4363378"/>
              <a:gd name="connsiteY0" fmla="*/ 1544826 h 1885154"/>
              <a:gd name="connsiteX1" fmla="*/ 98848 w 4363378"/>
              <a:gd name="connsiteY1" fmla="*/ 1270773 h 1885154"/>
              <a:gd name="connsiteX2" fmla="*/ 48907 w 4363378"/>
              <a:gd name="connsiteY2" fmla="*/ 513580 h 1885154"/>
              <a:gd name="connsiteX3" fmla="*/ 668060 w 4363378"/>
              <a:gd name="connsiteY3" fmla="*/ 56691 h 1885154"/>
              <a:gd name="connsiteX4" fmla="*/ 3857356 w 4363378"/>
              <a:gd name="connsiteY4" fmla="*/ 61688 h 1885154"/>
              <a:gd name="connsiteX5" fmla="*/ 4342464 w 4363378"/>
              <a:gd name="connsiteY5" fmla="*/ 551749 h 1885154"/>
              <a:gd name="connsiteX6" fmla="*/ 4034998 w 4363378"/>
              <a:gd name="connsiteY6" fmla="*/ 1425763 h 1885154"/>
              <a:gd name="connsiteX7" fmla="*/ 954707 w 4363378"/>
              <a:gd name="connsiteY7" fmla="*/ 1544921 h 1885154"/>
              <a:gd name="connsiteX8" fmla="*/ 577232 w 4363378"/>
              <a:gd name="connsiteY8" fmla="*/ 1885154 h 1885154"/>
              <a:gd name="connsiteX9" fmla="*/ 571898 w 4363378"/>
              <a:gd name="connsiteY9" fmla="*/ 1544826 h 1885154"/>
              <a:gd name="connsiteX0" fmla="*/ 571898 w 4363379"/>
              <a:gd name="connsiteY0" fmla="*/ 1544826 h 1885154"/>
              <a:gd name="connsiteX1" fmla="*/ 98848 w 4363379"/>
              <a:gd name="connsiteY1" fmla="*/ 1270773 h 1885154"/>
              <a:gd name="connsiteX2" fmla="*/ 48907 w 4363379"/>
              <a:gd name="connsiteY2" fmla="*/ 513580 h 1885154"/>
              <a:gd name="connsiteX3" fmla="*/ 668060 w 4363379"/>
              <a:gd name="connsiteY3" fmla="*/ 56691 h 1885154"/>
              <a:gd name="connsiteX4" fmla="*/ 3857356 w 4363379"/>
              <a:gd name="connsiteY4" fmla="*/ 61688 h 1885154"/>
              <a:gd name="connsiteX5" fmla="*/ 4342464 w 4363379"/>
              <a:gd name="connsiteY5" fmla="*/ 551749 h 1885154"/>
              <a:gd name="connsiteX6" fmla="*/ 4034998 w 4363379"/>
              <a:gd name="connsiteY6" fmla="*/ 1425763 h 1885154"/>
              <a:gd name="connsiteX7" fmla="*/ 954707 w 4363379"/>
              <a:gd name="connsiteY7" fmla="*/ 1544921 h 1885154"/>
              <a:gd name="connsiteX8" fmla="*/ 577232 w 4363379"/>
              <a:gd name="connsiteY8" fmla="*/ 1885154 h 1885154"/>
              <a:gd name="connsiteX9" fmla="*/ 571898 w 4363379"/>
              <a:gd name="connsiteY9" fmla="*/ 1544826 h 1885154"/>
              <a:gd name="connsiteX0" fmla="*/ 577456 w 4368937"/>
              <a:gd name="connsiteY0" fmla="*/ 1544826 h 1885154"/>
              <a:gd name="connsiteX1" fmla="*/ 104406 w 4368937"/>
              <a:gd name="connsiteY1" fmla="*/ 1270773 h 1885154"/>
              <a:gd name="connsiteX2" fmla="*/ 54465 w 4368937"/>
              <a:gd name="connsiteY2" fmla="*/ 513580 h 1885154"/>
              <a:gd name="connsiteX3" fmla="*/ 673618 w 4368937"/>
              <a:gd name="connsiteY3" fmla="*/ 56691 h 1885154"/>
              <a:gd name="connsiteX4" fmla="*/ 3862914 w 4368937"/>
              <a:gd name="connsiteY4" fmla="*/ 61688 h 1885154"/>
              <a:gd name="connsiteX5" fmla="*/ 4348022 w 4368937"/>
              <a:gd name="connsiteY5" fmla="*/ 551749 h 1885154"/>
              <a:gd name="connsiteX6" fmla="*/ 4040556 w 4368937"/>
              <a:gd name="connsiteY6" fmla="*/ 1425763 h 1885154"/>
              <a:gd name="connsiteX7" fmla="*/ 960265 w 4368937"/>
              <a:gd name="connsiteY7" fmla="*/ 1544921 h 1885154"/>
              <a:gd name="connsiteX8" fmla="*/ 582790 w 4368937"/>
              <a:gd name="connsiteY8" fmla="*/ 1885154 h 1885154"/>
              <a:gd name="connsiteX9" fmla="*/ 577456 w 4368937"/>
              <a:gd name="connsiteY9" fmla="*/ 1544826 h 1885154"/>
              <a:gd name="connsiteX0" fmla="*/ 558214 w 4349695"/>
              <a:gd name="connsiteY0" fmla="*/ 1544826 h 1885154"/>
              <a:gd name="connsiteX1" fmla="*/ 141335 w 4349695"/>
              <a:gd name="connsiteY1" fmla="*/ 1249388 h 1885154"/>
              <a:gd name="connsiteX2" fmla="*/ 35223 w 4349695"/>
              <a:gd name="connsiteY2" fmla="*/ 513580 h 1885154"/>
              <a:gd name="connsiteX3" fmla="*/ 654376 w 4349695"/>
              <a:gd name="connsiteY3" fmla="*/ 56691 h 1885154"/>
              <a:gd name="connsiteX4" fmla="*/ 3843672 w 4349695"/>
              <a:gd name="connsiteY4" fmla="*/ 61688 h 1885154"/>
              <a:gd name="connsiteX5" fmla="*/ 4328780 w 4349695"/>
              <a:gd name="connsiteY5" fmla="*/ 551749 h 1885154"/>
              <a:gd name="connsiteX6" fmla="*/ 4021314 w 4349695"/>
              <a:gd name="connsiteY6" fmla="*/ 1425763 h 1885154"/>
              <a:gd name="connsiteX7" fmla="*/ 941023 w 4349695"/>
              <a:gd name="connsiteY7" fmla="*/ 1544921 h 1885154"/>
              <a:gd name="connsiteX8" fmla="*/ 563548 w 4349695"/>
              <a:gd name="connsiteY8" fmla="*/ 1885154 h 1885154"/>
              <a:gd name="connsiteX9" fmla="*/ 558214 w 4349695"/>
              <a:gd name="connsiteY9" fmla="*/ 1544826 h 1885154"/>
              <a:gd name="connsiteX0" fmla="*/ 533956 w 4325437"/>
              <a:gd name="connsiteY0" fmla="*/ 1544826 h 1885154"/>
              <a:gd name="connsiteX1" fmla="*/ 117077 w 4325437"/>
              <a:gd name="connsiteY1" fmla="*/ 1249388 h 1885154"/>
              <a:gd name="connsiteX2" fmla="*/ 10965 w 4325437"/>
              <a:gd name="connsiteY2" fmla="*/ 513580 h 1885154"/>
              <a:gd name="connsiteX3" fmla="*/ 630118 w 4325437"/>
              <a:gd name="connsiteY3" fmla="*/ 56691 h 1885154"/>
              <a:gd name="connsiteX4" fmla="*/ 3819414 w 4325437"/>
              <a:gd name="connsiteY4" fmla="*/ 61688 h 1885154"/>
              <a:gd name="connsiteX5" fmla="*/ 4304522 w 4325437"/>
              <a:gd name="connsiteY5" fmla="*/ 551749 h 1885154"/>
              <a:gd name="connsiteX6" fmla="*/ 3997056 w 4325437"/>
              <a:gd name="connsiteY6" fmla="*/ 1425763 h 1885154"/>
              <a:gd name="connsiteX7" fmla="*/ 916765 w 4325437"/>
              <a:gd name="connsiteY7" fmla="*/ 1544921 h 1885154"/>
              <a:gd name="connsiteX8" fmla="*/ 539290 w 4325437"/>
              <a:gd name="connsiteY8" fmla="*/ 1885154 h 1885154"/>
              <a:gd name="connsiteX9" fmla="*/ 533956 w 4325437"/>
              <a:gd name="connsiteY9" fmla="*/ 1544826 h 1885154"/>
              <a:gd name="connsiteX0" fmla="*/ 541936 w 4333417"/>
              <a:gd name="connsiteY0" fmla="*/ 1542160 h 1882488"/>
              <a:gd name="connsiteX1" fmla="*/ 125057 w 4333417"/>
              <a:gd name="connsiteY1" fmla="*/ 1246722 h 1882488"/>
              <a:gd name="connsiteX2" fmla="*/ 7711 w 4333417"/>
              <a:gd name="connsiteY2" fmla="*/ 468144 h 1882488"/>
              <a:gd name="connsiteX3" fmla="*/ 638098 w 4333417"/>
              <a:gd name="connsiteY3" fmla="*/ 54025 h 1882488"/>
              <a:gd name="connsiteX4" fmla="*/ 3827394 w 4333417"/>
              <a:gd name="connsiteY4" fmla="*/ 59022 h 1882488"/>
              <a:gd name="connsiteX5" fmla="*/ 4312502 w 4333417"/>
              <a:gd name="connsiteY5" fmla="*/ 549083 h 1882488"/>
              <a:gd name="connsiteX6" fmla="*/ 4005036 w 4333417"/>
              <a:gd name="connsiteY6" fmla="*/ 1423097 h 1882488"/>
              <a:gd name="connsiteX7" fmla="*/ 924745 w 4333417"/>
              <a:gd name="connsiteY7" fmla="*/ 1542255 h 1882488"/>
              <a:gd name="connsiteX8" fmla="*/ 547270 w 4333417"/>
              <a:gd name="connsiteY8" fmla="*/ 1882488 h 1882488"/>
              <a:gd name="connsiteX9" fmla="*/ 541936 w 4333417"/>
              <a:gd name="connsiteY9" fmla="*/ 1542160 h 1882488"/>
              <a:gd name="connsiteX0" fmla="*/ 541936 w 4388134"/>
              <a:gd name="connsiteY0" fmla="*/ 1552672 h 1893000"/>
              <a:gd name="connsiteX1" fmla="*/ 125057 w 4388134"/>
              <a:gd name="connsiteY1" fmla="*/ 1257234 h 1893000"/>
              <a:gd name="connsiteX2" fmla="*/ 7711 w 4388134"/>
              <a:gd name="connsiteY2" fmla="*/ 478656 h 1893000"/>
              <a:gd name="connsiteX3" fmla="*/ 638098 w 4388134"/>
              <a:gd name="connsiteY3" fmla="*/ 64537 h 1893000"/>
              <a:gd name="connsiteX4" fmla="*/ 3827394 w 4388134"/>
              <a:gd name="connsiteY4" fmla="*/ 69534 h 1893000"/>
              <a:gd name="connsiteX5" fmla="*/ 4357440 w 4388134"/>
              <a:gd name="connsiteY5" fmla="*/ 719981 h 1893000"/>
              <a:gd name="connsiteX6" fmla="*/ 4005036 w 4388134"/>
              <a:gd name="connsiteY6" fmla="*/ 1433609 h 1893000"/>
              <a:gd name="connsiteX7" fmla="*/ 924745 w 4388134"/>
              <a:gd name="connsiteY7" fmla="*/ 1552767 h 1893000"/>
              <a:gd name="connsiteX8" fmla="*/ 547270 w 4388134"/>
              <a:gd name="connsiteY8" fmla="*/ 1893000 h 1893000"/>
              <a:gd name="connsiteX9" fmla="*/ 541936 w 4388134"/>
              <a:gd name="connsiteY9" fmla="*/ 1552672 h 1893000"/>
              <a:gd name="connsiteX0" fmla="*/ 541936 w 4371319"/>
              <a:gd name="connsiteY0" fmla="*/ 1552672 h 1893000"/>
              <a:gd name="connsiteX1" fmla="*/ 125057 w 4371319"/>
              <a:gd name="connsiteY1" fmla="*/ 1257234 h 1893000"/>
              <a:gd name="connsiteX2" fmla="*/ 7711 w 4371319"/>
              <a:gd name="connsiteY2" fmla="*/ 478656 h 1893000"/>
              <a:gd name="connsiteX3" fmla="*/ 638098 w 4371319"/>
              <a:gd name="connsiteY3" fmla="*/ 64537 h 1893000"/>
              <a:gd name="connsiteX4" fmla="*/ 3827394 w 4371319"/>
              <a:gd name="connsiteY4" fmla="*/ 69534 h 1893000"/>
              <a:gd name="connsiteX5" fmla="*/ 4357440 w 4371319"/>
              <a:gd name="connsiteY5" fmla="*/ 719981 h 1893000"/>
              <a:gd name="connsiteX6" fmla="*/ 4005036 w 4371319"/>
              <a:gd name="connsiteY6" fmla="*/ 1433609 h 1893000"/>
              <a:gd name="connsiteX7" fmla="*/ 924745 w 4371319"/>
              <a:gd name="connsiteY7" fmla="*/ 1552767 h 1893000"/>
              <a:gd name="connsiteX8" fmla="*/ 547270 w 4371319"/>
              <a:gd name="connsiteY8" fmla="*/ 1893000 h 1893000"/>
              <a:gd name="connsiteX9" fmla="*/ 541936 w 4371319"/>
              <a:gd name="connsiteY9" fmla="*/ 1552672 h 1893000"/>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5036 w 4371319"/>
              <a:gd name="connsiteY6" fmla="*/ 1433609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3373 w 4371319"/>
              <a:gd name="connsiteY6" fmla="*/ 1412283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2709"/>
              <a:gd name="connsiteY0" fmla="*/ 1574600 h 1882850"/>
              <a:gd name="connsiteX1" fmla="*/ 125057 w 4372709"/>
              <a:gd name="connsiteY1" fmla="*/ 1279162 h 1882850"/>
              <a:gd name="connsiteX2" fmla="*/ 7711 w 4372709"/>
              <a:gd name="connsiteY2" fmla="*/ 500584 h 1882850"/>
              <a:gd name="connsiteX3" fmla="*/ 638098 w 4372709"/>
              <a:gd name="connsiteY3" fmla="*/ 86465 h 1882850"/>
              <a:gd name="connsiteX4" fmla="*/ 3836101 w 4372709"/>
              <a:gd name="connsiteY4" fmla="*/ 58680 h 1882850"/>
              <a:gd name="connsiteX5" fmla="*/ 4357440 w 4372709"/>
              <a:gd name="connsiteY5" fmla="*/ 741909 h 1882850"/>
              <a:gd name="connsiteX6" fmla="*/ 4003373 w 4372709"/>
              <a:gd name="connsiteY6" fmla="*/ 1434211 h 1882850"/>
              <a:gd name="connsiteX7" fmla="*/ 924745 w 4372709"/>
              <a:gd name="connsiteY7" fmla="*/ 1574695 h 1882850"/>
              <a:gd name="connsiteX8" fmla="*/ 513567 w 4372709"/>
              <a:gd name="connsiteY8" fmla="*/ 1882850 h 1882850"/>
              <a:gd name="connsiteX9" fmla="*/ 541936 w 4372709"/>
              <a:gd name="connsiteY9" fmla="*/ 1574600 h 1882850"/>
              <a:gd name="connsiteX0" fmla="*/ 596079 w 4426852"/>
              <a:gd name="connsiteY0" fmla="*/ 1574294 h 1882544"/>
              <a:gd name="connsiteX1" fmla="*/ 179200 w 4426852"/>
              <a:gd name="connsiteY1" fmla="*/ 1278856 h 1882544"/>
              <a:gd name="connsiteX2" fmla="*/ 5005 w 4426852"/>
              <a:gd name="connsiteY2" fmla="*/ 493573 h 1882544"/>
              <a:gd name="connsiteX3" fmla="*/ 692241 w 4426852"/>
              <a:gd name="connsiteY3" fmla="*/ 86159 h 1882544"/>
              <a:gd name="connsiteX4" fmla="*/ 3890244 w 4426852"/>
              <a:gd name="connsiteY4" fmla="*/ 58374 h 1882544"/>
              <a:gd name="connsiteX5" fmla="*/ 4411583 w 4426852"/>
              <a:gd name="connsiteY5" fmla="*/ 741603 h 1882544"/>
              <a:gd name="connsiteX6" fmla="*/ 4057516 w 4426852"/>
              <a:gd name="connsiteY6" fmla="*/ 1433905 h 1882544"/>
              <a:gd name="connsiteX7" fmla="*/ 978888 w 4426852"/>
              <a:gd name="connsiteY7" fmla="*/ 1574389 h 1882544"/>
              <a:gd name="connsiteX8" fmla="*/ 567710 w 4426852"/>
              <a:gd name="connsiteY8" fmla="*/ 1882544 h 1882544"/>
              <a:gd name="connsiteX9" fmla="*/ 596079 w 4426852"/>
              <a:gd name="connsiteY9" fmla="*/ 1574294 h 1882544"/>
              <a:gd name="connsiteX0" fmla="*/ 614119 w 4445340"/>
              <a:gd name="connsiteY0" fmla="*/ 1619631 h 1927881"/>
              <a:gd name="connsiteX1" fmla="*/ 197240 w 4445340"/>
              <a:gd name="connsiteY1" fmla="*/ 1324193 h 1927881"/>
              <a:gd name="connsiteX2" fmla="*/ 23045 w 4445340"/>
              <a:gd name="connsiteY2" fmla="*/ 538910 h 1927881"/>
              <a:gd name="connsiteX3" fmla="*/ 692421 w 4445340"/>
              <a:gd name="connsiteY3" fmla="*/ 46983 h 1927881"/>
              <a:gd name="connsiteX4" fmla="*/ 3908284 w 4445340"/>
              <a:gd name="connsiteY4" fmla="*/ 103711 h 1927881"/>
              <a:gd name="connsiteX5" fmla="*/ 4429623 w 4445340"/>
              <a:gd name="connsiteY5" fmla="*/ 786940 h 1927881"/>
              <a:gd name="connsiteX6" fmla="*/ 4075556 w 4445340"/>
              <a:gd name="connsiteY6" fmla="*/ 1479242 h 1927881"/>
              <a:gd name="connsiteX7" fmla="*/ 996928 w 4445340"/>
              <a:gd name="connsiteY7" fmla="*/ 1619726 h 1927881"/>
              <a:gd name="connsiteX8" fmla="*/ 585750 w 4445340"/>
              <a:gd name="connsiteY8" fmla="*/ 1927881 h 1927881"/>
              <a:gd name="connsiteX9" fmla="*/ 614119 w 4445340"/>
              <a:gd name="connsiteY9" fmla="*/ 1619631 h 1927881"/>
              <a:gd name="connsiteX0" fmla="*/ 595113 w 4426334"/>
              <a:gd name="connsiteY0" fmla="*/ 1619631 h 1927881"/>
              <a:gd name="connsiteX1" fmla="*/ 178234 w 4426334"/>
              <a:gd name="connsiteY1" fmla="*/ 1324193 h 1927881"/>
              <a:gd name="connsiteX2" fmla="*/ 4039 w 4426334"/>
              <a:gd name="connsiteY2" fmla="*/ 538910 h 1927881"/>
              <a:gd name="connsiteX3" fmla="*/ 673415 w 4426334"/>
              <a:gd name="connsiteY3" fmla="*/ 46983 h 1927881"/>
              <a:gd name="connsiteX4" fmla="*/ 3889278 w 4426334"/>
              <a:gd name="connsiteY4" fmla="*/ 103711 h 1927881"/>
              <a:gd name="connsiteX5" fmla="*/ 4410617 w 4426334"/>
              <a:gd name="connsiteY5" fmla="*/ 786940 h 1927881"/>
              <a:gd name="connsiteX6" fmla="*/ 4056550 w 4426334"/>
              <a:gd name="connsiteY6" fmla="*/ 1479242 h 1927881"/>
              <a:gd name="connsiteX7" fmla="*/ 977922 w 4426334"/>
              <a:gd name="connsiteY7" fmla="*/ 1619726 h 1927881"/>
              <a:gd name="connsiteX8" fmla="*/ 566744 w 4426334"/>
              <a:gd name="connsiteY8" fmla="*/ 1927881 h 1927881"/>
              <a:gd name="connsiteX9" fmla="*/ 595113 w 4426334"/>
              <a:gd name="connsiteY9" fmla="*/ 1619631 h 1927881"/>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38498 h 1946748"/>
              <a:gd name="connsiteX1" fmla="*/ 162953 w 4410649"/>
              <a:gd name="connsiteY1" fmla="*/ 1343060 h 1946748"/>
              <a:gd name="connsiteX2" fmla="*/ 4508 w 4410649"/>
              <a:gd name="connsiteY2" fmla="*/ 470888 h 1946748"/>
              <a:gd name="connsiteX3" fmla="*/ 658134 w 4410649"/>
              <a:gd name="connsiteY3" fmla="*/ 65850 h 1946748"/>
              <a:gd name="connsiteX4" fmla="*/ 3871596 w 4410649"/>
              <a:gd name="connsiteY4" fmla="*/ 92219 h 1946748"/>
              <a:gd name="connsiteX5" fmla="*/ 4395336 w 4410649"/>
              <a:gd name="connsiteY5" fmla="*/ 805807 h 1946748"/>
              <a:gd name="connsiteX6" fmla="*/ 4041269 w 4410649"/>
              <a:gd name="connsiteY6" fmla="*/ 1498109 h 1946748"/>
              <a:gd name="connsiteX7" fmla="*/ 962641 w 4410649"/>
              <a:gd name="connsiteY7" fmla="*/ 1638593 h 1946748"/>
              <a:gd name="connsiteX8" fmla="*/ 551463 w 4410649"/>
              <a:gd name="connsiteY8" fmla="*/ 1946748 h 1946748"/>
              <a:gd name="connsiteX9" fmla="*/ 579832 w 4410649"/>
              <a:gd name="connsiteY9" fmla="*/ 1638498 h 194674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28152"/>
              <a:gd name="connsiteY0" fmla="*/ 1638498 h 1966993"/>
              <a:gd name="connsiteX1" fmla="*/ 162953 w 4428152"/>
              <a:gd name="connsiteY1" fmla="*/ 1343060 h 1966993"/>
              <a:gd name="connsiteX2" fmla="*/ 4508 w 4428152"/>
              <a:gd name="connsiteY2" fmla="*/ 470888 h 1966993"/>
              <a:gd name="connsiteX3" fmla="*/ 658134 w 4428152"/>
              <a:gd name="connsiteY3" fmla="*/ 65850 h 1966993"/>
              <a:gd name="connsiteX4" fmla="*/ 3871596 w 4428152"/>
              <a:gd name="connsiteY4" fmla="*/ 92219 h 1966993"/>
              <a:gd name="connsiteX5" fmla="*/ 4395336 w 4428152"/>
              <a:gd name="connsiteY5" fmla="*/ 805807 h 1966993"/>
              <a:gd name="connsiteX6" fmla="*/ 4041269 w 4428152"/>
              <a:gd name="connsiteY6" fmla="*/ 1498109 h 1966993"/>
              <a:gd name="connsiteX7" fmla="*/ 911570 w 4428152"/>
              <a:gd name="connsiteY7" fmla="*/ 1642154 h 1966993"/>
              <a:gd name="connsiteX8" fmla="*/ 853844 w 4428152"/>
              <a:gd name="connsiteY8" fmla="*/ 1966993 h 1966993"/>
              <a:gd name="connsiteX9" fmla="*/ 579832 w 4428152"/>
              <a:gd name="connsiteY9" fmla="*/ 1638498 h 1966993"/>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03897"/>
              <a:gd name="connsiteY0" fmla="*/ 1638498 h 1962415"/>
              <a:gd name="connsiteX1" fmla="*/ 162953 w 4403897"/>
              <a:gd name="connsiteY1" fmla="*/ 1343060 h 1962415"/>
              <a:gd name="connsiteX2" fmla="*/ 4508 w 4403897"/>
              <a:gd name="connsiteY2" fmla="*/ 470888 h 1962415"/>
              <a:gd name="connsiteX3" fmla="*/ 658134 w 4403897"/>
              <a:gd name="connsiteY3" fmla="*/ 65850 h 1962415"/>
              <a:gd name="connsiteX4" fmla="*/ 3871596 w 4403897"/>
              <a:gd name="connsiteY4" fmla="*/ 92219 h 1962415"/>
              <a:gd name="connsiteX5" fmla="*/ 4395336 w 4403897"/>
              <a:gd name="connsiteY5" fmla="*/ 805807 h 1962415"/>
              <a:gd name="connsiteX6" fmla="*/ 4041269 w 4403897"/>
              <a:gd name="connsiteY6" fmla="*/ 1498109 h 1962415"/>
              <a:gd name="connsiteX7" fmla="*/ 911570 w 4403897"/>
              <a:gd name="connsiteY7" fmla="*/ 1642154 h 1962415"/>
              <a:gd name="connsiteX8" fmla="*/ 919506 w 4403897"/>
              <a:gd name="connsiteY8" fmla="*/ 1962415 h 1962415"/>
              <a:gd name="connsiteX9" fmla="*/ 579832 w 4403897"/>
              <a:gd name="connsiteY9" fmla="*/ 1638498 h 1962415"/>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4041269 w 4403170"/>
              <a:gd name="connsiteY6" fmla="*/ 1529947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7252 w 4403170"/>
              <a:gd name="connsiteY6" fmla="*/ 1555855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4291 w 4403170"/>
              <a:gd name="connsiteY6" fmla="*/ 1611163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34162 w 4402901"/>
              <a:gd name="connsiteY0" fmla="*/ 1652839 h 1994253"/>
              <a:gd name="connsiteX1" fmla="*/ 162684 w 4402901"/>
              <a:gd name="connsiteY1" fmla="*/ 1374898 h 1994253"/>
              <a:gd name="connsiteX2" fmla="*/ 4239 w 4402901"/>
              <a:gd name="connsiteY2" fmla="*/ 502726 h 1994253"/>
              <a:gd name="connsiteX3" fmla="*/ 657865 w 4402901"/>
              <a:gd name="connsiteY3" fmla="*/ 97688 h 1994253"/>
              <a:gd name="connsiteX4" fmla="*/ 3866451 w 4402901"/>
              <a:gd name="connsiteY4" fmla="*/ 62409 h 1994253"/>
              <a:gd name="connsiteX5" fmla="*/ 4395067 w 4402901"/>
              <a:gd name="connsiteY5" fmla="*/ 837645 h 1994253"/>
              <a:gd name="connsiteX6" fmla="*/ 3860519 w 4402901"/>
              <a:gd name="connsiteY6" fmla="*/ 1659621 h 1994253"/>
              <a:gd name="connsiteX7" fmla="*/ 911301 w 4402901"/>
              <a:gd name="connsiteY7" fmla="*/ 1673992 h 1994253"/>
              <a:gd name="connsiteX8" fmla="*/ 919237 w 4402901"/>
              <a:gd name="connsiteY8" fmla="*/ 1994253 h 1994253"/>
              <a:gd name="connsiteX9" fmla="*/ 534162 w 4402901"/>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4095 h 1995509"/>
              <a:gd name="connsiteX1" fmla="*/ 167956 w 4425474"/>
              <a:gd name="connsiteY1" fmla="*/ 1342922 h 1995509"/>
              <a:gd name="connsiteX2" fmla="*/ 26812 w 4425474"/>
              <a:gd name="connsiteY2" fmla="*/ 503982 h 1995509"/>
              <a:gd name="connsiteX3" fmla="*/ 680438 w 4425474"/>
              <a:gd name="connsiteY3" fmla="*/ 98944 h 1995509"/>
              <a:gd name="connsiteX4" fmla="*/ 3889024 w 4425474"/>
              <a:gd name="connsiteY4" fmla="*/ 63665 h 1995509"/>
              <a:gd name="connsiteX5" fmla="*/ 4417640 w 4425474"/>
              <a:gd name="connsiteY5" fmla="*/ 838901 h 1995509"/>
              <a:gd name="connsiteX6" fmla="*/ 3883092 w 4425474"/>
              <a:gd name="connsiteY6" fmla="*/ 1660877 h 1995509"/>
              <a:gd name="connsiteX7" fmla="*/ 933874 w 4425474"/>
              <a:gd name="connsiteY7" fmla="*/ 1675248 h 1995509"/>
              <a:gd name="connsiteX8" fmla="*/ 941810 w 4425474"/>
              <a:gd name="connsiteY8" fmla="*/ 1995509 h 1995509"/>
              <a:gd name="connsiteX9" fmla="*/ 556735 w 4425474"/>
              <a:gd name="connsiteY9" fmla="*/ 1654095 h 1995509"/>
              <a:gd name="connsiteX0" fmla="*/ 556735 w 4425474"/>
              <a:gd name="connsiteY0" fmla="*/ 1655129 h 1996543"/>
              <a:gd name="connsiteX1" fmla="*/ 167956 w 4425474"/>
              <a:gd name="connsiteY1" fmla="*/ 1343956 h 1996543"/>
              <a:gd name="connsiteX2" fmla="*/ 26812 w 4425474"/>
              <a:gd name="connsiteY2" fmla="*/ 505016 h 1996543"/>
              <a:gd name="connsiteX3" fmla="*/ 680438 w 4425474"/>
              <a:gd name="connsiteY3" fmla="*/ 99978 h 1996543"/>
              <a:gd name="connsiteX4" fmla="*/ 3889024 w 4425474"/>
              <a:gd name="connsiteY4" fmla="*/ 64699 h 1996543"/>
              <a:gd name="connsiteX5" fmla="*/ 4417640 w 4425474"/>
              <a:gd name="connsiteY5" fmla="*/ 839935 h 1996543"/>
              <a:gd name="connsiteX6" fmla="*/ 3883092 w 4425474"/>
              <a:gd name="connsiteY6" fmla="*/ 1661911 h 1996543"/>
              <a:gd name="connsiteX7" fmla="*/ 933874 w 4425474"/>
              <a:gd name="connsiteY7" fmla="*/ 1676282 h 1996543"/>
              <a:gd name="connsiteX8" fmla="*/ 941810 w 4425474"/>
              <a:gd name="connsiteY8" fmla="*/ 1996543 h 1996543"/>
              <a:gd name="connsiteX9" fmla="*/ 556735 w 4425474"/>
              <a:gd name="connsiteY9" fmla="*/ 1655129 h 1996543"/>
              <a:gd name="connsiteX0" fmla="*/ 550979 w 4421752"/>
              <a:gd name="connsiteY0" fmla="*/ 1650230 h 1991644"/>
              <a:gd name="connsiteX1" fmla="*/ 162200 w 4421752"/>
              <a:gd name="connsiteY1" fmla="*/ 1339057 h 1991644"/>
              <a:gd name="connsiteX2" fmla="*/ 21056 w 4421752"/>
              <a:gd name="connsiteY2" fmla="*/ 500117 h 1991644"/>
              <a:gd name="connsiteX3" fmla="*/ 587675 w 4421752"/>
              <a:gd name="connsiteY3" fmla="*/ 108032 h 1991644"/>
              <a:gd name="connsiteX4" fmla="*/ 3883268 w 4421752"/>
              <a:gd name="connsiteY4" fmla="*/ 59800 h 1991644"/>
              <a:gd name="connsiteX5" fmla="*/ 4411884 w 4421752"/>
              <a:gd name="connsiteY5" fmla="*/ 835036 h 1991644"/>
              <a:gd name="connsiteX6" fmla="*/ 3877336 w 4421752"/>
              <a:gd name="connsiteY6" fmla="*/ 1657012 h 1991644"/>
              <a:gd name="connsiteX7" fmla="*/ 928118 w 4421752"/>
              <a:gd name="connsiteY7" fmla="*/ 1671383 h 1991644"/>
              <a:gd name="connsiteX8" fmla="*/ 936054 w 4421752"/>
              <a:gd name="connsiteY8" fmla="*/ 1991644 h 1991644"/>
              <a:gd name="connsiteX9" fmla="*/ 550979 w 4421752"/>
              <a:gd name="connsiteY9" fmla="*/ 1650230 h 1991644"/>
              <a:gd name="connsiteX0" fmla="*/ 550979 w 4423181"/>
              <a:gd name="connsiteY0" fmla="*/ 1701894 h 2043308"/>
              <a:gd name="connsiteX1" fmla="*/ 162200 w 4423181"/>
              <a:gd name="connsiteY1" fmla="*/ 1390721 h 2043308"/>
              <a:gd name="connsiteX2" fmla="*/ 21056 w 4423181"/>
              <a:gd name="connsiteY2" fmla="*/ 551781 h 2043308"/>
              <a:gd name="connsiteX3" fmla="*/ 587675 w 4423181"/>
              <a:gd name="connsiteY3" fmla="*/ 159696 h 2043308"/>
              <a:gd name="connsiteX4" fmla="*/ 3883268 w 4423181"/>
              <a:gd name="connsiteY4" fmla="*/ 111464 h 2043308"/>
              <a:gd name="connsiteX5" fmla="*/ 4411884 w 4423181"/>
              <a:gd name="connsiteY5" fmla="*/ 886700 h 2043308"/>
              <a:gd name="connsiteX6" fmla="*/ 3877336 w 4423181"/>
              <a:gd name="connsiteY6" fmla="*/ 1708676 h 2043308"/>
              <a:gd name="connsiteX7" fmla="*/ 928118 w 4423181"/>
              <a:gd name="connsiteY7" fmla="*/ 1723047 h 2043308"/>
              <a:gd name="connsiteX8" fmla="*/ 936054 w 4423181"/>
              <a:gd name="connsiteY8" fmla="*/ 2043308 h 2043308"/>
              <a:gd name="connsiteX9" fmla="*/ 550979 w 4423181"/>
              <a:gd name="connsiteY9" fmla="*/ 1701894 h 2043308"/>
              <a:gd name="connsiteX0" fmla="*/ 550979 w 4416703"/>
              <a:gd name="connsiteY0" fmla="*/ 1724338 h 2065752"/>
              <a:gd name="connsiteX1" fmla="*/ 162200 w 4416703"/>
              <a:gd name="connsiteY1" fmla="*/ 1413165 h 2065752"/>
              <a:gd name="connsiteX2" fmla="*/ 21056 w 4416703"/>
              <a:gd name="connsiteY2" fmla="*/ 574225 h 2065752"/>
              <a:gd name="connsiteX3" fmla="*/ 587675 w 4416703"/>
              <a:gd name="connsiteY3" fmla="*/ 182140 h 2065752"/>
              <a:gd name="connsiteX4" fmla="*/ 3836784 w 4416703"/>
              <a:gd name="connsiteY4" fmla="*/ 102710 h 2065752"/>
              <a:gd name="connsiteX5" fmla="*/ 4411884 w 4416703"/>
              <a:gd name="connsiteY5" fmla="*/ 909144 h 2065752"/>
              <a:gd name="connsiteX6" fmla="*/ 3877336 w 4416703"/>
              <a:gd name="connsiteY6" fmla="*/ 1731120 h 2065752"/>
              <a:gd name="connsiteX7" fmla="*/ 928118 w 4416703"/>
              <a:gd name="connsiteY7" fmla="*/ 1745491 h 2065752"/>
              <a:gd name="connsiteX8" fmla="*/ 936054 w 4416703"/>
              <a:gd name="connsiteY8" fmla="*/ 2065752 h 2065752"/>
              <a:gd name="connsiteX9" fmla="*/ 550979 w 4416703"/>
              <a:gd name="connsiteY9" fmla="*/ 1724338 h 2065752"/>
              <a:gd name="connsiteX0" fmla="*/ 560106 w 4423497"/>
              <a:gd name="connsiteY0" fmla="*/ 1682522 h 2023936"/>
              <a:gd name="connsiteX1" fmla="*/ 171327 w 4423497"/>
              <a:gd name="connsiteY1" fmla="*/ 1371349 h 2023936"/>
              <a:gd name="connsiteX2" fmla="*/ 30183 w 4423497"/>
              <a:gd name="connsiteY2" fmla="*/ 532409 h 2023936"/>
              <a:gd name="connsiteX3" fmla="*/ 733796 w 4423497"/>
              <a:gd name="connsiteY3" fmla="*/ 110109 h 2023936"/>
              <a:gd name="connsiteX4" fmla="*/ 3845911 w 4423497"/>
              <a:gd name="connsiteY4" fmla="*/ 60894 h 2023936"/>
              <a:gd name="connsiteX5" fmla="*/ 4421011 w 4423497"/>
              <a:gd name="connsiteY5" fmla="*/ 867328 h 2023936"/>
              <a:gd name="connsiteX6" fmla="*/ 3886463 w 4423497"/>
              <a:gd name="connsiteY6" fmla="*/ 1689304 h 2023936"/>
              <a:gd name="connsiteX7" fmla="*/ 937245 w 4423497"/>
              <a:gd name="connsiteY7" fmla="*/ 1703675 h 2023936"/>
              <a:gd name="connsiteX8" fmla="*/ 945181 w 4423497"/>
              <a:gd name="connsiteY8" fmla="*/ 2023936 h 2023936"/>
              <a:gd name="connsiteX9" fmla="*/ 560106 w 4423497"/>
              <a:gd name="connsiteY9" fmla="*/ 1682522 h 2023936"/>
              <a:gd name="connsiteX0" fmla="*/ 563605 w 4426572"/>
              <a:gd name="connsiteY0" fmla="*/ 1726456 h 2067870"/>
              <a:gd name="connsiteX1" fmla="*/ 174826 w 4426572"/>
              <a:gd name="connsiteY1" fmla="*/ 1415283 h 2067870"/>
              <a:gd name="connsiteX2" fmla="*/ 33682 w 4426572"/>
              <a:gd name="connsiteY2" fmla="*/ 576343 h 2067870"/>
              <a:gd name="connsiteX3" fmla="*/ 788618 w 4426572"/>
              <a:gd name="connsiteY3" fmla="*/ 60926 h 2067870"/>
              <a:gd name="connsiteX4" fmla="*/ 3849410 w 4426572"/>
              <a:gd name="connsiteY4" fmla="*/ 104828 h 2067870"/>
              <a:gd name="connsiteX5" fmla="*/ 4424510 w 4426572"/>
              <a:gd name="connsiteY5" fmla="*/ 911262 h 2067870"/>
              <a:gd name="connsiteX6" fmla="*/ 3889962 w 4426572"/>
              <a:gd name="connsiteY6" fmla="*/ 1733238 h 2067870"/>
              <a:gd name="connsiteX7" fmla="*/ 940744 w 4426572"/>
              <a:gd name="connsiteY7" fmla="*/ 1747609 h 2067870"/>
              <a:gd name="connsiteX8" fmla="*/ 948680 w 4426572"/>
              <a:gd name="connsiteY8" fmla="*/ 2067870 h 2067870"/>
              <a:gd name="connsiteX9" fmla="*/ 563605 w 4426572"/>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4281 w 4427247"/>
              <a:gd name="connsiteY0" fmla="*/ 1726456 h 2067870"/>
              <a:gd name="connsiteX1" fmla="*/ 172251 w 4427247"/>
              <a:gd name="connsiteY1" fmla="*/ 1374183 h 2067870"/>
              <a:gd name="connsiteX2" fmla="*/ 34358 w 4427247"/>
              <a:gd name="connsiteY2" fmla="*/ 576343 h 2067870"/>
              <a:gd name="connsiteX3" fmla="*/ 789294 w 4427247"/>
              <a:gd name="connsiteY3" fmla="*/ 60926 h 2067870"/>
              <a:gd name="connsiteX4" fmla="*/ 3850086 w 4427247"/>
              <a:gd name="connsiteY4" fmla="*/ 104828 h 2067870"/>
              <a:gd name="connsiteX5" fmla="*/ 4425186 w 4427247"/>
              <a:gd name="connsiteY5" fmla="*/ 911262 h 2067870"/>
              <a:gd name="connsiteX6" fmla="*/ 3570165 w 4427247"/>
              <a:gd name="connsiteY6" fmla="*/ 1762468 h 2067870"/>
              <a:gd name="connsiteX7" fmla="*/ 941420 w 4427247"/>
              <a:gd name="connsiteY7" fmla="*/ 1747609 h 2067870"/>
              <a:gd name="connsiteX8" fmla="*/ 949356 w 4427247"/>
              <a:gd name="connsiteY8" fmla="*/ 2067870 h 2067870"/>
              <a:gd name="connsiteX9" fmla="*/ 564281 w 4427247"/>
              <a:gd name="connsiteY9" fmla="*/ 1726456 h 2067870"/>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941420 w 4427247"/>
              <a:gd name="connsiteY7" fmla="*/ 1762471 h 2082732"/>
              <a:gd name="connsiteX8" fmla="*/ 949356 w 4427247"/>
              <a:gd name="connsiteY8" fmla="*/ 2082732 h 2082732"/>
              <a:gd name="connsiteX9" fmla="*/ 564281 w 4427247"/>
              <a:gd name="connsiteY9" fmla="*/ 1741318 h 2082732"/>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1156249 w 4427247"/>
              <a:gd name="connsiteY7" fmla="*/ 1788819 h 2082732"/>
              <a:gd name="connsiteX8" fmla="*/ 949356 w 4427247"/>
              <a:gd name="connsiteY8" fmla="*/ 2082732 h 2082732"/>
              <a:gd name="connsiteX9" fmla="*/ 564281 w 4427247"/>
              <a:gd name="connsiteY9" fmla="*/ 1741318 h 2082732"/>
              <a:gd name="connsiteX0" fmla="*/ 564281 w 4427247"/>
              <a:gd name="connsiteY0" fmla="*/ 1741318 h 2116439"/>
              <a:gd name="connsiteX1" fmla="*/ 172251 w 4427247"/>
              <a:gd name="connsiteY1" fmla="*/ 1389045 h 2116439"/>
              <a:gd name="connsiteX2" fmla="*/ 34358 w 4427247"/>
              <a:gd name="connsiteY2" fmla="*/ 591205 h 2116439"/>
              <a:gd name="connsiteX3" fmla="*/ 789294 w 4427247"/>
              <a:gd name="connsiteY3" fmla="*/ 75788 h 2116439"/>
              <a:gd name="connsiteX4" fmla="*/ 3850086 w 4427247"/>
              <a:gd name="connsiteY4" fmla="*/ 119690 h 2116439"/>
              <a:gd name="connsiteX5" fmla="*/ 4425186 w 4427247"/>
              <a:gd name="connsiteY5" fmla="*/ 926124 h 2116439"/>
              <a:gd name="connsiteX6" fmla="*/ 3570165 w 4427247"/>
              <a:gd name="connsiteY6" fmla="*/ 1777330 h 2116439"/>
              <a:gd name="connsiteX7" fmla="*/ 1156249 w 4427247"/>
              <a:gd name="connsiteY7" fmla="*/ 1788819 h 2116439"/>
              <a:gd name="connsiteX8" fmla="*/ 1157432 w 4427247"/>
              <a:gd name="connsiteY8" fmla="*/ 2116439 h 2116439"/>
              <a:gd name="connsiteX9" fmla="*/ 564281 w 4427247"/>
              <a:gd name="connsiteY9" fmla="*/ 1741318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28763"/>
              <a:gd name="connsiteY0" fmla="*/ 1751186 h 2116439"/>
              <a:gd name="connsiteX1" fmla="*/ 175828 w 4428763"/>
              <a:gd name="connsiteY1" fmla="*/ 1389045 h 2116439"/>
              <a:gd name="connsiteX2" fmla="*/ 37935 w 4428763"/>
              <a:gd name="connsiteY2" fmla="*/ 591205 h 2116439"/>
              <a:gd name="connsiteX3" fmla="*/ 792871 w 4428763"/>
              <a:gd name="connsiteY3" fmla="*/ 75788 h 2116439"/>
              <a:gd name="connsiteX4" fmla="*/ 3853663 w 4428763"/>
              <a:gd name="connsiteY4" fmla="*/ 119690 h 2116439"/>
              <a:gd name="connsiteX5" fmla="*/ 4428763 w 4428763"/>
              <a:gd name="connsiteY5" fmla="*/ 926124 h 2116439"/>
              <a:gd name="connsiteX6" fmla="*/ 3573742 w 4428763"/>
              <a:gd name="connsiteY6" fmla="*/ 1777330 h 2116439"/>
              <a:gd name="connsiteX7" fmla="*/ 1159826 w 4428763"/>
              <a:gd name="connsiteY7" fmla="*/ 1788819 h 2116439"/>
              <a:gd name="connsiteX8" fmla="*/ 1161009 w 4428763"/>
              <a:gd name="connsiteY8" fmla="*/ 2116439 h 2116439"/>
              <a:gd name="connsiteX9" fmla="*/ 722695 w 4428763"/>
              <a:gd name="connsiteY9" fmla="*/ 1751186 h 2116439"/>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8763" h="2102473">
                <a:moveTo>
                  <a:pt x="722695" y="1737220"/>
                </a:moveTo>
                <a:cubicBezTo>
                  <a:pt x="541817" y="1663774"/>
                  <a:pt x="289955" y="1568409"/>
                  <a:pt x="175828" y="1375079"/>
                </a:cubicBezTo>
                <a:cubicBezTo>
                  <a:pt x="61701" y="1181749"/>
                  <a:pt x="-64905" y="796115"/>
                  <a:pt x="37935" y="577239"/>
                </a:cubicBezTo>
                <a:cubicBezTo>
                  <a:pt x="140775" y="358363"/>
                  <a:pt x="162043" y="140692"/>
                  <a:pt x="792871" y="61822"/>
                </a:cubicBezTo>
                <a:cubicBezTo>
                  <a:pt x="1423699" y="-17048"/>
                  <a:pt x="3216921" y="-37702"/>
                  <a:pt x="3822903" y="104021"/>
                </a:cubicBezTo>
                <a:cubicBezTo>
                  <a:pt x="4428885" y="245744"/>
                  <a:pt x="4416953" y="658639"/>
                  <a:pt x="4428763" y="912158"/>
                </a:cubicBezTo>
                <a:cubicBezTo>
                  <a:pt x="4404194" y="1365424"/>
                  <a:pt x="4118565" y="1619581"/>
                  <a:pt x="3573742" y="1763364"/>
                </a:cubicBezTo>
                <a:cubicBezTo>
                  <a:pt x="3028919" y="1907147"/>
                  <a:pt x="1313245" y="1816204"/>
                  <a:pt x="1159826" y="1774853"/>
                </a:cubicBezTo>
                <a:cubicBezTo>
                  <a:pt x="1098295" y="1880771"/>
                  <a:pt x="1112279" y="1894673"/>
                  <a:pt x="1161009" y="2102473"/>
                </a:cubicBezTo>
                <a:cubicBezTo>
                  <a:pt x="929550" y="1950845"/>
                  <a:pt x="722695" y="1737220"/>
                  <a:pt x="722695" y="1737220"/>
                </a:cubicBezTo>
                <a:close/>
              </a:path>
            </a:pathLst>
          </a:custGeom>
          <a:noFill/>
          <a:ln w="19050" cap="flat">
            <a:solidFill>
              <a:schemeClr val="tx1"/>
            </a:solidFill>
            <a:prstDash val="solid"/>
            <a:miter/>
          </a:ln>
        </p:spPr>
        <p:txBody>
          <a:bodyPr rtlCol="0" anchor="ctr"/>
          <a:lstStyle/>
          <a:p>
            <a:endParaRPr lang="en-US"/>
          </a:p>
        </p:txBody>
      </p:sp>
      <p:pic>
        <p:nvPicPr>
          <p:cNvPr id="6" name="صورة 5">
            <a:extLst>
              <a:ext uri="{FF2B5EF4-FFF2-40B4-BE49-F238E27FC236}">
                <a16:creationId xmlns:a16="http://schemas.microsoft.com/office/drawing/2014/main" id="{95435E8F-A102-531D-AA63-C429852ABE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7580" y="366408"/>
            <a:ext cx="2075321" cy="1282926"/>
          </a:xfrm>
          <a:prstGeom prst="rect">
            <a:avLst/>
          </a:prstGeom>
        </p:spPr>
      </p:pic>
    </p:spTree>
    <p:extLst>
      <p:ext uri="{BB962C8B-B14F-4D97-AF65-F5344CB8AC3E}">
        <p14:creationId xmlns:p14="http://schemas.microsoft.com/office/powerpoint/2010/main" val="537547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52E56E1E-D82A-4FF7-99CE-83AE9A18F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4E26152F-C01A-1A21-B5D3-9916CE259205}"/>
              </a:ext>
            </a:extLst>
          </p:cNvPr>
          <p:cNvSpPr>
            <a:spLocks noGrp="1"/>
          </p:cNvSpPr>
          <p:nvPr>
            <p:ph type="title"/>
          </p:nvPr>
        </p:nvSpPr>
        <p:spPr>
          <a:xfrm>
            <a:off x="774701" y="703943"/>
            <a:ext cx="2930608" cy="2859314"/>
          </a:xfrm>
        </p:spPr>
        <p:txBody>
          <a:bodyPr anchor="t">
            <a:normAutofit/>
          </a:bodyPr>
          <a:lstStyle/>
          <a:p>
            <a:pPr algn="r"/>
            <a:r>
              <a:rPr lang="ar-SA"/>
              <a:t>مقدمة</a:t>
            </a:r>
            <a:br>
              <a:rPr lang="en-US"/>
            </a:br>
            <a:endParaRPr lang="ar-EG"/>
          </a:p>
        </p:txBody>
      </p:sp>
      <p:sp>
        <p:nvSpPr>
          <p:cNvPr id="19" name="Freeform: Shape 9">
            <a:extLst>
              <a:ext uri="{FF2B5EF4-FFF2-40B4-BE49-F238E27FC236}">
                <a16:creationId xmlns:a16="http://schemas.microsoft.com/office/drawing/2014/main" id="{FCE4B1E6-EC5B-432F-90D0-898FA5296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588667" flipH="1">
            <a:off x="4301693" y="485426"/>
            <a:ext cx="7484484" cy="5843743"/>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05831"/>
              <a:gd name="connsiteY0" fmla="*/ 731902 h 758856"/>
              <a:gd name="connsiteX1" fmla="*/ 373741 w 805831"/>
              <a:gd name="connsiteY1" fmla="*/ 757848 h 758856"/>
              <a:gd name="connsiteX2" fmla="*/ 683896 w 805831"/>
              <a:gd name="connsiteY2" fmla="*/ 696479 h 758856"/>
              <a:gd name="connsiteX3" fmla="*/ 803316 w 805831"/>
              <a:gd name="connsiteY3" fmla="*/ 453428 h 758856"/>
              <a:gd name="connsiteX4" fmla="*/ 588282 w 805831"/>
              <a:gd name="connsiteY4" fmla="*/ 3537 h 758856"/>
              <a:gd name="connsiteX5" fmla="*/ 59263 w 805831"/>
              <a:gd name="connsiteY5" fmla="*/ 319863 h 758856"/>
              <a:gd name="connsiteX6" fmla="*/ 56596 w 805831"/>
              <a:gd name="connsiteY6" fmla="*/ 630854 h 758856"/>
              <a:gd name="connsiteX7" fmla="*/ 0 w 805831"/>
              <a:gd name="connsiteY7" fmla="*/ 731902 h 758856"/>
              <a:gd name="connsiteX0" fmla="*/ 0 w 822941"/>
              <a:gd name="connsiteY0" fmla="*/ 731902 h 758856"/>
              <a:gd name="connsiteX1" fmla="*/ 373741 w 822941"/>
              <a:gd name="connsiteY1" fmla="*/ 757848 h 758856"/>
              <a:gd name="connsiteX2" fmla="*/ 683896 w 822941"/>
              <a:gd name="connsiteY2" fmla="*/ 696479 h 758856"/>
              <a:gd name="connsiteX3" fmla="*/ 820887 w 822941"/>
              <a:gd name="connsiteY3" fmla="*/ 468892 h 758856"/>
              <a:gd name="connsiteX4" fmla="*/ 588282 w 822941"/>
              <a:gd name="connsiteY4" fmla="*/ 3537 h 758856"/>
              <a:gd name="connsiteX5" fmla="*/ 59263 w 822941"/>
              <a:gd name="connsiteY5" fmla="*/ 319863 h 758856"/>
              <a:gd name="connsiteX6" fmla="*/ 56596 w 822941"/>
              <a:gd name="connsiteY6" fmla="*/ 630854 h 758856"/>
              <a:gd name="connsiteX7" fmla="*/ 0 w 822941"/>
              <a:gd name="connsiteY7" fmla="*/ 731902 h 758856"/>
              <a:gd name="connsiteX0" fmla="*/ 0 w 823675"/>
              <a:gd name="connsiteY0" fmla="*/ 731902 h 760400"/>
              <a:gd name="connsiteX1" fmla="*/ 373741 w 823675"/>
              <a:gd name="connsiteY1" fmla="*/ 757848 h 760400"/>
              <a:gd name="connsiteX2" fmla="*/ 695077 w 823675"/>
              <a:gd name="connsiteY2" fmla="*/ 729340 h 760400"/>
              <a:gd name="connsiteX3" fmla="*/ 820887 w 823675"/>
              <a:gd name="connsiteY3" fmla="*/ 468892 h 760400"/>
              <a:gd name="connsiteX4" fmla="*/ 588282 w 823675"/>
              <a:gd name="connsiteY4" fmla="*/ 3537 h 760400"/>
              <a:gd name="connsiteX5" fmla="*/ 59263 w 823675"/>
              <a:gd name="connsiteY5" fmla="*/ 319863 h 760400"/>
              <a:gd name="connsiteX6" fmla="*/ 56596 w 823675"/>
              <a:gd name="connsiteY6" fmla="*/ 630854 h 760400"/>
              <a:gd name="connsiteX7" fmla="*/ 0 w 823675"/>
              <a:gd name="connsiteY7" fmla="*/ 731902 h 760400"/>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86869"/>
              <a:gd name="connsiteX1" fmla="*/ 166906 w 823675"/>
              <a:gd name="connsiteY1" fmla="*/ 737073 h 786869"/>
              <a:gd name="connsiteX2" fmla="*/ 381728 w 823675"/>
              <a:gd name="connsiteY2" fmla="*/ 786843 h 786869"/>
              <a:gd name="connsiteX3" fmla="*/ 695077 w 823675"/>
              <a:gd name="connsiteY3" fmla="*/ 729340 h 786869"/>
              <a:gd name="connsiteX4" fmla="*/ 820887 w 823675"/>
              <a:gd name="connsiteY4" fmla="*/ 468892 h 786869"/>
              <a:gd name="connsiteX5" fmla="*/ 588282 w 823675"/>
              <a:gd name="connsiteY5" fmla="*/ 3537 h 786869"/>
              <a:gd name="connsiteX6" fmla="*/ 59263 w 823675"/>
              <a:gd name="connsiteY6" fmla="*/ 319863 h 786869"/>
              <a:gd name="connsiteX7" fmla="*/ 56596 w 823675"/>
              <a:gd name="connsiteY7" fmla="*/ 630854 h 786869"/>
              <a:gd name="connsiteX8" fmla="*/ 0 w 823675"/>
              <a:gd name="connsiteY8" fmla="*/ 731902 h 786869"/>
              <a:gd name="connsiteX0" fmla="*/ 0 w 823675"/>
              <a:gd name="connsiteY0" fmla="*/ 731902 h 792665"/>
              <a:gd name="connsiteX1" fmla="*/ 166906 w 823675"/>
              <a:gd name="connsiteY1" fmla="*/ 737073 h 792665"/>
              <a:gd name="connsiteX2" fmla="*/ 391312 w 823675"/>
              <a:gd name="connsiteY2" fmla="*/ 792642 h 792665"/>
              <a:gd name="connsiteX3" fmla="*/ 695077 w 823675"/>
              <a:gd name="connsiteY3" fmla="*/ 729340 h 792665"/>
              <a:gd name="connsiteX4" fmla="*/ 820887 w 823675"/>
              <a:gd name="connsiteY4" fmla="*/ 468892 h 792665"/>
              <a:gd name="connsiteX5" fmla="*/ 588282 w 823675"/>
              <a:gd name="connsiteY5" fmla="*/ 3537 h 792665"/>
              <a:gd name="connsiteX6" fmla="*/ 59263 w 823675"/>
              <a:gd name="connsiteY6" fmla="*/ 319863 h 792665"/>
              <a:gd name="connsiteX7" fmla="*/ 56596 w 823675"/>
              <a:gd name="connsiteY7" fmla="*/ 630854 h 792665"/>
              <a:gd name="connsiteX8" fmla="*/ 0 w 823675"/>
              <a:gd name="connsiteY8" fmla="*/ 731902 h 792665"/>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6596 w 823675"/>
              <a:gd name="connsiteY7" fmla="*/ 630854 h 777210"/>
              <a:gd name="connsiteX8" fmla="*/ 0 w 823675"/>
              <a:gd name="connsiteY8" fmla="*/ 731902 h 777210"/>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1617 w 823675"/>
              <a:gd name="connsiteY7" fmla="*/ 627352 h 777210"/>
              <a:gd name="connsiteX8" fmla="*/ 0 w 823675"/>
              <a:gd name="connsiteY8" fmla="*/ 731902 h 777210"/>
              <a:gd name="connsiteX0" fmla="*/ 0 w 823675"/>
              <a:gd name="connsiteY0" fmla="*/ 732801 h 778109"/>
              <a:gd name="connsiteX1" fmla="*/ 166906 w 823675"/>
              <a:gd name="connsiteY1" fmla="*/ 737972 h 778109"/>
              <a:gd name="connsiteX2" fmla="*/ 391312 w 823675"/>
              <a:gd name="connsiteY2" fmla="*/ 778077 h 778109"/>
              <a:gd name="connsiteX3" fmla="*/ 695077 w 823675"/>
              <a:gd name="connsiteY3" fmla="*/ 730239 h 778109"/>
              <a:gd name="connsiteX4" fmla="*/ 820887 w 823675"/>
              <a:gd name="connsiteY4" fmla="*/ 469791 h 778109"/>
              <a:gd name="connsiteX5" fmla="*/ 588282 w 823675"/>
              <a:gd name="connsiteY5" fmla="*/ 4436 h 778109"/>
              <a:gd name="connsiteX6" fmla="*/ 39641 w 823675"/>
              <a:gd name="connsiteY6" fmla="*/ 312540 h 778109"/>
              <a:gd name="connsiteX7" fmla="*/ 51617 w 823675"/>
              <a:gd name="connsiteY7" fmla="*/ 628251 h 778109"/>
              <a:gd name="connsiteX8" fmla="*/ 0 w 823675"/>
              <a:gd name="connsiteY8" fmla="*/ 732801 h 778109"/>
              <a:gd name="connsiteX0" fmla="*/ 0 w 823675"/>
              <a:gd name="connsiteY0" fmla="*/ 732965 h 778273"/>
              <a:gd name="connsiteX1" fmla="*/ 166906 w 823675"/>
              <a:gd name="connsiteY1" fmla="*/ 738136 h 778273"/>
              <a:gd name="connsiteX2" fmla="*/ 391312 w 823675"/>
              <a:gd name="connsiteY2" fmla="*/ 778241 h 778273"/>
              <a:gd name="connsiteX3" fmla="*/ 695077 w 823675"/>
              <a:gd name="connsiteY3" fmla="*/ 730403 h 778273"/>
              <a:gd name="connsiteX4" fmla="*/ 820887 w 823675"/>
              <a:gd name="connsiteY4" fmla="*/ 469955 h 778273"/>
              <a:gd name="connsiteX5" fmla="*/ 588282 w 823675"/>
              <a:gd name="connsiteY5" fmla="*/ 4600 h 778273"/>
              <a:gd name="connsiteX6" fmla="*/ 31572 w 823675"/>
              <a:gd name="connsiteY6" fmla="*/ 311368 h 778273"/>
              <a:gd name="connsiteX7" fmla="*/ 51617 w 823675"/>
              <a:gd name="connsiteY7" fmla="*/ 628415 h 778273"/>
              <a:gd name="connsiteX8" fmla="*/ 0 w 823675"/>
              <a:gd name="connsiteY8" fmla="*/ 732965 h 77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675" h="778273">
                <a:moveTo>
                  <a:pt x="0" y="732965"/>
                </a:moveTo>
                <a:cubicBezTo>
                  <a:pt x="17853" y="736493"/>
                  <a:pt x="104616" y="733812"/>
                  <a:pt x="166906" y="738136"/>
                </a:cubicBezTo>
                <a:cubicBezTo>
                  <a:pt x="229196" y="742460"/>
                  <a:pt x="303284" y="779530"/>
                  <a:pt x="391312" y="778241"/>
                </a:cubicBezTo>
                <a:cubicBezTo>
                  <a:pt x="479340" y="776952"/>
                  <a:pt x="621884" y="774696"/>
                  <a:pt x="695077" y="730403"/>
                </a:cubicBezTo>
                <a:cubicBezTo>
                  <a:pt x="768270" y="686110"/>
                  <a:pt x="838686" y="590922"/>
                  <a:pt x="820887" y="469955"/>
                </a:cubicBezTo>
                <a:cubicBezTo>
                  <a:pt x="803088" y="348988"/>
                  <a:pt x="795207" y="48292"/>
                  <a:pt x="588282" y="4600"/>
                </a:cubicBezTo>
                <a:cubicBezTo>
                  <a:pt x="492555" y="-2543"/>
                  <a:pt x="66148" y="-39533"/>
                  <a:pt x="31572" y="311368"/>
                </a:cubicBezTo>
                <a:cubicBezTo>
                  <a:pt x="15666" y="420334"/>
                  <a:pt x="51617" y="565074"/>
                  <a:pt x="51617" y="628415"/>
                </a:cubicBezTo>
                <a:cubicBezTo>
                  <a:pt x="52094" y="700138"/>
                  <a:pt x="0" y="732965"/>
                  <a:pt x="0" y="732965"/>
                </a:cubicBezTo>
                <a:close/>
              </a:path>
            </a:pathLst>
          </a:custGeom>
          <a:solidFill>
            <a:schemeClr val="bg1"/>
          </a:solidFill>
          <a:ln w="19050" cap="flat">
            <a:noFill/>
            <a:prstDash val="solid"/>
            <a:miter/>
          </a:ln>
        </p:spPr>
        <p:txBody>
          <a:bodyPr rtlCol="0" anchor="ctr"/>
          <a:lstStyle/>
          <a:p>
            <a:endParaRPr lang="en-US"/>
          </a:p>
        </p:txBody>
      </p:sp>
      <p:sp>
        <p:nvSpPr>
          <p:cNvPr id="3" name="عنصر نائب للمحتوى 2">
            <a:extLst>
              <a:ext uri="{FF2B5EF4-FFF2-40B4-BE49-F238E27FC236}">
                <a16:creationId xmlns:a16="http://schemas.microsoft.com/office/drawing/2014/main" id="{9FF94114-F8B5-0E36-C0D1-41F243689E41}"/>
              </a:ext>
            </a:extLst>
          </p:cNvPr>
          <p:cNvSpPr>
            <a:spLocks noGrp="1"/>
          </p:cNvSpPr>
          <p:nvPr>
            <p:ph idx="1"/>
          </p:nvPr>
        </p:nvSpPr>
        <p:spPr>
          <a:xfrm>
            <a:off x="5225143" y="1342571"/>
            <a:ext cx="5646057" cy="4368800"/>
          </a:xfrm>
        </p:spPr>
        <p:txBody>
          <a:bodyPr anchor="ctr">
            <a:normAutofit/>
          </a:bodyPr>
          <a:lstStyle/>
          <a:p>
            <a:pPr algn="just" rtl="1">
              <a:lnSpc>
                <a:spcPct val="90000"/>
              </a:lnSpc>
            </a:pPr>
            <a:r>
              <a:rPr lang="ar-SA" sz="2700" b="0" dirty="0">
                <a:latin typeface="Simplified Arabic" panose="02020603050405020304" pitchFamily="18" charset="-78"/>
                <a:cs typeface="Simplified Arabic" panose="02020603050405020304" pitchFamily="18" charset="-78"/>
              </a:rPr>
              <a:t>تُعد رسالة الماجستير من أهم المتطلبات الأكاديمية التي يمر بها طالب الدراسات العليا، إذ تمثل مرحلة علمية متقدمة تهدف إلى تنمية مهارات البحث العلمي والتحليل والنقد والاستنتاج، بالإضافة إلى تعزيز قدرة الباحث على دراسة المشكلات العلمية بطريقة منهجية منظمة، وتُعتبر رسالة الماجستير نتاجًا علميًا يعكس مدى تمكن الباحث من تخصصه، وقدرته على توظيف النظريات والمناهج العلمية في دراسة قضية أو مشكلة بحثية محددة</a:t>
            </a:r>
            <a:r>
              <a:rPr lang="en-US" sz="2700" b="0" dirty="0">
                <a:latin typeface="Simplified Arabic" panose="02020603050405020304" pitchFamily="18" charset="-78"/>
                <a:cs typeface="Simplified Arabic" panose="02020603050405020304" pitchFamily="18" charset="-78"/>
              </a:rPr>
              <a:t>.</a:t>
            </a:r>
          </a:p>
          <a:p>
            <a:pPr algn="just" rtl="1">
              <a:lnSpc>
                <a:spcPct val="90000"/>
              </a:lnSpc>
            </a:pPr>
            <a:endParaRPr lang="ar-EG" sz="2700" b="0" dirty="0">
              <a:latin typeface="Simplified Arabic" panose="02020603050405020304" pitchFamily="18" charset="-78"/>
              <a:cs typeface="Simplified Arabic" panose="02020603050405020304" pitchFamily="18" charset="-78"/>
            </a:endParaRPr>
          </a:p>
        </p:txBody>
      </p:sp>
      <p:sp>
        <p:nvSpPr>
          <p:cNvPr id="20" name="Freeform: Shape 11">
            <a:extLst>
              <a:ext uri="{FF2B5EF4-FFF2-40B4-BE49-F238E27FC236}">
                <a16:creationId xmlns:a16="http://schemas.microsoft.com/office/drawing/2014/main" id="{B9940E64-4719-4E36-8FFD-748B552B3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588667" flipH="1">
            <a:off x="4240862" y="539430"/>
            <a:ext cx="7484484" cy="5843743"/>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05831"/>
              <a:gd name="connsiteY0" fmla="*/ 731902 h 758856"/>
              <a:gd name="connsiteX1" fmla="*/ 373741 w 805831"/>
              <a:gd name="connsiteY1" fmla="*/ 757848 h 758856"/>
              <a:gd name="connsiteX2" fmla="*/ 683896 w 805831"/>
              <a:gd name="connsiteY2" fmla="*/ 696479 h 758856"/>
              <a:gd name="connsiteX3" fmla="*/ 803316 w 805831"/>
              <a:gd name="connsiteY3" fmla="*/ 453428 h 758856"/>
              <a:gd name="connsiteX4" fmla="*/ 588282 w 805831"/>
              <a:gd name="connsiteY4" fmla="*/ 3537 h 758856"/>
              <a:gd name="connsiteX5" fmla="*/ 59263 w 805831"/>
              <a:gd name="connsiteY5" fmla="*/ 319863 h 758856"/>
              <a:gd name="connsiteX6" fmla="*/ 56596 w 805831"/>
              <a:gd name="connsiteY6" fmla="*/ 630854 h 758856"/>
              <a:gd name="connsiteX7" fmla="*/ 0 w 805831"/>
              <a:gd name="connsiteY7" fmla="*/ 731902 h 758856"/>
              <a:gd name="connsiteX0" fmla="*/ 0 w 822941"/>
              <a:gd name="connsiteY0" fmla="*/ 731902 h 758856"/>
              <a:gd name="connsiteX1" fmla="*/ 373741 w 822941"/>
              <a:gd name="connsiteY1" fmla="*/ 757848 h 758856"/>
              <a:gd name="connsiteX2" fmla="*/ 683896 w 822941"/>
              <a:gd name="connsiteY2" fmla="*/ 696479 h 758856"/>
              <a:gd name="connsiteX3" fmla="*/ 820887 w 822941"/>
              <a:gd name="connsiteY3" fmla="*/ 468892 h 758856"/>
              <a:gd name="connsiteX4" fmla="*/ 588282 w 822941"/>
              <a:gd name="connsiteY4" fmla="*/ 3537 h 758856"/>
              <a:gd name="connsiteX5" fmla="*/ 59263 w 822941"/>
              <a:gd name="connsiteY5" fmla="*/ 319863 h 758856"/>
              <a:gd name="connsiteX6" fmla="*/ 56596 w 822941"/>
              <a:gd name="connsiteY6" fmla="*/ 630854 h 758856"/>
              <a:gd name="connsiteX7" fmla="*/ 0 w 822941"/>
              <a:gd name="connsiteY7" fmla="*/ 731902 h 758856"/>
              <a:gd name="connsiteX0" fmla="*/ 0 w 823675"/>
              <a:gd name="connsiteY0" fmla="*/ 731902 h 760400"/>
              <a:gd name="connsiteX1" fmla="*/ 373741 w 823675"/>
              <a:gd name="connsiteY1" fmla="*/ 757848 h 760400"/>
              <a:gd name="connsiteX2" fmla="*/ 695077 w 823675"/>
              <a:gd name="connsiteY2" fmla="*/ 729340 h 760400"/>
              <a:gd name="connsiteX3" fmla="*/ 820887 w 823675"/>
              <a:gd name="connsiteY3" fmla="*/ 468892 h 760400"/>
              <a:gd name="connsiteX4" fmla="*/ 588282 w 823675"/>
              <a:gd name="connsiteY4" fmla="*/ 3537 h 760400"/>
              <a:gd name="connsiteX5" fmla="*/ 59263 w 823675"/>
              <a:gd name="connsiteY5" fmla="*/ 319863 h 760400"/>
              <a:gd name="connsiteX6" fmla="*/ 56596 w 823675"/>
              <a:gd name="connsiteY6" fmla="*/ 630854 h 760400"/>
              <a:gd name="connsiteX7" fmla="*/ 0 w 823675"/>
              <a:gd name="connsiteY7" fmla="*/ 731902 h 760400"/>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86869"/>
              <a:gd name="connsiteX1" fmla="*/ 166906 w 823675"/>
              <a:gd name="connsiteY1" fmla="*/ 737073 h 786869"/>
              <a:gd name="connsiteX2" fmla="*/ 381728 w 823675"/>
              <a:gd name="connsiteY2" fmla="*/ 786843 h 786869"/>
              <a:gd name="connsiteX3" fmla="*/ 695077 w 823675"/>
              <a:gd name="connsiteY3" fmla="*/ 729340 h 786869"/>
              <a:gd name="connsiteX4" fmla="*/ 820887 w 823675"/>
              <a:gd name="connsiteY4" fmla="*/ 468892 h 786869"/>
              <a:gd name="connsiteX5" fmla="*/ 588282 w 823675"/>
              <a:gd name="connsiteY5" fmla="*/ 3537 h 786869"/>
              <a:gd name="connsiteX6" fmla="*/ 59263 w 823675"/>
              <a:gd name="connsiteY6" fmla="*/ 319863 h 786869"/>
              <a:gd name="connsiteX7" fmla="*/ 56596 w 823675"/>
              <a:gd name="connsiteY7" fmla="*/ 630854 h 786869"/>
              <a:gd name="connsiteX8" fmla="*/ 0 w 823675"/>
              <a:gd name="connsiteY8" fmla="*/ 731902 h 786869"/>
              <a:gd name="connsiteX0" fmla="*/ 0 w 823675"/>
              <a:gd name="connsiteY0" fmla="*/ 731902 h 792665"/>
              <a:gd name="connsiteX1" fmla="*/ 166906 w 823675"/>
              <a:gd name="connsiteY1" fmla="*/ 737073 h 792665"/>
              <a:gd name="connsiteX2" fmla="*/ 391312 w 823675"/>
              <a:gd name="connsiteY2" fmla="*/ 792642 h 792665"/>
              <a:gd name="connsiteX3" fmla="*/ 695077 w 823675"/>
              <a:gd name="connsiteY3" fmla="*/ 729340 h 792665"/>
              <a:gd name="connsiteX4" fmla="*/ 820887 w 823675"/>
              <a:gd name="connsiteY4" fmla="*/ 468892 h 792665"/>
              <a:gd name="connsiteX5" fmla="*/ 588282 w 823675"/>
              <a:gd name="connsiteY5" fmla="*/ 3537 h 792665"/>
              <a:gd name="connsiteX6" fmla="*/ 59263 w 823675"/>
              <a:gd name="connsiteY6" fmla="*/ 319863 h 792665"/>
              <a:gd name="connsiteX7" fmla="*/ 56596 w 823675"/>
              <a:gd name="connsiteY7" fmla="*/ 630854 h 792665"/>
              <a:gd name="connsiteX8" fmla="*/ 0 w 823675"/>
              <a:gd name="connsiteY8" fmla="*/ 731902 h 792665"/>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6596 w 823675"/>
              <a:gd name="connsiteY7" fmla="*/ 630854 h 777210"/>
              <a:gd name="connsiteX8" fmla="*/ 0 w 823675"/>
              <a:gd name="connsiteY8" fmla="*/ 731902 h 777210"/>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1617 w 823675"/>
              <a:gd name="connsiteY7" fmla="*/ 627352 h 777210"/>
              <a:gd name="connsiteX8" fmla="*/ 0 w 823675"/>
              <a:gd name="connsiteY8" fmla="*/ 731902 h 777210"/>
              <a:gd name="connsiteX0" fmla="*/ 0 w 823675"/>
              <a:gd name="connsiteY0" fmla="*/ 732801 h 778109"/>
              <a:gd name="connsiteX1" fmla="*/ 166906 w 823675"/>
              <a:gd name="connsiteY1" fmla="*/ 737972 h 778109"/>
              <a:gd name="connsiteX2" fmla="*/ 391312 w 823675"/>
              <a:gd name="connsiteY2" fmla="*/ 778077 h 778109"/>
              <a:gd name="connsiteX3" fmla="*/ 695077 w 823675"/>
              <a:gd name="connsiteY3" fmla="*/ 730239 h 778109"/>
              <a:gd name="connsiteX4" fmla="*/ 820887 w 823675"/>
              <a:gd name="connsiteY4" fmla="*/ 469791 h 778109"/>
              <a:gd name="connsiteX5" fmla="*/ 588282 w 823675"/>
              <a:gd name="connsiteY5" fmla="*/ 4436 h 778109"/>
              <a:gd name="connsiteX6" fmla="*/ 39641 w 823675"/>
              <a:gd name="connsiteY6" fmla="*/ 312540 h 778109"/>
              <a:gd name="connsiteX7" fmla="*/ 51617 w 823675"/>
              <a:gd name="connsiteY7" fmla="*/ 628251 h 778109"/>
              <a:gd name="connsiteX8" fmla="*/ 0 w 823675"/>
              <a:gd name="connsiteY8" fmla="*/ 732801 h 778109"/>
              <a:gd name="connsiteX0" fmla="*/ 0 w 823675"/>
              <a:gd name="connsiteY0" fmla="*/ 732965 h 778273"/>
              <a:gd name="connsiteX1" fmla="*/ 166906 w 823675"/>
              <a:gd name="connsiteY1" fmla="*/ 738136 h 778273"/>
              <a:gd name="connsiteX2" fmla="*/ 391312 w 823675"/>
              <a:gd name="connsiteY2" fmla="*/ 778241 h 778273"/>
              <a:gd name="connsiteX3" fmla="*/ 695077 w 823675"/>
              <a:gd name="connsiteY3" fmla="*/ 730403 h 778273"/>
              <a:gd name="connsiteX4" fmla="*/ 820887 w 823675"/>
              <a:gd name="connsiteY4" fmla="*/ 469955 h 778273"/>
              <a:gd name="connsiteX5" fmla="*/ 588282 w 823675"/>
              <a:gd name="connsiteY5" fmla="*/ 4600 h 778273"/>
              <a:gd name="connsiteX6" fmla="*/ 31572 w 823675"/>
              <a:gd name="connsiteY6" fmla="*/ 311368 h 778273"/>
              <a:gd name="connsiteX7" fmla="*/ 51617 w 823675"/>
              <a:gd name="connsiteY7" fmla="*/ 628415 h 778273"/>
              <a:gd name="connsiteX8" fmla="*/ 0 w 823675"/>
              <a:gd name="connsiteY8" fmla="*/ 732965 h 77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675" h="778273">
                <a:moveTo>
                  <a:pt x="0" y="732965"/>
                </a:moveTo>
                <a:cubicBezTo>
                  <a:pt x="17853" y="736493"/>
                  <a:pt x="104616" y="733812"/>
                  <a:pt x="166906" y="738136"/>
                </a:cubicBezTo>
                <a:cubicBezTo>
                  <a:pt x="229196" y="742460"/>
                  <a:pt x="303284" y="779530"/>
                  <a:pt x="391312" y="778241"/>
                </a:cubicBezTo>
                <a:cubicBezTo>
                  <a:pt x="479340" y="776952"/>
                  <a:pt x="621884" y="774696"/>
                  <a:pt x="695077" y="730403"/>
                </a:cubicBezTo>
                <a:cubicBezTo>
                  <a:pt x="768270" y="686110"/>
                  <a:pt x="838686" y="590922"/>
                  <a:pt x="820887" y="469955"/>
                </a:cubicBezTo>
                <a:cubicBezTo>
                  <a:pt x="803088" y="348988"/>
                  <a:pt x="795207" y="48292"/>
                  <a:pt x="588282" y="4600"/>
                </a:cubicBezTo>
                <a:cubicBezTo>
                  <a:pt x="492555" y="-2543"/>
                  <a:pt x="66148" y="-39533"/>
                  <a:pt x="31572" y="311368"/>
                </a:cubicBezTo>
                <a:cubicBezTo>
                  <a:pt x="15666" y="420334"/>
                  <a:pt x="51617" y="565074"/>
                  <a:pt x="51617" y="628415"/>
                </a:cubicBezTo>
                <a:cubicBezTo>
                  <a:pt x="52094" y="700138"/>
                  <a:pt x="0" y="732965"/>
                  <a:pt x="0" y="732965"/>
                </a:cubicBezTo>
                <a:close/>
              </a:path>
            </a:pathLst>
          </a:custGeom>
          <a:noFill/>
          <a:ln w="19050" cap="flat">
            <a:solidFill>
              <a:schemeClr val="tx1"/>
            </a:solidFill>
            <a:prstDash val="solid"/>
            <a:miter/>
          </a:ln>
        </p:spPr>
        <p:txBody>
          <a:bodyPr rtlCol="0" anchor="ctr"/>
          <a:lstStyle/>
          <a:p>
            <a:endParaRPr lang="en-US"/>
          </a:p>
        </p:txBody>
      </p:sp>
      <p:pic>
        <p:nvPicPr>
          <p:cNvPr id="4" name="صورة 3">
            <a:extLst>
              <a:ext uri="{FF2B5EF4-FFF2-40B4-BE49-F238E27FC236}">
                <a16:creationId xmlns:a16="http://schemas.microsoft.com/office/drawing/2014/main" id="{63C38922-865C-1F65-53EF-7341373828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385" y="5270631"/>
            <a:ext cx="2075321" cy="1282926"/>
          </a:xfrm>
          <a:prstGeom prst="rect">
            <a:avLst/>
          </a:prstGeom>
        </p:spPr>
      </p:pic>
    </p:spTree>
    <p:extLst>
      <p:ext uri="{BB962C8B-B14F-4D97-AF65-F5344CB8AC3E}">
        <p14:creationId xmlns:p14="http://schemas.microsoft.com/office/powerpoint/2010/main" val="1277477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795E2AC-53C4-48AB-A681-BAF4A9F98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81A9CD8-5D8E-48DD-B6AE-196C15A216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5204" y="682072"/>
            <a:ext cx="4609183" cy="3976940"/>
          </a:xfrm>
          <a:custGeom>
            <a:avLst/>
            <a:gdLst>
              <a:gd name="connsiteX0" fmla="*/ 1211353 w 6205126"/>
              <a:gd name="connsiteY0" fmla="*/ 5255358 h 5353967"/>
              <a:gd name="connsiteX1" fmla="*/ 5756648 w 6205126"/>
              <a:gd name="connsiteY1" fmla="*/ 4182489 h 5353967"/>
              <a:gd name="connsiteX2" fmla="*/ 5825821 w 6205126"/>
              <a:gd name="connsiteY2" fmla="*/ 1344608 h 5353967"/>
              <a:gd name="connsiteX3" fmla="*/ 3184022 w 6205126"/>
              <a:gd name="connsiteY3" fmla="*/ 52507 h 5353967"/>
              <a:gd name="connsiteX4" fmla="*/ 0 w 6205126"/>
              <a:gd name="connsiteY4" fmla="*/ 2452064 h 5353967"/>
              <a:gd name="connsiteX5" fmla="*/ 1938082 w 6205126"/>
              <a:gd name="connsiteY5" fmla="*/ 4966954 h 5353967"/>
              <a:gd name="connsiteX6" fmla="*/ 1211353 w 6205126"/>
              <a:gd name="connsiteY6" fmla="*/ 5255358 h 535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5126" h="5353967">
                <a:moveTo>
                  <a:pt x="1211353" y="5255358"/>
                </a:moveTo>
                <a:cubicBezTo>
                  <a:pt x="2053554" y="5463015"/>
                  <a:pt x="5113009" y="5442759"/>
                  <a:pt x="5756648" y="4182489"/>
                </a:cubicBezTo>
                <a:cubicBezTo>
                  <a:pt x="6066135" y="3581429"/>
                  <a:pt x="6552688" y="2278993"/>
                  <a:pt x="5825821" y="1344608"/>
                </a:cubicBezTo>
                <a:cubicBezTo>
                  <a:pt x="5354563" y="738725"/>
                  <a:pt x="4240355" y="214554"/>
                  <a:pt x="3184022" y="52507"/>
                </a:cubicBezTo>
                <a:cubicBezTo>
                  <a:pt x="1913555" y="-151291"/>
                  <a:pt x="23150" y="156267"/>
                  <a:pt x="0" y="2452064"/>
                </a:cubicBezTo>
                <a:cubicBezTo>
                  <a:pt x="413" y="3449559"/>
                  <a:pt x="783501" y="4588157"/>
                  <a:pt x="1938082" y="4966954"/>
                </a:cubicBezTo>
                <a:cubicBezTo>
                  <a:pt x="1834185" y="5251638"/>
                  <a:pt x="1211353" y="5255358"/>
                  <a:pt x="1211353" y="5255358"/>
                </a:cubicBezTo>
                <a:close/>
              </a:path>
            </a:pathLst>
          </a:custGeom>
          <a:solidFill>
            <a:schemeClr val="bg1"/>
          </a:solidFill>
          <a:ln w="19050" cap="flat">
            <a:noFill/>
            <a:prstDash val="solid"/>
            <a:miter/>
          </a:ln>
        </p:spPr>
        <p:txBody>
          <a:bodyPr rtlCol="0" anchor="ctr"/>
          <a:lstStyle/>
          <a:p>
            <a:endParaRPr lang="en-US"/>
          </a:p>
        </p:txBody>
      </p:sp>
      <p:sp>
        <p:nvSpPr>
          <p:cNvPr id="2" name="عنوان 1">
            <a:extLst>
              <a:ext uri="{FF2B5EF4-FFF2-40B4-BE49-F238E27FC236}">
                <a16:creationId xmlns:a16="http://schemas.microsoft.com/office/drawing/2014/main" id="{49808037-BA35-6AA7-1CB6-DF84C2EC09FB}"/>
              </a:ext>
            </a:extLst>
          </p:cNvPr>
          <p:cNvSpPr>
            <a:spLocks noGrp="1"/>
          </p:cNvSpPr>
          <p:nvPr>
            <p:ph type="title"/>
          </p:nvPr>
        </p:nvSpPr>
        <p:spPr>
          <a:xfrm>
            <a:off x="1057469" y="1181878"/>
            <a:ext cx="3844213" cy="2985795"/>
          </a:xfrm>
        </p:spPr>
        <p:txBody>
          <a:bodyPr>
            <a:normAutofit/>
          </a:bodyPr>
          <a:lstStyle/>
          <a:p>
            <a:pPr algn="ctr"/>
            <a:r>
              <a:rPr lang="ar-SA" dirty="0"/>
              <a:t>مفهوم رسالة الماجستير</a:t>
            </a:r>
            <a:endParaRPr lang="ar-EG"/>
          </a:p>
        </p:txBody>
      </p:sp>
      <p:sp>
        <p:nvSpPr>
          <p:cNvPr id="12" name="Freeform: Shape 11">
            <a:extLst>
              <a:ext uri="{FF2B5EF4-FFF2-40B4-BE49-F238E27FC236}">
                <a16:creationId xmlns:a16="http://schemas.microsoft.com/office/drawing/2014/main" id="{4D4029AB-A2F8-4F5D-BC7C-A0F1F6659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7916" y="629755"/>
            <a:ext cx="4609183" cy="3976940"/>
          </a:xfrm>
          <a:custGeom>
            <a:avLst/>
            <a:gdLst>
              <a:gd name="connsiteX0" fmla="*/ 1211353 w 6205126"/>
              <a:gd name="connsiteY0" fmla="*/ 5255358 h 5353967"/>
              <a:gd name="connsiteX1" fmla="*/ 5756648 w 6205126"/>
              <a:gd name="connsiteY1" fmla="*/ 4182489 h 5353967"/>
              <a:gd name="connsiteX2" fmla="*/ 5825821 w 6205126"/>
              <a:gd name="connsiteY2" fmla="*/ 1344608 h 5353967"/>
              <a:gd name="connsiteX3" fmla="*/ 3184022 w 6205126"/>
              <a:gd name="connsiteY3" fmla="*/ 52507 h 5353967"/>
              <a:gd name="connsiteX4" fmla="*/ 0 w 6205126"/>
              <a:gd name="connsiteY4" fmla="*/ 2452064 h 5353967"/>
              <a:gd name="connsiteX5" fmla="*/ 1938082 w 6205126"/>
              <a:gd name="connsiteY5" fmla="*/ 4966954 h 5353967"/>
              <a:gd name="connsiteX6" fmla="*/ 1211353 w 6205126"/>
              <a:gd name="connsiteY6" fmla="*/ 5255358 h 535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5126" h="5353967">
                <a:moveTo>
                  <a:pt x="1211353" y="5255358"/>
                </a:moveTo>
                <a:cubicBezTo>
                  <a:pt x="2053554" y="5463015"/>
                  <a:pt x="5113009" y="5442759"/>
                  <a:pt x="5756648" y="4182489"/>
                </a:cubicBezTo>
                <a:cubicBezTo>
                  <a:pt x="6066135" y="3581429"/>
                  <a:pt x="6552688" y="2278993"/>
                  <a:pt x="5825821" y="1344608"/>
                </a:cubicBezTo>
                <a:cubicBezTo>
                  <a:pt x="5354563" y="738725"/>
                  <a:pt x="4240355" y="214554"/>
                  <a:pt x="3184022" y="52507"/>
                </a:cubicBezTo>
                <a:cubicBezTo>
                  <a:pt x="1913555" y="-151291"/>
                  <a:pt x="23150" y="156267"/>
                  <a:pt x="0" y="2452064"/>
                </a:cubicBezTo>
                <a:cubicBezTo>
                  <a:pt x="413" y="3449559"/>
                  <a:pt x="783501" y="4588157"/>
                  <a:pt x="1938082" y="4966954"/>
                </a:cubicBezTo>
                <a:cubicBezTo>
                  <a:pt x="1834185" y="5251638"/>
                  <a:pt x="1211353" y="5255358"/>
                  <a:pt x="1211353" y="5255358"/>
                </a:cubicBezTo>
                <a:close/>
              </a:path>
            </a:pathLst>
          </a:custGeom>
          <a:noFill/>
          <a:ln w="19050" cap="flat">
            <a:solidFill>
              <a:schemeClr val="tx1"/>
            </a:solidFill>
            <a:prstDash val="solid"/>
            <a:miter/>
          </a:ln>
        </p:spPr>
        <p:txBody>
          <a:bodyPr rtlCol="0" anchor="ctr"/>
          <a:lstStyle/>
          <a:p>
            <a:endParaRPr lang="en-US"/>
          </a:p>
        </p:txBody>
      </p:sp>
      <p:sp>
        <p:nvSpPr>
          <p:cNvPr id="3" name="عنصر نائب للمحتوى 2">
            <a:extLst>
              <a:ext uri="{FF2B5EF4-FFF2-40B4-BE49-F238E27FC236}">
                <a16:creationId xmlns:a16="http://schemas.microsoft.com/office/drawing/2014/main" id="{E5C7B629-88F8-3559-E1E0-49FB13F4C21D}"/>
              </a:ext>
            </a:extLst>
          </p:cNvPr>
          <p:cNvSpPr>
            <a:spLocks noGrp="1"/>
          </p:cNvSpPr>
          <p:nvPr>
            <p:ph idx="1"/>
          </p:nvPr>
        </p:nvSpPr>
        <p:spPr>
          <a:xfrm>
            <a:off x="6277970" y="944283"/>
            <a:ext cx="5008729" cy="4944726"/>
          </a:xfrm>
        </p:spPr>
        <p:txBody>
          <a:bodyPr anchor="b">
            <a:normAutofit/>
          </a:bodyPr>
          <a:lstStyle/>
          <a:p>
            <a:pPr algn="just" rtl="1"/>
            <a:r>
              <a:rPr lang="ar-SA" b="0" dirty="0">
                <a:latin typeface="Simplified Arabic" panose="02020603050405020304" pitchFamily="18" charset="-78"/>
                <a:cs typeface="Simplified Arabic" panose="02020603050405020304" pitchFamily="18" charset="-78"/>
              </a:rPr>
              <a:t>رسالة الماجستير هي دراسة أكاديمية متخصصة يُعدها الطالب في مرحلة الدراسات العليا بهدف معالجة مشكلة بحثية أو دراسة ظاهرة معينة باستخدام منهج علمي واضح، وذلك تحت إشراف أكاديمي من أحد الأساتذة المختصين</a:t>
            </a:r>
            <a:r>
              <a:rPr lang="en-US" b="0" dirty="0">
                <a:latin typeface="Simplified Arabic" panose="02020603050405020304" pitchFamily="18" charset="-78"/>
                <a:cs typeface="Simplified Arabic" panose="02020603050405020304" pitchFamily="18" charset="-78"/>
              </a:rPr>
              <a:t>.</a:t>
            </a:r>
          </a:p>
          <a:p>
            <a:endParaRPr lang="ar-EG" dirty="0"/>
          </a:p>
        </p:txBody>
      </p:sp>
      <p:pic>
        <p:nvPicPr>
          <p:cNvPr id="4" name="صورة 3">
            <a:extLst>
              <a:ext uri="{FF2B5EF4-FFF2-40B4-BE49-F238E27FC236}">
                <a16:creationId xmlns:a16="http://schemas.microsoft.com/office/drawing/2014/main" id="{06511C66-029E-7915-4CE3-164EAC1A2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5093" y="209299"/>
            <a:ext cx="1849216" cy="1143152"/>
          </a:xfrm>
          <a:prstGeom prst="rect">
            <a:avLst/>
          </a:prstGeom>
        </p:spPr>
      </p:pic>
    </p:spTree>
    <p:extLst>
      <p:ext uri="{BB962C8B-B14F-4D97-AF65-F5344CB8AC3E}">
        <p14:creationId xmlns:p14="http://schemas.microsoft.com/office/powerpoint/2010/main" val="293706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474318-9BA9-4C58-85CC-EAF141DDB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9CD938DF-088C-0554-A4F6-A0BC1ECD3490}"/>
              </a:ext>
            </a:extLst>
          </p:cNvPr>
          <p:cNvSpPr>
            <a:spLocks noGrp="1"/>
          </p:cNvSpPr>
          <p:nvPr>
            <p:ph type="title"/>
          </p:nvPr>
        </p:nvSpPr>
        <p:spPr>
          <a:xfrm>
            <a:off x="722569" y="1594885"/>
            <a:ext cx="3556795" cy="3824702"/>
          </a:xfrm>
        </p:spPr>
        <p:txBody>
          <a:bodyPr>
            <a:normAutofit/>
          </a:bodyPr>
          <a:lstStyle/>
          <a:p>
            <a:pPr algn="ctr"/>
            <a:r>
              <a:rPr lang="ar-SA" dirty="0"/>
              <a:t>أهمية نموذج رسالة ماجستير</a:t>
            </a:r>
            <a:endParaRPr lang="ar-EG"/>
          </a:p>
        </p:txBody>
      </p:sp>
      <p:sp>
        <p:nvSpPr>
          <p:cNvPr id="11" name="Freeform: Shape 10">
            <a:extLst>
              <a:ext uri="{FF2B5EF4-FFF2-40B4-BE49-F238E27FC236}">
                <a16:creationId xmlns:a16="http://schemas.microsoft.com/office/drawing/2014/main" id="{9F9F0D99-A2D7-4650-BA53-99550E8F68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5369837" y="-256824"/>
            <a:ext cx="5737892" cy="7262471"/>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20250">
                <a:moveTo>
                  <a:pt x="2161267" y="19141"/>
                </a:moveTo>
                <a:lnTo>
                  <a:pt x="304663" y="0"/>
                </a:lnTo>
                <a:cubicBezTo>
                  <a:pt x="185441" y="6633"/>
                  <a:pt x="30881" y="-9771"/>
                  <a:pt x="0" y="37181"/>
                </a:cubicBezTo>
                <a:lnTo>
                  <a:pt x="0" y="898385"/>
                </a:lnTo>
                <a:lnTo>
                  <a:pt x="4597" y="898385"/>
                </a:lnTo>
                <a:cubicBezTo>
                  <a:pt x="19426" y="1334169"/>
                  <a:pt x="64992" y="2676138"/>
                  <a:pt x="88972" y="3513087"/>
                </a:cubicBezTo>
                <a:cubicBezTo>
                  <a:pt x="105117" y="5620876"/>
                  <a:pt x="7283" y="5947660"/>
                  <a:pt x="148480" y="5920080"/>
                </a:cubicBezTo>
                <a:cubicBezTo>
                  <a:pt x="1104834" y="5907051"/>
                  <a:pt x="1937287" y="5946100"/>
                  <a:pt x="3319168" y="5922616"/>
                </a:cubicBezTo>
                <a:lnTo>
                  <a:pt x="4308929" y="5915956"/>
                </a:lnTo>
                <a:lnTo>
                  <a:pt x="5308288" y="5927049"/>
                </a:lnTo>
                <a:cubicBezTo>
                  <a:pt x="5547231" y="6067310"/>
                  <a:pt x="5496220" y="6087878"/>
                  <a:pt x="5707509" y="6220250"/>
                </a:cubicBezTo>
                <a:cubicBezTo>
                  <a:pt x="5841193" y="6118374"/>
                  <a:pt x="5945888" y="6035937"/>
                  <a:pt x="6071394" y="5906353"/>
                </a:cubicBezTo>
                <a:cubicBezTo>
                  <a:pt x="6158383" y="5903613"/>
                  <a:pt x="8737174" y="5907778"/>
                  <a:pt x="9098386" y="5900863"/>
                </a:cubicBezTo>
                <a:lnTo>
                  <a:pt x="10007288" y="5903738"/>
                </a:lnTo>
                <a:lnTo>
                  <a:pt x="10927227" y="5911605"/>
                </a:lnTo>
                <a:cubicBezTo>
                  <a:pt x="11284890" y="5901941"/>
                  <a:pt x="12058379" y="5954312"/>
                  <a:pt x="12085310" y="5910559"/>
                </a:cubicBezTo>
                <a:cubicBezTo>
                  <a:pt x="12123753" y="5705039"/>
                  <a:pt x="12050112" y="4396214"/>
                  <a:pt x="12063456" y="2610913"/>
                </a:cubicBezTo>
                <a:cubicBezTo>
                  <a:pt x="12111817" y="1529645"/>
                  <a:pt x="12159998" y="580957"/>
                  <a:pt x="12054104" y="165552"/>
                </a:cubicBezTo>
                <a:cubicBezTo>
                  <a:pt x="12029550" y="69231"/>
                  <a:pt x="11791558" y="116871"/>
                  <a:pt x="11486459" y="104329"/>
                </a:cubicBezTo>
                <a:cubicBezTo>
                  <a:pt x="11181360" y="91787"/>
                  <a:pt x="10644494" y="94975"/>
                  <a:pt x="10223511" y="90298"/>
                </a:cubicBezTo>
                <a:lnTo>
                  <a:pt x="7599878" y="65149"/>
                </a:lnTo>
                <a:lnTo>
                  <a:pt x="2161267" y="19141"/>
                </a:lnTo>
                <a:close/>
              </a:path>
            </a:pathLst>
          </a:custGeom>
          <a:solidFill>
            <a:schemeClr val="bg1"/>
          </a:solidFill>
          <a:ln w="19050" cap="flat">
            <a:noFill/>
            <a:prstDash val="solid"/>
            <a:miter/>
          </a:ln>
        </p:spPr>
        <p:txBody>
          <a:bodyPr wrap="square" rtlCol="0" anchor="ctr">
            <a:noAutofit/>
          </a:bodyPr>
          <a:lstStyle/>
          <a:p>
            <a:endParaRPr lang="en-US"/>
          </a:p>
        </p:txBody>
      </p:sp>
      <p:sp>
        <p:nvSpPr>
          <p:cNvPr id="13" name="Freeform: Shape 12">
            <a:extLst>
              <a:ext uri="{FF2B5EF4-FFF2-40B4-BE49-F238E27FC236}">
                <a16:creationId xmlns:a16="http://schemas.microsoft.com/office/drawing/2014/main" id="{9ADBC609-A264-4706-8FCD-C3B072E7C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5340343" y="-308116"/>
            <a:ext cx="5737890" cy="7262471"/>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20250">
                <a:moveTo>
                  <a:pt x="2161267" y="19141"/>
                </a:moveTo>
                <a:lnTo>
                  <a:pt x="304663" y="0"/>
                </a:lnTo>
                <a:cubicBezTo>
                  <a:pt x="185441" y="6633"/>
                  <a:pt x="30881" y="-9771"/>
                  <a:pt x="0" y="37181"/>
                </a:cubicBezTo>
                <a:lnTo>
                  <a:pt x="0" y="898385"/>
                </a:lnTo>
                <a:lnTo>
                  <a:pt x="4597" y="898385"/>
                </a:lnTo>
                <a:cubicBezTo>
                  <a:pt x="19426" y="1334169"/>
                  <a:pt x="64992" y="2676138"/>
                  <a:pt x="88972" y="3513087"/>
                </a:cubicBezTo>
                <a:cubicBezTo>
                  <a:pt x="105117" y="5620876"/>
                  <a:pt x="7283" y="5947660"/>
                  <a:pt x="148480" y="5920080"/>
                </a:cubicBezTo>
                <a:cubicBezTo>
                  <a:pt x="1104834" y="5907051"/>
                  <a:pt x="1937287" y="5946100"/>
                  <a:pt x="3319168" y="5922616"/>
                </a:cubicBezTo>
                <a:lnTo>
                  <a:pt x="4308929" y="5915956"/>
                </a:lnTo>
                <a:lnTo>
                  <a:pt x="5308288" y="5927049"/>
                </a:lnTo>
                <a:cubicBezTo>
                  <a:pt x="5547231" y="6067310"/>
                  <a:pt x="5496220" y="6087878"/>
                  <a:pt x="5707509" y="6220250"/>
                </a:cubicBezTo>
                <a:cubicBezTo>
                  <a:pt x="5841193" y="6118374"/>
                  <a:pt x="5945888" y="6035937"/>
                  <a:pt x="6071394" y="5906353"/>
                </a:cubicBezTo>
                <a:cubicBezTo>
                  <a:pt x="6158383" y="5903613"/>
                  <a:pt x="8737174" y="5907778"/>
                  <a:pt x="9098386" y="5900863"/>
                </a:cubicBezTo>
                <a:lnTo>
                  <a:pt x="10007288" y="5903738"/>
                </a:lnTo>
                <a:lnTo>
                  <a:pt x="10927227" y="5911605"/>
                </a:lnTo>
                <a:cubicBezTo>
                  <a:pt x="11284890" y="5901941"/>
                  <a:pt x="12058379" y="5954312"/>
                  <a:pt x="12085310" y="5910559"/>
                </a:cubicBezTo>
                <a:cubicBezTo>
                  <a:pt x="12123753" y="5705039"/>
                  <a:pt x="12050112" y="4396214"/>
                  <a:pt x="12063456" y="2610913"/>
                </a:cubicBezTo>
                <a:cubicBezTo>
                  <a:pt x="12111817" y="1529645"/>
                  <a:pt x="12159998" y="580957"/>
                  <a:pt x="12054104" y="165552"/>
                </a:cubicBezTo>
                <a:cubicBezTo>
                  <a:pt x="12029550" y="69231"/>
                  <a:pt x="11791558" y="116871"/>
                  <a:pt x="11486459" y="104329"/>
                </a:cubicBezTo>
                <a:cubicBezTo>
                  <a:pt x="11181360" y="91787"/>
                  <a:pt x="10644494" y="94975"/>
                  <a:pt x="10223511" y="90298"/>
                </a:cubicBezTo>
                <a:lnTo>
                  <a:pt x="7599878" y="65149"/>
                </a:lnTo>
                <a:lnTo>
                  <a:pt x="2161267" y="19141"/>
                </a:lnTo>
                <a:close/>
              </a:path>
            </a:pathLst>
          </a:custGeom>
          <a:noFill/>
          <a:ln w="19050" cap="flat">
            <a:solidFill>
              <a:schemeClr val="tx1"/>
            </a:solidFill>
            <a:prstDash val="solid"/>
            <a:miter/>
          </a:ln>
        </p:spPr>
        <p:txBody>
          <a:bodyPr wrap="square" rtlCol="0" anchor="ctr">
            <a:noAutofit/>
          </a:bodyPr>
          <a:lstStyle/>
          <a:p>
            <a:endParaRPr lang="en-US"/>
          </a:p>
        </p:txBody>
      </p:sp>
      <p:graphicFrame>
        <p:nvGraphicFramePr>
          <p:cNvPr id="5" name="عنصر نائب للمحتوى 2">
            <a:extLst>
              <a:ext uri="{FF2B5EF4-FFF2-40B4-BE49-F238E27FC236}">
                <a16:creationId xmlns:a16="http://schemas.microsoft.com/office/drawing/2014/main" id="{96B690FB-2352-889B-6544-43C677DB2558}"/>
              </a:ext>
            </a:extLst>
          </p:cNvPr>
          <p:cNvGraphicFramePr>
            <a:graphicFrameLocks noGrp="1"/>
          </p:cNvGraphicFramePr>
          <p:nvPr>
            <p:ph idx="1"/>
            <p:extLst>
              <p:ext uri="{D42A27DB-BD31-4B8C-83A1-F6EECF244321}">
                <p14:modId xmlns:p14="http://schemas.microsoft.com/office/powerpoint/2010/main" val="2223642124"/>
              </p:ext>
            </p:extLst>
          </p:nvPr>
        </p:nvGraphicFramePr>
        <p:xfrm>
          <a:off x="5462177" y="866273"/>
          <a:ext cx="5943760" cy="5192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2EA21C0D-E0ED-B755-7F0B-E53B879ADF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3074" y="5148032"/>
            <a:ext cx="1771851" cy="1095326"/>
          </a:xfrm>
          <a:prstGeom prst="rect">
            <a:avLst/>
          </a:prstGeom>
        </p:spPr>
      </p:pic>
    </p:spTree>
    <p:extLst>
      <p:ext uri="{BB962C8B-B14F-4D97-AF65-F5344CB8AC3E}">
        <p14:creationId xmlns:p14="http://schemas.microsoft.com/office/powerpoint/2010/main" val="4209421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F7BC237-77DF-4DFB-94F7-DB493EDA1C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D3045DB0-5589-7F7A-67F7-F611F2B1B0A3}"/>
              </a:ext>
            </a:extLst>
          </p:cNvPr>
          <p:cNvSpPr>
            <a:spLocks noGrp="1"/>
          </p:cNvSpPr>
          <p:nvPr>
            <p:ph type="title"/>
          </p:nvPr>
        </p:nvSpPr>
        <p:spPr>
          <a:xfrm>
            <a:off x="884904" y="974869"/>
            <a:ext cx="3790042" cy="4908263"/>
          </a:xfrm>
        </p:spPr>
        <p:txBody>
          <a:bodyPr>
            <a:normAutofit/>
          </a:bodyPr>
          <a:lstStyle/>
          <a:p>
            <a:pPr algn="ctr"/>
            <a:r>
              <a:rPr lang="ar-SA" dirty="0"/>
              <a:t>مكونات نموذج رسالة ماجستير</a:t>
            </a:r>
            <a:endParaRPr lang="ar-EG"/>
          </a:p>
        </p:txBody>
      </p:sp>
      <p:graphicFrame>
        <p:nvGraphicFramePr>
          <p:cNvPr id="5" name="عنصر نائب للمحتوى 2">
            <a:extLst>
              <a:ext uri="{FF2B5EF4-FFF2-40B4-BE49-F238E27FC236}">
                <a16:creationId xmlns:a16="http://schemas.microsoft.com/office/drawing/2014/main" id="{C30D142C-F53A-992E-AFBC-25A76DF73BF7}"/>
              </a:ext>
            </a:extLst>
          </p:cNvPr>
          <p:cNvGraphicFramePr>
            <a:graphicFrameLocks noGrp="1"/>
          </p:cNvGraphicFramePr>
          <p:nvPr>
            <p:ph idx="1"/>
            <p:extLst>
              <p:ext uri="{D42A27DB-BD31-4B8C-83A1-F6EECF244321}">
                <p14:modId xmlns:p14="http://schemas.microsoft.com/office/powerpoint/2010/main" val="860300993"/>
              </p:ext>
            </p:extLst>
          </p:nvPr>
        </p:nvGraphicFramePr>
        <p:xfrm>
          <a:off x="5185533" y="628642"/>
          <a:ext cx="6383102" cy="5600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5D104B73-6D7D-C067-56B4-D2E3A0E551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445" y="4959932"/>
            <a:ext cx="2075321" cy="1282926"/>
          </a:xfrm>
          <a:prstGeom prst="rect">
            <a:avLst/>
          </a:prstGeom>
        </p:spPr>
      </p:pic>
    </p:spTree>
    <p:extLst>
      <p:ext uri="{BB962C8B-B14F-4D97-AF65-F5344CB8AC3E}">
        <p14:creationId xmlns:p14="http://schemas.microsoft.com/office/powerpoint/2010/main" val="3654929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9733A00-04EA-4626-9D7E-3B1B14FEB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86780C9-61BF-4B89-9FCC-3392EB520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47219" flipH="1" flipV="1">
            <a:off x="659785" y="2338864"/>
            <a:ext cx="4463643" cy="3956665"/>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03235"/>
              <a:gd name="connsiteY0" fmla="*/ 705247 h 767075"/>
              <a:gd name="connsiteX1" fmla="*/ 348690 w 803235"/>
              <a:gd name="connsiteY1" fmla="*/ 757848 h 767075"/>
              <a:gd name="connsiteX2" fmla="*/ 787849 w 803235"/>
              <a:gd name="connsiteY2" fmla="*/ 492088 h 767075"/>
              <a:gd name="connsiteX3" fmla="*/ 563231 w 803235"/>
              <a:gd name="connsiteY3" fmla="*/ 3537 h 767075"/>
              <a:gd name="connsiteX4" fmla="*/ 34212 w 803235"/>
              <a:gd name="connsiteY4" fmla="*/ 319863 h 767075"/>
              <a:gd name="connsiteX5" fmla="*/ 31545 w 803235"/>
              <a:gd name="connsiteY5" fmla="*/ 630854 h 767075"/>
              <a:gd name="connsiteX6" fmla="*/ 0 w 803235"/>
              <a:gd name="connsiteY6" fmla="*/ 705247 h 767075"/>
              <a:gd name="connsiteX0" fmla="*/ 0 w 803235"/>
              <a:gd name="connsiteY0" fmla="*/ 705247 h 767075"/>
              <a:gd name="connsiteX1" fmla="*/ 348690 w 803235"/>
              <a:gd name="connsiteY1" fmla="*/ 757848 h 767075"/>
              <a:gd name="connsiteX2" fmla="*/ 787849 w 803235"/>
              <a:gd name="connsiteY2" fmla="*/ 492088 h 767075"/>
              <a:gd name="connsiteX3" fmla="*/ 563231 w 803235"/>
              <a:gd name="connsiteY3" fmla="*/ 3537 h 767075"/>
              <a:gd name="connsiteX4" fmla="*/ 34212 w 803235"/>
              <a:gd name="connsiteY4" fmla="*/ 319863 h 767075"/>
              <a:gd name="connsiteX5" fmla="*/ 32028 w 803235"/>
              <a:gd name="connsiteY5" fmla="*/ 580731 h 767075"/>
              <a:gd name="connsiteX6" fmla="*/ 0 w 803235"/>
              <a:gd name="connsiteY6" fmla="*/ 705247 h 767075"/>
              <a:gd name="connsiteX0" fmla="*/ 0 w 803235"/>
              <a:gd name="connsiteY0" fmla="*/ 705247 h 767075"/>
              <a:gd name="connsiteX1" fmla="*/ 348690 w 803235"/>
              <a:gd name="connsiteY1" fmla="*/ 757848 h 767075"/>
              <a:gd name="connsiteX2" fmla="*/ 787849 w 803235"/>
              <a:gd name="connsiteY2" fmla="*/ 492088 h 767075"/>
              <a:gd name="connsiteX3" fmla="*/ 563231 w 803235"/>
              <a:gd name="connsiteY3" fmla="*/ 3537 h 767075"/>
              <a:gd name="connsiteX4" fmla="*/ 34212 w 803235"/>
              <a:gd name="connsiteY4" fmla="*/ 319863 h 767075"/>
              <a:gd name="connsiteX5" fmla="*/ 32028 w 803235"/>
              <a:gd name="connsiteY5" fmla="*/ 580731 h 767075"/>
              <a:gd name="connsiteX6" fmla="*/ 0 w 803235"/>
              <a:gd name="connsiteY6" fmla="*/ 705247 h 767075"/>
              <a:gd name="connsiteX0" fmla="*/ 0 w 798560"/>
              <a:gd name="connsiteY0" fmla="*/ 705247 h 765991"/>
              <a:gd name="connsiteX1" fmla="*/ 415157 w 798560"/>
              <a:gd name="connsiteY1" fmla="*/ 756657 h 765991"/>
              <a:gd name="connsiteX2" fmla="*/ 787849 w 798560"/>
              <a:gd name="connsiteY2" fmla="*/ 492088 h 765991"/>
              <a:gd name="connsiteX3" fmla="*/ 563231 w 798560"/>
              <a:gd name="connsiteY3" fmla="*/ 3537 h 765991"/>
              <a:gd name="connsiteX4" fmla="*/ 34212 w 798560"/>
              <a:gd name="connsiteY4" fmla="*/ 319863 h 765991"/>
              <a:gd name="connsiteX5" fmla="*/ 32028 w 798560"/>
              <a:gd name="connsiteY5" fmla="*/ 580731 h 765991"/>
              <a:gd name="connsiteX6" fmla="*/ 0 w 798560"/>
              <a:gd name="connsiteY6" fmla="*/ 705247 h 765991"/>
              <a:gd name="connsiteX0" fmla="*/ 0 w 795836"/>
              <a:gd name="connsiteY0" fmla="*/ 705247 h 754100"/>
              <a:gd name="connsiteX1" fmla="*/ 454508 w 795836"/>
              <a:gd name="connsiteY1" fmla="*/ 743385 h 754100"/>
              <a:gd name="connsiteX2" fmla="*/ 787849 w 795836"/>
              <a:gd name="connsiteY2" fmla="*/ 492088 h 754100"/>
              <a:gd name="connsiteX3" fmla="*/ 563231 w 795836"/>
              <a:gd name="connsiteY3" fmla="*/ 3537 h 754100"/>
              <a:gd name="connsiteX4" fmla="*/ 34212 w 795836"/>
              <a:gd name="connsiteY4" fmla="*/ 319863 h 754100"/>
              <a:gd name="connsiteX5" fmla="*/ 32028 w 795836"/>
              <a:gd name="connsiteY5" fmla="*/ 580731 h 754100"/>
              <a:gd name="connsiteX6" fmla="*/ 0 w 795836"/>
              <a:gd name="connsiteY6" fmla="*/ 705247 h 754100"/>
              <a:gd name="connsiteX0" fmla="*/ 0 w 795836"/>
              <a:gd name="connsiteY0" fmla="*/ 705247 h 752157"/>
              <a:gd name="connsiteX1" fmla="*/ 454508 w 795836"/>
              <a:gd name="connsiteY1" fmla="*/ 743385 h 752157"/>
              <a:gd name="connsiteX2" fmla="*/ 787849 w 795836"/>
              <a:gd name="connsiteY2" fmla="*/ 492088 h 752157"/>
              <a:gd name="connsiteX3" fmla="*/ 563231 w 795836"/>
              <a:gd name="connsiteY3" fmla="*/ 3537 h 752157"/>
              <a:gd name="connsiteX4" fmla="*/ 34212 w 795836"/>
              <a:gd name="connsiteY4" fmla="*/ 319863 h 752157"/>
              <a:gd name="connsiteX5" fmla="*/ 32028 w 795836"/>
              <a:gd name="connsiteY5" fmla="*/ 580731 h 752157"/>
              <a:gd name="connsiteX6" fmla="*/ 0 w 795836"/>
              <a:gd name="connsiteY6" fmla="*/ 705247 h 752157"/>
              <a:gd name="connsiteX0" fmla="*/ 0 w 795836"/>
              <a:gd name="connsiteY0" fmla="*/ 705247 h 755983"/>
              <a:gd name="connsiteX1" fmla="*/ 236571 w 795836"/>
              <a:gd name="connsiteY1" fmla="*/ 717015 h 755983"/>
              <a:gd name="connsiteX2" fmla="*/ 454508 w 795836"/>
              <a:gd name="connsiteY2" fmla="*/ 743385 h 755983"/>
              <a:gd name="connsiteX3" fmla="*/ 787849 w 795836"/>
              <a:gd name="connsiteY3" fmla="*/ 492088 h 755983"/>
              <a:gd name="connsiteX4" fmla="*/ 563231 w 795836"/>
              <a:gd name="connsiteY4" fmla="*/ 3537 h 755983"/>
              <a:gd name="connsiteX5" fmla="*/ 34212 w 795836"/>
              <a:gd name="connsiteY5" fmla="*/ 319863 h 755983"/>
              <a:gd name="connsiteX6" fmla="*/ 32028 w 795836"/>
              <a:gd name="connsiteY6" fmla="*/ 580731 h 755983"/>
              <a:gd name="connsiteX7" fmla="*/ 0 w 795836"/>
              <a:gd name="connsiteY7" fmla="*/ 705247 h 755983"/>
              <a:gd name="connsiteX0" fmla="*/ 0 w 795836"/>
              <a:gd name="connsiteY0" fmla="*/ 705247 h 755983"/>
              <a:gd name="connsiteX1" fmla="*/ 236571 w 795836"/>
              <a:gd name="connsiteY1" fmla="*/ 717015 h 755983"/>
              <a:gd name="connsiteX2" fmla="*/ 454508 w 795836"/>
              <a:gd name="connsiteY2" fmla="*/ 743385 h 755983"/>
              <a:gd name="connsiteX3" fmla="*/ 787849 w 795836"/>
              <a:gd name="connsiteY3" fmla="*/ 492088 h 755983"/>
              <a:gd name="connsiteX4" fmla="*/ 563231 w 795836"/>
              <a:gd name="connsiteY4" fmla="*/ 3537 h 755983"/>
              <a:gd name="connsiteX5" fmla="*/ 34212 w 795836"/>
              <a:gd name="connsiteY5" fmla="*/ 319863 h 755983"/>
              <a:gd name="connsiteX6" fmla="*/ 32028 w 795836"/>
              <a:gd name="connsiteY6" fmla="*/ 580731 h 755983"/>
              <a:gd name="connsiteX7" fmla="*/ 0 w 795836"/>
              <a:gd name="connsiteY7" fmla="*/ 705247 h 755983"/>
              <a:gd name="connsiteX0" fmla="*/ 0 w 795836"/>
              <a:gd name="connsiteY0" fmla="*/ 705247 h 755983"/>
              <a:gd name="connsiteX1" fmla="*/ 236571 w 795836"/>
              <a:gd name="connsiteY1" fmla="*/ 717015 h 755983"/>
              <a:gd name="connsiteX2" fmla="*/ 454508 w 795836"/>
              <a:gd name="connsiteY2" fmla="*/ 743385 h 755983"/>
              <a:gd name="connsiteX3" fmla="*/ 787849 w 795836"/>
              <a:gd name="connsiteY3" fmla="*/ 492088 h 755983"/>
              <a:gd name="connsiteX4" fmla="*/ 563231 w 795836"/>
              <a:gd name="connsiteY4" fmla="*/ 3537 h 755983"/>
              <a:gd name="connsiteX5" fmla="*/ 34212 w 795836"/>
              <a:gd name="connsiteY5" fmla="*/ 319863 h 755983"/>
              <a:gd name="connsiteX6" fmla="*/ 32028 w 795836"/>
              <a:gd name="connsiteY6" fmla="*/ 580731 h 755983"/>
              <a:gd name="connsiteX7" fmla="*/ 0 w 795836"/>
              <a:gd name="connsiteY7" fmla="*/ 705247 h 755983"/>
              <a:gd name="connsiteX0" fmla="*/ 0 w 792342"/>
              <a:gd name="connsiteY0" fmla="*/ 705247 h 781632"/>
              <a:gd name="connsiteX1" fmla="*/ 236571 w 792342"/>
              <a:gd name="connsiteY1" fmla="*/ 717015 h 781632"/>
              <a:gd name="connsiteX2" fmla="*/ 506127 w 792342"/>
              <a:gd name="connsiteY2" fmla="*/ 772235 h 781632"/>
              <a:gd name="connsiteX3" fmla="*/ 787849 w 792342"/>
              <a:gd name="connsiteY3" fmla="*/ 492088 h 781632"/>
              <a:gd name="connsiteX4" fmla="*/ 563231 w 792342"/>
              <a:gd name="connsiteY4" fmla="*/ 3537 h 781632"/>
              <a:gd name="connsiteX5" fmla="*/ 34212 w 792342"/>
              <a:gd name="connsiteY5" fmla="*/ 319863 h 781632"/>
              <a:gd name="connsiteX6" fmla="*/ 32028 w 792342"/>
              <a:gd name="connsiteY6" fmla="*/ 580731 h 781632"/>
              <a:gd name="connsiteX7" fmla="*/ 0 w 792342"/>
              <a:gd name="connsiteY7" fmla="*/ 705247 h 781632"/>
              <a:gd name="connsiteX0" fmla="*/ 0 w 792342"/>
              <a:gd name="connsiteY0" fmla="*/ 705247 h 775707"/>
              <a:gd name="connsiteX1" fmla="*/ 236571 w 792342"/>
              <a:gd name="connsiteY1" fmla="*/ 717015 h 775707"/>
              <a:gd name="connsiteX2" fmla="*/ 506127 w 792342"/>
              <a:gd name="connsiteY2" fmla="*/ 772235 h 775707"/>
              <a:gd name="connsiteX3" fmla="*/ 787849 w 792342"/>
              <a:gd name="connsiteY3" fmla="*/ 492088 h 775707"/>
              <a:gd name="connsiteX4" fmla="*/ 563231 w 792342"/>
              <a:gd name="connsiteY4" fmla="*/ 3537 h 775707"/>
              <a:gd name="connsiteX5" fmla="*/ 34212 w 792342"/>
              <a:gd name="connsiteY5" fmla="*/ 319863 h 775707"/>
              <a:gd name="connsiteX6" fmla="*/ 32028 w 792342"/>
              <a:gd name="connsiteY6" fmla="*/ 580731 h 775707"/>
              <a:gd name="connsiteX7" fmla="*/ 0 w 792342"/>
              <a:gd name="connsiteY7" fmla="*/ 705247 h 775707"/>
              <a:gd name="connsiteX0" fmla="*/ 0 w 790917"/>
              <a:gd name="connsiteY0" fmla="*/ 705247 h 789042"/>
              <a:gd name="connsiteX1" fmla="*/ 236571 w 790917"/>
              <a:gd name="connsiteY1" fmla="*/ 717015 h 789042"/>
              <a:gd name="connsiteX2" fmla="*/ 527821 w 790917"/>
              <a:gd name="connsiteY2" fmla="*/ 786071 h 789042"/>
              <a:gd name="connsiteX3" fmla="*/ 787849 w 790917"/>
              <a:gd name="connsiteY3" fmla="*/ 492088 h 789042"/>
              <a:gd name="connsiteX4" fmla="*/ 563231 w 790917"/>
              <a:gd name="connsiteY4" fmla="*/ 3537 h 789042"/>
              <a:gd name="connsiteX5" fmla="*/ 34212 w 790917"/>
              <a:gd name="connsiteY5" fmla="*/ 319863 h 789042"/>
              <a:gd name="connsiteX6" fmla="*/ 32028 w 790917"/>
              <a:gd name="connsiteY6" fmla="*/ 580731 h 789042"/>
              <a:gd name="connsiteX7" fmla="*/ 0 w 790917"/>
              <a:gd name="connsiteY7" fmla="*/ 705247 h 789042"/>
              <a:gd name="connsiteX0" fmla="*/ 0 w 790917"/>
              <a:gd name="connsiteY0" fmla="*/ 705247 h 794443"/>
              <a:gd name="connsiteX1" fmla="*/ 236571 w 790917"/>
              <a:gd name="connsiteY1" fmla="*/ 717015 h 794443"/>
              <a:gd name="connsiteX2" fmla="*/ 527821 w 790917"/>
              <a:gd name="connsiteY2" fmla="*/ 786071 h 794443"/>
              <a:gd name="connsiteX3" fmla="*/ 787849 w 790917"/>
              <a:gd name="connsiteY3" fmla="*/ 492088 h 794443"/>
              <a:gd name="connsiteX4" fmla="*/ 563231 w 790917"/>
              <a:gd name="connsiteY4" fmla="*/ 3537 h 794443"/>
              <a:gd name="connsiteX5" fmla="*/ 34212 w 790917"/>
              <a:gd name="connsiteY5" fmla="*/ 319863 h 794443"/>
              <a:gd name="connsiteX6" fmla="*/ 32028 w 790917"/>
              <a:gd name="connsiteY6" fmla="*/ 580731 h 794443"/>
              <a:gd name="connsiteX7" fmla="*/ 0 w 790917"/>
              <a:gd name="connsiteY7" fmla="*/ 705247 h 794443"/>
              <a:gd name="connsiteX0" fmla="*/ 0 w 790917"/>
              <a:gd name="connsiteY0" fmla="*/ 705247 h 798821"/>
              <a:gd name="connsiteX1" fmla="*/ 236571 w 790917"/>
              <a:gd name="connsiteY1" fmla="*/ 717015 h 798821"/>
              <a:gd name="connsiteX2" fmla="*/ 527821 w 790917"/>
              <a:gd name="connsiteY2" fmla="*/ 786071 h 798821"/>
              <a:gd name="connsiteX3" fmla="*/ 787849 w 790917"/>
              <a:gd name="connsiteY3" fmla="*/ 492088 h 798821"/>
              <a:gd name="connsiteX4" fmla="*/ 563231 w 790917"/>
              <a:gd name="connsiteY4" fmla="*/ 3537 h 798821"/>
              <a:gd name="connsiteX5" fmla="*/ 34212 w 790917"/>
              <a:gd name="connsiteY5" fmla="*/ 319863 h 798821"/>
              <a:gd name="connsiteX6" fmla="*/ 32028 w 790917"/>
              <a:gd name="connsiteY6" fmla="*/ 580731 h 798821"/>
              <a:gd name="connsiteX7" fmla="*/ 0 w 790917"/>
              <a:gd name="connsiteY7" fmla="*/ 705247 h 798821"/>
              <a:gd name="connsiteX0" fmla="*/ 0 w 790917"/>
              <a:gd name="connsiteY0" fmla="*/ 705247 h 798821"/>
              <a:gd name="connsiteX1" fmla="*/ 236571 w 790917"/>
              <a:gd name="connsiteY1" fmla="*/ 717015 h 798821"/>
              <a:gd name="connsiteX2" fmla="*/ 527821 w 790917"/>
              <a:gd name="connsiteY2" fmla="*/ 786071 h 798821"/>
              <a:gd name="connsiteX3" fmla="*/ 787849 w 790917"/>
              <a:gd name="connsiteY3" fmla="*/ 492088 h 798821"/>
              <a:gd name="connsiteX4" fmla="*/ 563231 w 790917"/>
              <a:gd name="connsiteY4" fmla="*/ 3537 h 798821"/>
              <a:gd name="connsiteX5" fmla="*/ 34212 w 790917"/>
              <a:gd name="connsiteY5" fmla="*/ 319863 h 798821"/>
              <a:gd name="connsiteX6" fmla="*/ 32028 w 790917"/>
              <a:gd name="connsiteY6" fmla="*/ 580731 h 798821"/>
              <a:gd name="connsiteX7" fmla="*/ 0 w 790917"/>
              <a:gd name="connsiteY7" fmla="*/ 705247 h 798821"/>
              <a:gd name="connsiteX0" fmla="*/ 0 w 790917"/>
              <a:gd name="connsiteY0" fmla="*/ 705247 h 798177"/>
              <a:gd name="connsiteX1" fmla="*/ 207866 w 790917"/>
              <a:gd name="connsiteY1" fmla="*/ 713884 h 798177"/>
              <a:gd name="connsiteX2" fmla="*/ 527821 w 790917"/>
              <a:gd name="connsiteY2" fmla="*/ 786071 h 798177"/>
              <a:gd name="connsiteX3" fmla="*/ 787849 w 790917"/>
              <a:gd name="connsiteY3" fmla="*/ 492088 h 798177"/>
              <a:gd name="connsiteX4" fmla="*/ 563231 w 790917"/>
              <a:gd name="connsiteY4" fmla="*/ 3537 h 798177"/>
              <a:gd name="connsiteX5" fmla="*/ 34212 w 790917"/>
              <a:gd name="connsiteY5" fmla="*/ 319863 h 798177"/>
              <a:gd name="connsiteX6" fmla="*/ 32028 w 790917"/>
              <a:gd name="connsiteY6" fmla="*/ 580731 h 798177"/>
              <a:gd name="connsiteX7" fmla="*/ 0 w 790917"/>
              <a:gd name="connsiteY7" fmla="*/ 705247 h 798177"/>
              <a:gd name="connsiteX0" fmla="*/ 0 w 790917"/>
              <a:gd name="connsiteY0" fmla="*/ 705247 h 798148"/>
              <a:gd name="connsiteX1" fmla="*/ 169331 w 790917"/>
              <a:gd name="connsiteY1" fmla="*/ 713737 h 798148"/>
              <a:gd name="connsiteX2" fmla="*/ 527821 w 790917"/>
              <a:gd name="connsiteY2" fmla="*/ 786071 h 798148"/>
              <a:gd name="connsiteX3" fmla="*/ 787849 w 790917"/>
              <a:gd name="connsiteY3" fmla="*/ 492088 h 798148"/>
              <a:gd name="connsiteX4" fmla="*/ 563231 w 790917"/>
              <a:gd name="connsiteY4" fmla="*/ 3537 h 798148"/>
              <a:gd name="connsiteX5" fmla="*/ 34212 w 790917"/>
              <a:gd name="connsiteY5" fmla="*/ 319863 h 798148"/>
              <a:gd name="connsiteX6" fmla="*/ 32028 w 790917"/>
              <a:gd name="connsiteY6" fmla="*/ 580731 h 798148"/>
              <a:gd name="connsiteX7" fmla="*/ 0 w 790917"/>
              <a:gd name="connsiteY7" fmla="*/ 705247 h 798148"/>
              <a:gd name="connsiteX0" fmla="*/ 0 w 790917"/>
              <a:gd name="connsiteY0" fmla="*/ 705247 h 795808"/>
              <a:gd name="connsiteX1" fmla="*/ 169331 w 790917"/>
              <a:gd name="connsiteY1" fmla="*/ 713737 h 795808"/>
              <a:gd name="connsiteX2" fmla="*/ 527821 w 790917"/>
              <a:gd name="connsiteY2" fmla="*/ 786071 h 795808"/>
              <a:gd name="connsiteX3" fmla="*/ 787849 w 790917"/>
              <a:gd name="connsiteY3" fmla="*/ 492088 h 795808"/>
              <a:gd name="connsiteX4" fmla="*/ 563231 w 790917"/>
              <a:gd name="connsiteY4" fmla="*/ 3537 h 795808"/>
              <a:gd name="connsiteX5" fmla="*/ 34212 w 790917"/>
              <a:gd name="connsiteY5" fmla="*/ 319863 h 795808"/>
              <a:gd name="connsiteX6" fmla="*/ 32028 w 790917"/>
              <a:gd name="connsiteY6" fmla="*/ 580731 h 795808"/>
              <a:gd name="connsiteX7" fmla="*/ 0 w 790917"/>
              <a:gd name="connsiteY7" fmla="*/ 705247 h 795808"/>
              <a:gd name="connsiteX0" fmla="*/ 0 w 790917"/>
              <a:gd name="connsiteY0" fmla="*/ 705247 h 795808"/>
              <a:gd name="connsiteX1" fmla="*/ 169331 w 790917"/>
              <a:gd name="connsiteY1" fmla="*/ 713737 h 795808"/>
              <a:gd name="connsiteX2" fmla="*/ 527821 w 790917"/>
              <a:gd name="connsiteY2" fmla="*/ 786071 h 795808"/>
              <a:gd name="connsiteX3" fmla="*/ 787849 w 790917"/>
              <a:gd name="connsiteY3" fmla="*/ 492088 h 795808"/>
              <a:gd name="connsiteX4" fmla="*/ 563231 w 790917"/>
              <a:gd name="connsiteY4" fmla="*/ 3537 h 795808"/>
              <a:gd name="connsiteX5" fmla="*/ 34212 w 790917"/>
              <a:gd name="connsiteY5" fmla="*/ 319863 h 795808"/>
              <a:gd name="connsiteX6" fmla="*/ 24096 w 790917"/>
              <a:gd name="connsiteY6" fmla="*/ 503495 h 795808"/>
              <a:gd name="connsiteX7" fmla="*/ 0 w 790917"/>
              <a:gd name="connsiteY7" fmla="*/ 705247 h 795808"/>
              <a:gd name="connsiteX0" fmla="*/ 0 w 805655"/>
              <a:gd name="connsiteY0" fmla="*/ 640697 h 795808"/>
              <a:gd name="connsiteX1" fmla="*/ 184069 w 805655"/>
              <a:gd name="connsiteY1" fmla="*/ 713737 h 795808"/>
              <a:gd name="connsiteX2" fmla="*/ 542559 w 805655"/>
              <a:gd name="connsiteY2" fmla="*/ 786071 h 795808"/>
              <a:gd name="connsiteX3" fmla="*/ 802587 w 805655"/>
              <a:gd name="connsiteY3" fmla="*/ 492088 h 795808"/>
              <a:gd name="connsiteX4" fmla="*/ 577969 w 805655"/>
              <a:gd name="connsiteY4" fmla="*/ 3537 h 795808"/>
              <a:gd name="connsiteX5" fmla="*/ 48950 w 805655"/>
              <a:gd name="connsiteY5" fmla="*/ 319863 h 795808"/>
              <a:gd name="connsiteX6" fmla="*/ 38834 w 805655"/>
              <a:gd name="connsiteY6" fmla="*/ 503495 h 795808"/>
              <a:gd name="connsiteX7" fmla="*/ 0 w 805655"/>
              <a:gd name="connsiteY7" fmla="*/ 640697 h 795808"/>
              <a:gd name="connsiteX0" fmla="*/ 0 w 805655"/>
              <a:gd name="connsiteY0" fmla="*/ 640697 h 795808"/>
              <a:gd name="connsiteX1" fmla="*/ 184069 w 805655"/>
              <a:gd name="connsiteY1" fmla="*/ 713737 h 795808"/>
              <a:gd name="connsiteX2" fmla="*/ 542559 w 805655"/>
              <a:gd name="connsiteY2" fmla="*/ 786071 h 795808"/>
              <a:gd name="connsiteX3" fmla="*/ 802587 w 805655"/>
              <a:gd name="connsiteY3" fmla="*/ 492088 h 795808"/>
              <a:gd name="connsiteX4" fmla="*/ 577969 w 805655"/>
              <a:gd name="connsiteY4" fmla="*/ 3537 h 795808"/>
              <a:gd name="connsiteX5" fmla="*/ 48950 w 805655"/>
              <a:gd name="connsiteY5" fmla="*/ 319863 h 795808"/>
              <a:gd name="connsiteX6" fmla="*/ 38834 w 805655"/>
              <a:gd name="connsiteY6" fmla="*/ 503495 h 795808"/>
              <a:gd name="connsiteX7" fmla="*/ 0 w 805655"/>
              <a:gd name="connsiteY7" fmla="*/ 640697 h 795808"/>
              <a:gd name="connsiteX0" fmla="*/ 0 w 805655"/>
              <a:gd name="connsiteY0" fmla="*/ 640697 h 795808"/>
              <a:gd name="connsiteX1" fmla="*/ 184069 w 805655"/>
              <a:gd name="connsiteY1" fmla="*/ 713737 h 795808"/>
              <a:gd name="connsiteX2" fmla="*/ 542559 w 805655"/>
              <a:gd name="connsiteY2" fmla="*/ 786071 h 795808"/>
              <a:gd name="connsiteX3" fmla="*/ 802587 w 805655"/>
              <a:gd name="connsiteY3" fmla="*/ 492088 h 795808"/>
              <a:gd name="connsiteX4" fmla="*/ 577969 w 805655"/>
              <a:gd name="connsiteY4" fmla="*/ 3537 h 795808"/>
              <a:gd name="connsiteX5" fmla="*/ 48950 w 805655"/>
              <a:gd name="connsiteY5" fmla="*/ 319863 h 795808"/>
              <a:gd name="connsiteX6" fmla="*/ 38834 w 805655"/>
              <a:gd name="connsiteY6" fmla="*/ 503495 h 795808"/>
              <a:gd name="connsiteX7" fmla="*/ 0 w 805655"/>
              <a:gd name="connsiteY7" fmla="*/ 640697 h 795808"/>
              <a:gd name="connsiteX0" fmla="*/ 0 w 805655"/>
              <a:gd name="connsiteY0" fmla="*/ 640697 h 799307"/>
              <a:gd name="connsiteX1" fmla="*/ 188692 w 805655"/>
              <a:gd name="connsiteY1" fmla="*/ 719277 h 799307"/>
              <a:gd name="connsiteX2" fmla="*/ 542559 w 805655"/>
              <a:gd name="connsiteY2" fmla="*/ 786071 h 799307"/>
              <a:gd name="connsiteX3" fmla="*/ 802587 w 805655"/>
              <a:gd name="connsiteY3" fmla="*/ 492088 h 799307"/>
              <a:gd name="connsiteX4" fmla="*/ 577969 w 805655"/>
              <a:gd name="connsiteY4" fmla="*/ 3537 h 799307"/>
              <a:gd name="connsiteX5" fmla="*/ 48950 w 805655"/>
              <a:gd name="connsiteY5" fmla="*/ 319863 h 799307"/>
              <a:gd name="connsiteX6" fmla="*/ 38834 w 805655"/>
              <a:gd name="connsiteY6" fmla="*/ 503495 h 799307"/>
              <a:gd name="connsiteX7" fmla="*/ 0 w 805655"/>
              <a:gd name="connsiteY7" fmla="*/ 640697 h 799307"/>
              <a:gd name="connsiteX0" fmla="*/ 0 w 805266"/>
              <a:gd name="connsiteY0" fmla="*/ 640697 h 798795"/>
              <a:gd name="connsiteX1" fmla="*/ 188692 w 805266"/>
              <a:gd name="connsiteY1" fmla="*/ 719277 h 798795"/>
              <a:gd name="connsiteX2" fmla="*/ 548579 w 805266"/>
              <a:gd name="connsiteY2" fmla="*/ 785469 h 798795"/>
              <a:gd name="connsiteX3" fmla="*/ 802587 w 805266"/>
              <a:gd name="connsiteY3" fmla="*/ 492088 h 798795"/>
              <a:gd name="connsiteX4" fmla="*/ 577969 w 805266"/>
              <a:gd name="connsiteY4" fmla="*/ 3537 h 798795"/>
              <a:gd name="connsiteX5" fmla="*/ 48950 w 805266"/>
              <a:gd name="connsiteY5" fmla="*/ 319863 h 798795"/>
              <a:gd name="connsiteX6" fmla="*/ 38834 w 805266"/>
              <a:gd name="connsiteY6" fmla="*/ 503495 h 798795"/>
              <a:gd name="connsiteX7" fmla="*/ 0 w 805266"/>
              <a:gd name="connsiteY7" fmla="*/ 640697 h 798795"/>
              <a:gd name="connsiteX0" fmla="*/ 0 w 805266"/>
              <a:gd name="connsiteY0" fmla="*/ 640697 h 794314"/>
              <a:gd name="connsiteX1" fmla="*/ 188692 w 805266"/>
              <a:gd name="connsiteY1" fmla="*/ 719277 h 794314"/>
              <a:gd name="connsiteX2" fmla="*/ 548579 w 805266"/>
              <a:gd name="connsiteY2" fmla="*/ 785469 h 794314"/>
              <a:gd name="connsiteX3" fmla="*/ 802587 w 805266"/>
              <a:gd name="connsiteY3" fmla="*/ 492088 h 794314"/>
              <a:gd name="connsiteX4" fmla="*/ 577969 w 805266"/>
              <a:gd name="connsiteY4" fmla="*/ 3537 h 794314"/>
              <a:gd name="connsiteX5" fmla="*/ 48950 w 805266"/>
              <a:gd name="connsiteY5" fmla="*/ 319863 h 794314"/>
              <a:gd name="connsiteX6" fmla="*/ 38834 w 805266"/>
              <a:gd name="connsiteY6" fmla="*/ 503495 h 794314"/>
              <a:gd name="connsiteX7" fmla="*/ 0 w 805266"/>
              <a:gd name="connsiteY7" fmla="*/ 640697 h 794314"/>
              <a:gd name="connsiteX0" fmla="*/ 0 w 803842"/>
              <a:gd name="connsiteY0" fmla="*/ 654560 h 794314"/>
              <a:gd name="connsiteX1" fmla="*/ 187268 w 803842"/>
              <a:gd name="connsiteY1" fmla="*/ 719277 h 794314"/>
              <a:gd name="connsiteX2" fmla="*/ 547155 w 803842"/>
              <a:gd name="connsiteY2" fmla="*/ 785469 h 794314"/>
              <a:gd name="connsiteX3" fmla="*/ 801163 w 803842"/>
              <a:gd name="connsiteY3" fmla="*/ 492088 h 794314"/>
              <a:gd name="connsiteX4" fmla="*/ 576545 w 803842"/>
              <a:gd name="connsiteY4" fmla="*/ 3537 h 794314"/>
              <a:gd name="connsiteX5" fmla="*/ 47526 w 803842"/>
              <a:gd name="connsiteY5" fmla="*/ 319863 h 794314"/>
              <a:gd name="connsiteX6" fmla="*/ 37410 w 803842"/>
              <a:gd name="connsiteY6" fmla="*/ 503495 h 794314"/>
              <a:gd name="connsiteX7" fmla="*/ 0 w 803842"/>
              <a:gd name="connsiteY7" fmla="*/ 654560 h 79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3842" h="794314">
                <a:moveTo>
                  <a:pt x="0" y="654560"/>
                </a:moveTo>
                <a:cubicBezTo>
                  <a:pt x="99481" y="649393"/>
                  <a:pt x="145401" y="687525"/>
                  <a:pt x="187268" y="719277"/>
                </a:cubicBezTo>
                <a:cubicBezTo>
                  <a:pt x="259873" y="773965"/>
                  <a:pt x="441456" y="812487"/>
                  <a:pt x="547155" y="785469"/>
                </a:cubicBezTo>
                <a:cubicBezTo>
                  <a:pt x="711883" y="743363"/>
                  <a:pt x="796265" y="622410"/>
                  <a:pt x="801163" y="492088"/>
                </a:cubicBezTo>
                <a:cubicBezTo>
                  <a:pt x="806061" y="361766"/>
                  <a:pt x="828195" y="49162"/>
                  <a:pt x="576545" y="3537"/>
                </a:cubicBezTo>
                <a:cubicBezTo>
                  <a:pt x="480818" y="-3606"/>
                  <a:pt x="82102" y="-31038"/>
                  <a:pt x="47526" y="319863"/>
                </a:cubicBezTo>
                <a:cubicBezTo>
                  <a:pt x="31620" y="428829"/>
                  <a:pt x="37410" y="440154"/>
                  <a:pt x="37410" y="503495"/>
                </a:cubicBezTo>
                <a:cubicBezTo>
                  <a:pt x="49082" y="594481"/>
                  <a:pt x="0" y="654560"/>
                  <a:pt x="0" y="654560"/>
                </a:cubicBezTo>
                <a:close/>
              </a:path>
            </a:pathLst>
          </a:custGeom>
          <a:solidFill>
            <a:schemeClr val="bg1"/>
          </a:solidFill>
          <a:ln w="19050" cap="flat">
            <a:noFill/>
            <a:prstDash val="solid"/>
            <a:miter/>
          </a:ln>
        </p:spPr>
        <p:txBody>
          <a:bodyPr rtlCol="0" anchor="ctr"/>
          <a:lstStyle/>
          <a:p>
            <a:endParaRPr lang="en-US">
              <a:solidFill>
                <a:srgbClr val="000000"/>
              </a:solidFill>
            </a:endParaRPr>
          </a:p>
        </p:txBody>
      </p:sp>
      <p:sp>
        <p:nvSpPr>
          <p:cNvPr id="13" name="Freeform: Shape 12">
            <a:extLst>
              <a:ext uri="{FF2B5EF4-FFF2-40B4-BE49-F238E27FC236}">
                <a16:creationId xmlns:a16="http://schemas.microsoft.com/office/drawing/2014/main" id="{3C1F71BA-0B15-478B-9EC1-484E4584F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47219" flipH="1" flipV="1">
            <a:off x="655936" y="2270928"/>
            <a:ext cx="4463643" cy="3956665"/>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03235"/>
              <a:gd name="connsiteY0" fmla="*/ 705247 h 767075"/>
              <a:gd name="connsiteX1" fmla="*/ 348690 w 803235"/>
              <a:gd name="connsiteY1" fmla="*/ 757848 h 767075"/>
              <a:gd name="connsiteX2" fmla="*/ 787849 w 803235"/>
              <a:gd name="connsiteY2" fmla="*/ 492088 h 767075"/>
              <a:gd name="connsiteX3" fmla="*/ 563231 w 803235"/>
              <a:gd name="connsiteY3" fmla="*/ 3537 h 767075"/>
              <a:gd name="connsiteX4" fmla="*/ 34212 w 803235"/>
              <a:gd name="connsiteY4" fmla="*/ 319863 h 767075"/>
              <a:gd name="connsiteX5" fmla="*/ 31545 w 803235"/>
              <a:gd name="connsiteY5" fmla="*/ 630854 h 767075"/>
              <a:gd name="connsiteX6" fmla="*/ 0 w 803235"/>
              <a:gd name="connsiteY6" fmla="*/ 705247 h 767075"/>
              <a:gd name="connsiteX0" fmla="*/ 0 w 803235"/>
              <a:gd name="connsiteY0" fmla="*/ 705247 h 767075"/>
              <a:gd name="connsiteX1" fmla="*/ 348690 w 803235"/>
              <a:gd name="connsiteY1" fmla="*/ 757848 h 767075"/>
              <a:gd name="connsiteX2" fmla="*/ 787849 w 803235"/>
              <a:gd name="connsiteY2" fmla="*/ 492088 h 767075"/>
              <a:gd name="connsiteX3" fmla="*/ 563231 w 803235"/>
              <a:gd name="connsiteY3" fmla="*/ 3537 h 767075"/>
              <a:gd name="connsiteX4" fmla="*/ 34212 w 803235"/>
              <a:gd name="connsiteY4" fmla="*/ 319863 h 767075"/>
              <a:gd name="connsiteX5" fmla="*/ 32028 w 803235"/>
              <a:gd name="connsiteY5" fmla="*/ 580731 h 767075"/>
              <a:gd name="connsiteX6" fmla="*/ 0 w 803235"/>
              <a:gd name="connsiteY6" fmla="*/ 705247 h 767075"/>
              <a:gd name="connsiteX0" fmla="*/ 0 w 803235"/>
              <a:gd name="connsiteY0" fmla="*/ 705247 h 767075"/>
              <a:gd name="connsiteX1" fmla="*/ 348690 w 803235"/>
              <a:gd name="connsiteY1" fmla="*/ 757848 h 767075"/>
              <a:gd name="connsiteX2" fmla="*/ 787849 w 803235"/>
              <a:gd name="connsiteY2" fmla="*/ 492088 h 767075"/>
              <a:gd name="connsiteX3" fmla="*/ 563231 w 803235"/>
              <a:gd name="connsiteY3" fmla="*/ 3537 h 767075"/>
              <a:gd name="connsiteX4" fmla="*/ 34212 w 803235"/>
              <a:gd name="connsiteY4" fmla="*/ 319863 h 767075"/>
              <a:gd name="connsiteX5" fmla="*/ 32028 w 803235"/>
              <a:gd name="connsiteY5" fmla="*/ 580731 h 767075"/>
              <a:gd name="connsiteX6" fmla="*/ 0 w 803235"/>
              <a:gd name="connsiteY6" fmla="*/ 705247 h 767075"/>
              <a:gd name="connsiteX0" fmla="*/ 0 w 798560"/>
              <a:gd name="connsiteY0" fmla="*/ 705247 h 765991"/>
              <a:gd name="connsiteX1" fmla="*/ 415157 w 798560"/>
              <a:gd name="connsiteY1" fmla="*/ 756657 h 765991"/>
              <a:gd name="connsiteX2" fmla="*/ 787849 w 798560"/>
              <a:gd name="connsiteY2" fmla="*/ 492088 h 765991"/>
              <a:gd name="connsiteX3" fmla="*/ 563231 w 798560"/>
              <a:gd name="connsiteY3" fmla="*/ 3537 h 765991"/>
              <a:gd name="connsiteX4" fmla="*/ 34212 w 798560"/>
              <a:gd name="connsiteY4" fmla="*/ 319863 h 765991"/>
              <a:gd name="connsiteX5" fmla="*/ 32028 w 798560"/>
              <a:gd name="connsiteY5" fmla="*/ 580731 h 765991"/>
              <a:gd name="connsiteX6" fmla="*/ 0 w 798560"/>
              <a:gd name="connsiteY6" fmla="*/ 705247 h 765991"/>
              <a:gd name="connsiteX0" fmla="*/ 0 w 795836"/>
              <a:gd name="connsiteY0" fmla="*/ 705247 h 754100"/>
              <a:gd name="connsiteX1" fmla="*/ 454508 w 795836"/>
              <a:gd name="connsiteY1" fmla="*/ 743385 h 754100"/>
              <a:gd name="connsiteX2" fmla="*/ 787849 w 795836"/>
              <a:gd name="connsiteY2" fmla="*/ 492088 h 754100"/>
              <a:gd name="connsiteX3" fmla="*/ 563231 w 795836"/>
              <a:gd name="connsiteY3" fmla="*/ 3537 h 754100"/>
              <a:gd name="connsiteX4" fmla="*/ 34212 w 795836"/>
              <a:gd name="connsiteY4" fmla="*/ 319863 h 754100"/>
              <a:gd name="connsiteX5" fmla="*/ 32028 w 795836"/>
              <a:gd name="connsiteY5" fmla="*/ 580731 h 754100"/>
              <a:gd name="connsiteX6" fmla="*/ 0 w 795836"/>
              <a:gd name="connsiteY6" fmla="*/ 705247 h 754100"/>
              <a:gd name="connsiteX0" fmla="*/ 0 w 795836"/>
              <a:gd name="connsiteY0" fmla="*/ 705247 h 752157"/>
              <a:gd name="connsiteX1" fmla="*/ 454508 w 795836"/>
              <a:gd name="connsiteY1" fmla="*/ 743385 h 752157"/>
              <a:gd name="connsiteX2" fmla="*/ 787849 w 795836"/>
              <a:gd name="connsiteY2" fmla="*/ 492088 h 752157"/>
              <a:gd name="connsiteX3" fmla="*/ 563231 w 795836"/>
              <a:gd name="connsiteY3" fmla="*/ 3537 h 752157"/>
              <a:gd name="connsiteX4" fmla="*/ 34212 w 795836"/>
              <a:gd name="connsiteY4" fmla="*/ 319863 h 752157"/>
              <a:gd name="connsiteX5" fmla="*/ 32028 w 795836"/>
              <a:gd name="connsiteY5" fmla="*/ 580731 h 752157"/>
              <a:gd name="connsiteX6" fmla="*/ 0 w 795836"/>
              <a:gd name="connsiteY6" fmla="*/ 705247 h 752157"/>
              <a:gd name="connsiteX0" fmla="*/ 0 w 795836"/>
              <a:gd name="connsiteY0" fmla="*/ 705247 h 755983"/>
              <a:gd name="connsiteX1" fmla="*/ 236571 w 795836"/>
              <a:gd name="connsiteY1" fmla="*/ 717015 h 755983"/>
              <a:gd name="connsiteX2" fmla="*/ 454508 w 795836"/>
              <a:gd name="connsiteY2" fmla="*/ 743385 h 755983"/>
              <a:gd name="connsiteX3" fmla="*/ 787849 w 795836"/>
              <a:gd name="connsiteY3" fmla="*/ 492088 h 755983"/>
              <a:gd name="connsiteX4" fmla="*/ 563231 w 795836"/>
              <a:gd name="connsiteY4" fmla="*/ 3537 h 755983"/>
              <a:gd name="connsiteX5" fmla="*/ 34212 w 795836"/>
              <a:gd name="connsiteY5" fmla="*/ 319863 h 755983"/>
              <a:gd name="connsiteX6" fmla="*/ 32028 w 795836"/>
              <a:gd name="connsiteY6" fmla="*/ 580731 h 755983"/>
              <a:gd name="connsiteX7" fmla="*/ 0 w 795836"/>
              <a:gd name="connsiteY7" fmla="*/ 705247 h 755983"/>
              <a:gd name="connsiteX0" fmla="*/ 0 w 795836"/>
              <a:gd name="connsiteY0" fmla="*/ 705247 h 755983"/>
              <a:gd name="connsiteX1" fmla="*/ 236571 w 795836"/>
              <a:gd name="connsiteY1" fmla="*/ 717015 h 755983"/>
              <a:gd name="connsiteX2" fmla="*/ 454508 w 795836"/>
              <a:gd name="connsiteY2" fmla="*/ 743385 h 755983"/>
              <a:gd name="connsiteX3" fmla="*/ 787849 w 795836"/>
              <a:gd name="connsiteY3" fmla="*/ 492088 h 755983"/>
              <a:gd name="connsiteX4" fmla="*/ 563231 w 795836"/>
              <a:gd name="connsiteY4" fmla="*/ 3537 h 755983"/>
              <a:gd name="connsiteX5" fmla="*/ 34212 w 795836"/>
              <a:gd name="connsiteY5" fmla="*/ 319863 h 755983"/>
              <a:gd name="connsiteX6" fmla="*/ 32028 w 795836"/>
              <a:gd name="connsiteY6" fmla="*/ 580731 h 755983"/>
              <a:gd name="connsiteX7" fmla="*/ 0 w 795836"/>
              <a:gd name="connsiteY7" fmla="*/ 705247 h 755983"/>
              <a:gd name="connsiteX0" fmla="*/ 0 w 795836"/>
              <a:gd name="connsiteY0" fmla="*/ 705247 h 755983"/>
              <a:gd name="connsiteX1" fmla="*/ 236571 w 795836"/>
              <a:gd name="connsiteY1" fmla="*/ 717015 h 755983"/>
              <a:gd name="connsiteX2" fmla="*/ 454508 w 795836"/>
              <a:gd name="connsiteY2" fmla="*/ 743385 h 755983"/>
              <a:gd name="connsiteX3" fmla="*/ 787849 w 795836"/>
              <a:gd name="connsiteY3" fmla="*/ 492088 h 755983"/>
              <a:gd name="connsiteX4" fmla="*/ 563231 w 795836"/>
              <a:gd name="connsiteY4" fmla="*/ 3537 h 755983"/>
              <a:gd name="connsiteX5" fmla="*/ 34212 w 795836"/>
              <a:gd name="connsiteY5" fmla="*/ 319863 h 755983"/>
              <a:gd name="connsiteX6" fmla="*/ 32028 w 795836"/>
              <a:gd name="connsiteY6" fmla="*/ 580731 h 755983"/>
              <a:gd name="connsiteX7" fmla="*/ 0 w 795836"/>
              <a:gd name="connsiteY7" fmla="*/ 705247 h 755983"/>
              <a:gd name="connsiteX0" fmla="*/ 0 w 792342"/>
              <a:gd name="connsiteY0" fmla="*/ 705247 h 781632"/>
              <a:gd name="connsiteX1" fmla="*/ 236571 w 792342"/>
              <a:gd name="connsiteY1" fmla="*/ 717015 h 781632"/>
              <a:gd name="connsiteX2" fmla="*/ 506127 w 792342"/>
              <a:gd name="connsiteY2" fmla="*/ 772235 h 781632"/>
              <a:gd name="connsiteX3" fmla="*/ 787849 w 792342"/>
              <a:gd name="connsiteY3" fmla="*/ 492088 h 781632"/>
              <a:gd name="connsiteX4" fmla="*/ 563231 w 792342"/>
              <a:gd name="connsiteY4" fmla="*/ 3537 h 781632"/>
              <a:gd name="connsiteX5" fmla="*/ 34212 w 792342"/>
              <a:gd name="connsiteY5" fmla="*/ 319863 h 781632"/>
              <a:gd name="connsiteX6" fmla="*/ 32028 w 792342"/>
              <a:gd name="connsiteY6" fmla="*/ 580731 h 781632"/>
              <a:gd name="connsiteX7" fmla="*/ 0 w 792342"/>
              <a:gd name="connsiteY7" fmla="*/ 705247 h 781632"/>
              <a:gd name="connsiteX0" fmla="*/ 0 w 792342"/>
              <a:gd name="connsiteY0" fmla="*/ 705247 h 775707"/>
              <a:gd name="connsiteX1" fmla="*/ 236571 w 792342"/>
              <a:gd name="connsiteY1" fmla="*/ 717015 h 775707"/>
              <a:gd name="connsiteX2" fmla="*/ 506127 w 792342"/>
              <a:gd name="connsiteY2" fmla="*/ 772235 h 775707"/>
              <a:gd name="connsiteX3" fmla="*/ 787849 w 792342"/>
              <a:gd name="connsiteY3" fmla="*/ 492088 h 775707"/>
              <a:gd name="connsiteX4" fmla="*/ 563231 w 792342"/>
              <a:gd name="connsiteY4" fmla="*/ 3537 h 775707"/>
              <a:gd name="connsiteX5" fmla="*/ 34212 w 792342"/>
              <a:gd name="connsiteY5" fmla="*/ 319863 h 775707"/>
              <a:gd name="connsiteX6" fmla="*/ 32028 w 792342"/>
              <a:gd name="connsiteY6" fmla="*/ 580731 h 775707"/>
              <a:gd name="connsiteX7" fmla="*/ 0 w 792342"/>
              <a:gd name="connsiteY7" fmla="*/ 705247 h 775707"/>
              <a:gd name="connsiteX0" fmla="*/ 0 w 790917"/>
              <a:gd name="connsiteY0" fmla="*/ 705247 h 789042"/>
              <a:gd name="connsiteX1" fmla="*/ 236571 w 790917"/>
              <a:gd name="connsiteY1" fmla="*/ 717015 h 789042"/>
              <a:gd name="connsiteX2" fmla="*/ 527821 w 790917"/>
              <a:gd name="connsiteY2" fmla="*/ 786071 h 789042"/>
              <a:gd name="connsiteX3" fmla="*/ 787849 w 790917"/>
              <a:gd name="connsiteY3" fmla="*/ 492088 h 789042"/>
              <a:gd name="connsiteX4" fmla="*/ 563231 w 790917"/>
              <a:gd name="connsiteY4" fmla="*/ 3537 h 789042"/>
              <a:gd name="connsiteX5" fmla="*/ 34212 w 790917"/>
              <a:gd name="connsiteY5" fmla="*/ 319863 h 789042"/>
              <a:gd name="connsiteX6" fmla="*/ 32028 w 790917"/>
              <a:gd name="connsiteY6" fmla="*/ 580731 h 789042"/>
              <a:gd name="connsiteX7" fmla="*/ 0 w 790917"/>
              <a:gd name="connsiteY7" fmla="*/ 705247 h 789042"/>
              <a:gd name="connsiteX0" fmla="*/ 0 w 790917"/>
              <a:gd name="connsiteY0" fmla="*/ 705247 h 794443"/>
              <a:gd name="connsiteX1" fmla="*/ 236571 w 790917"/>
              <a:gd name="connsiteY1" fmla="*/ 717015 h 794443"/>
              <a:gd name="connsiteX2" fmla="*/ 527821 w 790917"/>
              <a:gd name="connsiteY2" fmla="*/ 786071 h 794443"/>
              <a:gd name="connsiteX3" fmla="*/ 787849 w 790917"/>
              <a:gd name="connsiteY3" fmla="*/ 492088 h 794443"/>
              <a:gd name="connsiteX4" fmla="*/ 563231 w 790917"/>
              <a:gd name="connsiteY4" fmla="*/ 3537 h 794443"/>
              <a:gd name="connsiteX5" fmla="*/ 34212 w 790917"/>
              <a:gd name="connsiteY5" fmla="*/ 319863 h 794443"/>
              <a:gd name="connsiteX6" fmla="*/ 32028 w 790917"/>
              <a:gd name="connsiteY6" fmla="*/ 580731 h 794443"/>
              <a:gd name="connsiteX7" fmla="*/ 0 w 790917"/>
              <a:gd name="connsiteY7" fmla="*/ 705247 h 794443"/>
              <a:gd name="connsiteX0" fmla="*/ 0 w 790917"/>
              <a:gd name="connsiteY0" fmla="*/ 705247 h 798821"/>
              <a:gd name="connsiteX1" fmla="*/ 236571 w 790917"/>
              <a:gd name="connsiteY1" fmla="*/ 717015 h 798821"/>
              <a:gd name="connsiteX2" fmla="*/ 527821 w 790917"/>
              <a:gd name="connsiteY2" fmla="*/ 786071 h 798821"/>
              <a:gd name="connsiteX3" fmla="*/ 787849 w 790917"/>
              <a:gd name="connsiteY3" fmla="*/ 492088 h 798821"/>
              <a:gd name="connsiteX4" fmla="*/ 563231 w 790917"/>
              <a:gd name="connsiteY4" fmla="*/ 3537 h 798821"/>
              <a:gd name="connsiteX5" fmla="*/ 34212 w 790917"/>
              <a:gd name="connsiteY5" fmla="*/ 319863 h 798821"/>
              <a:gd name="connsiteX6" fmla="*/ 32028 w 790917"/>
              <a:gd name="connsiteY6" fmla="*/ 580731 h 798821"/>
              <a:gd name="connsiteX7" fmla="*/ 0 w 790917"/>
              <a:gd name="connsiteY7" fmla="*/ 705247 h 798821"/>
              <a:gd name="connsiteX0" fmla="*/ 0 w 790917"/>
              <a:gd name="connsiteY0" fmla="*/ 705247 h 798821"/>
              <a:gd name="connsiteX1" fmla="*/ 236571 w 790917"/>
              <a:gd name="connsiteY1" fmla="*/ 717015 h 798821"/>
              <a:gd name="connsiteX2" fmla="*/ 527821 w 790917"/>
              <a:gd name="connsiteY2" fmla="*/ 786071 h 798821"/>
              <a:gd name="connsiteX3" fmla="*/ 787849 w 790917"/>
              <a:gd name="connsiteY3" fmla="*/ 492088 h 798821"/>
              <a:gd name="connsiteX4" fmla="*/ 563231 w 790917"/>
              <a:gd name="connsiteY4" fmla="*/ 3537 h 798821"/>
              <a:gd name="connsiteX5" fmla="*/ 34212 w 790917"/>
              <a:gd name="connsiteY5" fmla="*/ 319863 h 798821"/>
              <a:gd name="connsiteX6" fmla="*/ 32028 w 790917"/>
              <a:gd name="connsiteY6" fmla="*/ 580731 h 798821"/>
              <a:gd name="connsiteX7" fmla="*/ 0 w 790917"/>
              <a:gd name="connsiteY7" fmla="*/ 705247 h 798821"/>
              <a:gd name="connsiteX0" fmla="*/ 0 w 790917"/>
              <a:gd name="connsiteY0" fmla="*/ 705247 h 798177"/>
              <a:gd name="connsiteX1" fmla="*/ 207866 w 790917"/>
              <a:gd name="connsiteY1" fmla="*/ 713884 h 798177"/>
              <a:gd name="connsiteX2" fmla="*/ 527821 w 790917"/>
              <a:gd name="connsiteY2" fmla="*/ 786071 h 798177"/>
              <a:gd name="connsiteX3" fmla="*/ 787849 w 790917"/>
              <a:gd name="connsiteY3" fmla="*/ 492088 h 798177"/>
              <a:gd name="connsiteX4" fmla="*/ 563231 w 790917"/>
              <a:gd name="connsiteY4" fmla="*/ 3537 h 798177"/>
              <a:gd name="connsiteX5" fmla="*/ 34212 w 790917"/>
              <a:gd name="connsiteY5" fmla="*/ 319863 h 798177"/>
              <a:gd name="connsiteX6" fmla="*/ 32028 w 790917"/>
              <a:gd name="connsiteY6" fmla="*/ 580731 h 798177"/>
              <a:gd name="connsiteX7" fmla="*/ 0 w 790917"/>
              <a:gd name="connsiteY7" fmla="*/ 705247 h 798177"/>
              <a:gd name="connsiteX0" fmla="*/ 0 w 790917"/>
              <a:gd name="connsiteY0" fmla="*/ 705247 h 798148"/>
              <a:gd name="connsiteX1" fmla="*/ 169331 w 790917"/>
              <a:gd name="connsiteY1" fmla="*/ 713737 h 798148"/>
              <a:gd name="connsiteX2" fmla="*/ 527821 w 790917"/>
              <a:gd name="connsiteY2" fmla="*/ 786071 h 798148"/>
              <a:gd name="connsiteX3" fmla="*/ 787849 w 790917"/>
              <a:gd name="connsiteY3" fmla="*/ 492088 h 798148"/>
              <a:gd name="connsiteX4" fmla="*/ 563231 w 790917"/>
              <a:gd name="connsiteY4" fmla="*/ 3537 h 798148"/>
              <a:gd name="connsiteX5" fmla="*/ 34212 w 790917"/>
              <a:gd name="connsiteY5" fmla="*/ 319863 h 798148"/>
              <a:gd name="connsiteX6" fmla="*/ 32028 w 790917"/>
              <a:gd name="connsiteY6" fmla="*/ 580731 h 798148"/>
              <a:gd name="connsiteX7" fmla="*/ 0 w 790917"/>
              <a:gd name="connsiteY7" fmla="*/ 705247 h 798148"/>
              <a:gd name="connsiteX0" fmla="*/ 0 w 790917"/>
              <a:gd name="connsiteY0" fmla="*/ 705247 h 795808"/>
              <a:gd name="connsiteX1" fmla="*/ 169331 w 790917"/>
              <a:gd name="connsiteY1" fmla="*/ 713737 h 795808"/>
              <a:gd name="connsiteX2" fmla="*/ 527821 w 790917"/>
              <a:gd name="connsiteY2" fmla="*/ 786071 h 795808"/>
              <a:gd name="connsiteX3" fmla="*/ 787849 w 790917"/>
              <a:gd name="connsiteY3" fmla="*/ 492088 h 795808"/>
              <a:gd name="connsiteX4" fmla="*/ 563231 w 790917"/>
              <a:gd name="connsiteY4" fmla="*/ 3537 h 795808"/>
              <a:gd name="connsiteX5" fmla="*/ 34212 w 790917"/>
              <a:gd name="connsiteY5" fmla="*/ 319863 h 795808"/>
              <a:gd name="connsiteX6" fmla="*/ 32028 w 790917"/>
              <a:gd name="connsiteY6" fmla="*/ 580731 h 795808"/>
              <a:gd name="connsiteX7" fmla="*/ 0 w 790917"/>
              <a:gd name="connsiteY7" fmla="*/ 705247 h 795808"/>
              <a:gd name="connsiteX0" fmla="*/ 0 w 790917"/>
              <a:gd name="connsiteY0" fmla="*/ 705247 h 795808"/>
              <a:gd name="connsiteX1" fmla="*/ 169331 w 790917"/>
              <a:gd name="connsiteY1" fmla="*/ 713737 h 795808"/>
              <a:gd name="connsiteX2" fmla="*/ 527821 w 790917"/>
              <a:gd name="connsiteY2" fmla="*/ 786071 h 795808"/>
              <a:gd name="connsiteX3" fmla="*/ 787849 w 790917"/>
              <a:gd name="connsiteY3" fmla="*/ 492088 h 795808"/>
              <a:gd name="connsiteX4" fmla="*/ 563231 w 790917"/>
              <a:gd name="connsiteY4" fmla="*/ 3537 h 795808"/>
              <a:gd name="connsiteX5" fmla="*/ 34212 w 790917"/>
              <a:gd name="connsiteY5" fmla="*/ 319863 h 795808"/>
              <a:gd name="connsiteX6" fmla="*/ 24096 w 790917"/>
              <a:gd name="connsiteY6" fmla="*/ 503495 h 795808"/>
              <a:gd name="connsiteX7" fmla="*/ 0 w 790917"/>
              <a:gd name="connsiteY7" fmla="*/ 705247 h 795808"/>
              <a:gd name="connsiteX0" fmla="*/ 0 w 805655"/>
              <a:gd name="connsiteY0" fmla="*/ 640697 h 795808"/>
              <a:gd name="connsiteX1" fmla="*/ 184069 w 805655"/>
              <a:gd name="connsiteY1" fmla="*/ 713737 h 795808"/>
              <a:gd name="connsiteX2" fmla="*/ 542559 w 805655"/>
              <a:gd name="connsiteY2" fmla="*/ 786071 h 795808"/>
              <a:gd name="connsiteX3" fmla="*/ 802587 w 805655"/>
              <a:gd name="connsiteY3" fmla="*/ 492088 h 795808"/>
              <a:gd name="connsiteX4" fmla="*/ 577969 w 805655"/>
              <a:gd name="connsiteY4" fmla="*/ 3537 h 795808"/>
              <a:gd name="connsiteX5" fmla="*/ 48950 w 805655"/>
              <a:gd name="connsiteY5" fmla="*/ 319863 h 795808"/>
              <a:gd name="connsiteX6" fmla="*/ 38834 w 805655"/>
              <a:gd name="connsiteY6" fmla="*/ 503495 h 795808"/>
              <a:gd name="connsiteX7" fmla="*/ 0 w 805655"/>
              <a:gd name="connsiteY7" fmla="*/ 640697 h 795808"/>
              <a:gd name="connsiteX0" fmla="*/ 0 w 805655"/>
              <a:gd name="connsiteY0" fmla="*/ 640697 h 795808"/>
              <a:gd name="connsiteX1" fmla="*/ 184069 w 805655"/>
              <a:gd name="connsiteY1" fmla="*/ 713737 h 795808"/>
              <a:gd name="connsiteX2" fmla="*/ 542559 w 805655"/>
              <a:gd name="connsiteY2" fmla="*/ 786071 h 795808"/>
              <a:gd name="connsiteX3" fmla="*/ 802587 w 805655"/>
              <a:gd name="connsiteY3" fmla="*/ 492088 h 795808"/>
              <a:gd name="connsiteX4" fmla="*/ 577969 w 805655"/>
              <a:gd name="connsiteY4" fmla="*/ 3537 h 795808"/>
              <a:gd name="connsiteX5" fmla="*/ 48950 w 805655"/>
              <a:gd name="connsiteY5" fmla="*/ 319863 h 795808"/>
              <a:gd name="connsiteX6" fmla="*/ 38834 w 805655"/>
              <a:gd name="connsiteY6" fmla="*/ 503495 h 795808"/>
              <a:gd name="connsiteX7" fmla="*/ 0 w 805655"/>
              <a:gd name="connsiteY7" fmla="*/ 640697 h 795808"/>
              <a:gd name="connsiteX0" fmla="*/ 0 w 805655"/>
              <a:gd name="connsiteY0" fmla="*/ 640697 h 795808"/>
              <a:gd name="connsiteX1" fmla="*/ 184069 w 805655"/>
              <a:gd name="connsiteY1" fmla="*/ 713737 h 795808"/>
              <a:gd name="connsiteX2" fmla="*/ 542559 w 805655"/>
              <a:gd name="connsiteY2" fmla="*/ 786071 h 795808"/>
              <a:gd name="connsiteX3" fmla="*/ 802587 w 805655"/>
              <a:gd name="connsiteY3" fmla="*/ 492088 h 795808"/>
              <a:gd name="connsiteX4" fmla="*/ 577969 w 805655"/>
              <a:gd name="connsiteY4" fmla="*/ 3537 h 795808"/>
              <a:gd name="connsiteX5" fmla="*/ 48950 w 805655"/>
              <a:gd name="connsiteY5" fmla="*/ 319863 h 795808"/>
              <a:gd name="connsiteX6" fmla="*/ 38834 w 805655"/>
              <a:gd name="connsiteY6" fmla="*/ 503495 h 795808"/>
              <a:gd name="connsiteX7" fmla="*/ 0 w 805655"/>
              <a:gd name="connsiteY7" fmla="*/ 640697 h 795808"/>
              <a:gd name="connsiteX0" fmla="*/ 0 w 805655"/>
              <a:gd name="connsiteY0" fmla="*/ 640697 h 799307"/>
              <a:gd name="connsiteX1" fmla="*/ 188692 w 805655"/>
              <a:gd name="connsiteY1" fmla="*/ 719277 h 799307"/>
              <a:gd name="connsiteX2" fmla="*/ 542559 w 805655"/>
              <a:gd name="connsiteY2" fmla="*/ 786071 h 799307"/>
              <a:gd name="connsiteX3" fmla="*/ 802587 w 805655"/>
              <a:gd name="connsiteY3" fmla="*/ 492088 h 799307"/>
              <a:gd name="connsiteX4" fmla="*/ 577969 w 805655"/>
              <a:gd name="connsiteY4" fmla="*/ 3537 h 799307"/>
              <a:gd name="connsiteX5" fmla="*/ 48950 w 805655"/>
              <a:gd name="connsiteY5" fmla="*/ 319863 h 799307"/>
              <a:gd name="connsiteX6" fmla="*/ 38834 w 805655"/>
              <a:gd name="connsiteY6" fmla="*/ 503495 h 799307"/>
              <a:gd name="connsiteX7" fmla="*/ 0 w 805655"/>
              <a:gd name="connsiteY7" fmla="*/ 640697 h 799307"/>
              <a:gd name="connsiteX0" fmla="*/ 0 w 805266"/>
              <a:gd name="connsiteY0" fmla="*/ 640697 h 798795"/>
              <a:gd name="connsiteX1" fmla="*/ 188692 w 805266"/>
              <a:gd name="connsiteY1" fmla="*/ 719277 h 798795"/>
              <a:gd name="connsiteX2" fmla="*/ 548579 w 805266"/>
              <a:gd name="connsiteY2" fmla="*/ 785469 h 798795"/>
              <a:gd name="connsiteX3" fmla="*/ 802587 w 805266"/>
              <a:gd name="connsiteY3" fmla="*/ 492088 h 798795"/>
              <a:gd name="connsiteX4" fmla="*/ 577969 w 805266"/>
              <a:gd name="connsiteY4" fmla="*/ 3537 h 798795"/>
              <a:gd name="connsiteX5" fmla="*/ 48950 w 805266"/>
              <a:gd name="connsiteY5" fmla="*/ 319863 h 798795"/>
              <a:gd name="connsiteX6" fmla="*/ 38834 w 805266"/>
              <a:gd name="connsiteY6" fmla="*/ 503495 h 798795"/>
              <a:gd name="connsiteX7" fmla="*/ 0 w 805266"/>
              <a:gd name="connsiteY7" fmla="*/ 640697 h 798795"/>
              <a:gd name="connsiteX0" fmla="*/ 0 w 805266"/>
              <a:gd name="connsiteY0" fmla="*/ 640697 h 794314"/>
              <a:gd name="connsiteX1" fmla="*/ 188692 w 805266"/>
              <a:gd name="connsiteY1" fmla="*/ 719277 h 794314"/>
              <a:gd name="connsiteX2" fmla="*/ 548579 w 805266"/>
              <a:gd name="connsiteY2" fmla="*/ 785469 h 794314"/>
              <a:gd name="connsiteX3" fmla="*/ 802587 w 805266"/>
              <a:gd name="connsiteY3" fmla="*/ 492088 h 794314"/>
              <a:gd name="connsiteX4" fmla="*/ 577969 w 805266"/>
              <a:gd name="connsiteY4" fmla="*/ 3537 h 794314"/>
              <a:gd name="connsiteX5" fmla="*/ 48950 w 805266"/>
              <a:gd name="connsiteY5" fmla="*/ 319863 h 794314"/>
              <a:gd name="connsiteX6" fmla="*/ 38834 w 805266"/>
              <a:gd name="connsiteY6" fmla="*/ 503495 h 794314"/>
              <a:gd name="connsiteX7" fmla="*/ 0 w 805266"/>
              <a:gd name="connsiteY7" fmla="*/ 640697 h 794314"/>
              <a:gd name="connsiteX0" fmla="*/ 0 w 803842"/>
              <a:gd name="connsiteY0" fmla="*/ 654560 h 794314"/>
              <a:gd name="connsiteX1" fmla="*/ 187268 w 803842"/>
              <a:gd name="connsiteY1" fmla="*/ 719277 h 794314"/>
              <a:gd name="connsiteX2" fmla="*/ 547155 w 803842"/>
              <a:gd name="connsiteY2" fmla="*/ 785469 h 794314"/>
              <a:gd name="connsiteX3" fmla="*/ 801163 w 803842"/>
              <a:gd name="connsiteY3" fmla="*/ 492088 h 794314"/>
              <a:gd name="connsiteX4" fmla="*/ 576545 w 803842"/>
              <a:gd name="connsiteY4" fmla="*/ 3537 h 794314"/>
              <a:gd name="connsiteX5" fmla="*/ 47526 w 803842"/>
              <a:gd name="connsiteY5" fmla="*/ 319863 h 794314"/>
              <a:gd name="connsiteX6" fmla="*/ 37410 w 803842"/>
              <a:gd name="connsiteY6" fmla="*/ 503495 h 794314"/>
              <a:gd name="connsiteX7" fmla="*/ 0 w 803842"/>
              <a:gd name="connsiteY7" fmla="*/ 654560 h 79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3842" h="794314">
                <a:moveTo>
                  <a:pt x="0" y="654560"/>
                </a:moveTo>
                <a:cubicBezTo>
                  <a:pt x="99481" y="649393"/>
                  <a:pt x="145401" y="687525"/>
                  <a:pt x="187268" y="719277"/>
                </a:cubicBezTo>
                <a:cubicBezTo>
                  <a:pt x="259873" y="773965"/>
                  <a:pt x="441456" y="812487"/>
                  <a:pt x="547155" y="785469"/>
                </a:cubicBezTo>
                <a:cubicBezTo>
                  <a:pt x="711883" y="743363"/>
                  <a:pt x="796265" y="622410"/>
                  <a:pt x="801163" y="492088"/>
                </a:cubicBezTo>
                <a:cubicBezTo>
                  <a:pt x="806061" y="361766"/>
                  <a:pt x="828195" y="49162"/>
                  <a:pt x="576545" y="3537"/>
                </a:cubicBezTo>
                <a:cubicBezTo>
                  <a:pt x="480818" y="-3606"/>
                  <a:pt x="82102" y="-31038"/>
                  <a:pt x="47526" y="319863"/>
                </a:cubicBezTo>
                <a:cubicBezTo>
                  <a:pt x="31620" y="428829"/>
                  <a:pt x="37410" y="440154"/>
                  <a:pt x="37410" y="503495"/>
                </a:cubicBezTo>
                <a:cubicBezTo>
                  <a:pt x="49082" y="594481"/>
                  <a:pt x="0" y="654560"/>
                  <a:pt x="0" y="654560"/>
                </a:cubicBezTo>
                <a:close/>
              </a:path>
            </a:pathLst>
          </a:custGeom>
          <a:noFill/>
          <a:ln w="19050" cap="flat">
            <a:solidFill>
              <a:schemeClr val="tx1"/>
            </a:solidFill>
            <a:prstDash val="solid"/>
            <a:miter/>
          </a:ln>
        </p:spPr>
        <p:txBody>
          <a:bodyPr rtlCol="0" anchor="ctr"/>
          <a:lstStyle/>
          <a:p>
            <a:endParaRPr lang="en-US">
              <a:solidFill>
                <a:srgbClr val="000000"/>
              </a:solidFill>
            </a:endParaRPr>
          </a:p>
        </p:txBody>
      </p:sp>
      <p:sp>
        <p:nvSpPr>
          <p:cNvPr id="2" name="عنوان 1">
            <a:extLst>
              <a:ext uri="{FF2B5EF4-FFF2-40B4-BE49-F238E27FC236}">
                <a16:creationId xmlns:a16="http://schemas.microsoft.com/office/drawing/2014/main" id="{11F735A3-609E-EDE8-0FA1-5A0AD7633E81}"/>
              </a:ext>
            </a:extLst>
          </p:cNvPr>
          <p:cNvSpPr>
            <a:spLocks noGrp="1"/>
          </p:cNvSpPr>
          <p:nvPr>
            <p:ph type="title"/>
          </p:nvPr>
        </p:nvSpPr>
        <p:spPr>
          <a:xfrm>
            <a:off x="1045645" y="2989916"/>
            <a:ext cx="3411996" cy="2712921"/>
          </a:xfrm>
        </p:spPr>
        <p:txBody>
          <a:bodyPr>
            <a:normAutofit/>
          </a:bodyPr>
          <a:lstStyle/>
          <a:p>
            <a:pPr algn="ctr">
              <a:lnSpc>
                <a:spcPct val="90000"/>
              </a:lnSpc>
            </a:pPr>
            <a:r>
              <a:rPr lang="ar-SA" sz="4400"/>
              <a:t>الأخطاء الشائعة في إعداد رسالة الماجستير</a:t>
            </a:r>
            <a:br>
              <a:rPr lang="en-US" sz="4400"/>
            </a:br>
            <a:endParaRPr lang="ar-EG" sz="4400"/>
          </a:p>
        </p:txBody>
      </p:sp>
      <p:graphicFrame>
        <p:nvGraphicFramePr>
          <p:cNvPr id="5" name="عنصر نائب للمحتوى 2">
            <a:extLst>
              <a:ext uri="{FF2B5EF4-FFF2-40B4-BE49-F238E27FC236}">
                <a16:creationId xmlns:a16="http://schemas.microsoft.com/office/drawing/2014/main" id="{CE13A55E-7F0B-8D73-1350-E3588FE1BB19}"/>
              </a:ext>
            </a:extLst>
          </p:cNvPr>
          <p:cNvGraphicFramePr>
            <a:graphicFrameLocks noGrp="1"/>
          </p:cNvGraphicFramePr>
          <p:nvPr>
            <p:ph idx="1"/>
            <p:extLst>
              <p:ext uri="{D42A27DB-BD31-4B8C-83A1-F6EECF244321}">
                <p14:modId xmlns:p14="http://schemas.microsoft.com/office/powerpoint/2010/main" val="4219504141"/>
              </p:ext>
            </p:extLst>
          </p:nvPr>
        </p:nvGraphicFramePr>
        <p:xfrm>
          <a:off x="5946628" y="514729"/>
          <a:ext cx="5727817" cy="5668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44EB99A2-F025-2598-08B1-D6D5C7D0DC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555" y="425531"/>
            <a:ext cx="2075321" cy="1282926"/>
          </a:xfrm>
          <a:prstGeom prst="rect">
            <a:avLst/>
          </a:prstGeom>
        </p:spPr>
      </p:pic>
    </p:spTree>
    <p:extLst>
      <p:ext uri="{BB962C8B-B14F-4D97-AF65-F5344CB8AC3E}">
        <p14:creationId xmlns:p14="http://schemas.microsoft.com/office/powerpoint/2010/main" val="2695836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F7BC237-77DF-4DFB-94F7-DB493EDA1C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عنوان 1">
            <a:extLst>
              <a:ext uri="{FF2B5EF4-FFF2-40B4-BE49-F238E27FC236}">
                <a16:creationId xmlns:a16="http://schemas.microsoft.com/office/drawing/2014/main" id="{4D7DBC02-AE22-C9C9-A4C3-7448A783208A}"/>
              </a:ext>
            </a:extLst>
          </p:cNvPr>
          <p:cNvSpPr>
            <a:spLocks noGrp="1"/>
          </p:cNvSpPr>
          <p:nvPr>
            <p:ph type="title"/>
          </p:nvPr>
        </p:nvSpPr>
        <p:spPr>
          <a:xfrm>
            <a:off x="884904" y="974869"/>
            <a:ext cx="3790042" cy="4908263"/>
          </a:xfrm>
        </p:spPr>
        <p:txBody>
          <a:bodyPr>
            <a:normAutofit/>
          </a:bodyPr>
          <a:lstStyle/>
          <a:p>
            <a:pPr algn="ctr"/>
            <a:r>
              <a:rPr lang="ar-SA" dirty="0"/>
              <a:t>نصائح لإعداد رسالة ماجستير ناجحة</a:t>
            </a:r>
            <a:br>
              <a:rPr lang="en-US" dirty="0"/>
            </a:br>
            <a:endParaRPr lang="ar-EG"/>
          </a:p>
        </p:txBody>
      </p:sp>
      <p:graphicFrame>
        <p:nvGraphicFramePr>
          <p:cNvPr id="5" name="عنصر نائب للمحتوى 2">
            <a:extLst>
              <a:ext uri="{FF2B5EF4-FFF2-40B4-BE49-F238E27FC236}">
                <a16:creationId xmlns:a16="http://schemas.microsoft.com/office/drawing/2014/main" id="{3B9CA154-4298-D92B-34CC-13F3802C236F}"/>
              </a:ext>
            </a:extLst>
          </p:cNvPr>
          <p:cNvGraphicFramePr>
            <a:graphicFrameLocks noGrp="1"/>
          </p:cNvGraphicFramePr>
          <p:nvPr>
            <p:ph idx="1"/>
            <p:extLst>
              <p:ext uri="{D42A27DB-BD31-4B8C-83A1-F6EECF244321}">
                <p14:modId xmlns:p14="http://schemas.microsoft.com/office/powerpoint/2010/main" val="100527448"/>
              </p:ext>
            </p:extLst>
          </p:nvPr>
        </p:nvGraphicFramePr>
        <p:xfrm>
          <a:off x="5185533" y="628642"/>
          <a:ext cx="6383102" cy="5600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صورة 3">
            <a:extLst>
              <a:ext uri="{FF2B5EF4-FFF2-40B4-BE49-F238E27FC236}">
                <a16:creationId xmlns:a16="http://schemas.microsoft.com/office/drawing/2014/main" id="{6EB42166-49F2-3627-4150-F4B864105B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445" y="5087640"/>
            <a:ext cx="2075321" cy="1282926"/>
          </a:xfrm>
          <a:prstGeom prst="rect">
            <a:avLst/>
          </a:prstGeom>
        </p:spPr>
      </p:pic>
    </p:spTree>
    <p:extLst>
      <p:ext uri="{BB962C8B-B14F-4D97-AF65-F5344CB8AC3E}">
        <p14:creationId xmlns:p14="http://schemas.microsoft.com/office/powerpoint/2010/main" val="3551971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D9769A-E1A8-4890-A4B7-FF5D5C1DC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5030541-939E-4D9D-82AB-34D32FD16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79057" y="2200234"/>
            <a:ext cx="7166759" cy="4187342"/>
          </a:xfrm>
          <a:custGeom>
            <a:avLst/>
            <a:gdLst>
              <a:gd name="connsiteX0" fmla="*/ 3063362 w 5358686"/>
              <a:gd name="connsiteY0" fmla="*/ 3429562 h 3905917"/>
              <a:gd name="connsiteX1" fmla="*/ 4752173 w 5358686"/>
              <a:gd name="connsiteY1" fmla="*/ 3086315 h 3905917"/>
              <a:gd name="connsiteX2" fmla="*/ 5358470 w 5358686"/>
              <a:gd name="connsiteY2" fmla="*/ 1525101 h 3905917"/>
              <a:gd name="connsiteX3" fmla="*/ 4960932 w 5358686"/>
              <a:gd name="connsiteY3" fmla="*/ 466701 h 3905917"/>
              <a:gd name="connsiteX4" fmla="*/ 932230 w 5358686"/>
              <a:gd name="connsiteY4" fmla="*/ 19557 h 3905917"/>
              <a:gd name="connsiteX5" fmla="*/ 62745 w 5358686"/>
              <a:gd name="connsiteY5" fmla="*/ 783491 h 3905917"/>
              <a:gd name="connsiteX6" fmla="*/ 230579 w 5358686"/>
              <a:gd name="connsiteY6" fmla="*/ 2939564 h 3905917"/>
              <a:gd name="connsiteX7" fmla="*/ 2493030 w 5358686"/>
              <a:gd name="connsiteY7" fmla="*/ 3459876 h 3905917"/>
              <a:gd name="connsiteX8" fmla="*/ 2539191 w 5358686"/>
              <a:gd name="connsiteY8" fmla="*/ 3905918 h 3905917"/>
              <a:gd name="connsiteX9" fmla="*/ 3063362 w 5358686"/>
              <a:gd name="connsiteY9" fmla="*/ 3429562 h 3905917"/>
              <a:gd name="connsiteX0" fmla="*/ 3495230 w 5358668"/>
              <a:gd name="connsiteY0" fmla="*/ 3367114 h 3905918"/>
              <a:gd name="connsiteX1" fmla="*/ 4752173 w 5358668"/>
              <a:gd name="connsiteY1" fmla="*/ 3086315 h 3905918"/>
              <a:gd name="connsiteX2" fmla="*/ 5358470 w 5358668"/>
              <a:gd name="connsiteY2" fmla="*/ 1525101 h 3905918"/>
              <a:gd name="connsiteX3" fmla="*/ 4960932 w 5358668"/>
              <a:gd name="connsiteY3" fmla="*/ 466701 h 3905918"/>
              <a:gd name="connsiteX4" fmla="*/ 932230 w 5358668"/>
              <a:gd name="connsiteY4" fmla="*/ 19557 h 3905918"/>
              <a:gd name="connsiteX5" fmla="*/ 62745 w 5358668"/>
              <a:gd name="connsiteY5" fmla="*/ 783491 h 3905918"/>
              <a:gd name="connsiteX6" fmla="*/ 230579 w 5358668"/>
              <a:gd name="connsiteY6" fmla="*/ 2939564 h 3905918"/>
              <a:gd name="connsiteX7" fmla="*/ 2493030 w 5358668"/>
              <a:gd name="connsiteY7" fmla="*/ 3459876 h 3905918"/>
              <a:gd name="connsiteX8" fmla="*/ 2539191 w 5358668"/>
              <a:gd name="connsiteY8" fmla="*/ 3905918 h 3905918"/>
              <a:gd name="connsiteX9" fmla="*/ 3495230 w 5358668"/>
              <a:gd name="connsiteY9" fmla="*/ 3367114 h 3905918"/>
              <a:gd name="connsiteX0" fmla="*/ 3573176 w 5436614"/>
              <a:gd name="connsiteY0" fmla="*/ 3367114 h 3905918"/>
              <a:gd name="connsiteX1" fmla="*/ 4830119 w 5436614"/>
              <a:gd name="connsiteY1" fmla="*/ 3086315 h 3905918"/>
              <a:gd name="connsiteX2" fmla="*/ 5436416 w 5436614"/>
              <a:gd name="connsiteY2" fmla="*/ 1525101 h 3905918"/>
              <a:gd name="connsiteX3" fmla="*/ 5038878 w 5436614"/>
              <a:gd name="connsiteY3" fmla="*/ 466701 h 3905918"/>
              <a:gd name="connsiteX4" fmla="*/ 1010176 w 5436614"/>
              <a:gd name="connsiteY4" fmla="*/ 19557 h 3905918"/>
              <a:gd name="connsiteX5" fmla="*/ 140691 w 5436614"/>
              <a:gd name="connsiteY5" fmla="*/ 783491 h 3905918"/>
              <a:gd name="connsiteX6" fmla="*/ 308525 w 5436614"/>
              <a:gd name="connsiteY6" fmla="*/ 2939564 h 3905918"/>
              <a:gd name="connsiteX7" fmla="*/ 3039861 w 5436614"/>
              <a:gd name="connsiteY7" fmla="*/ 3409918 h 3905918"/>
              <a:gd name="connsiteX8" fmla="*/ 2617137 w 5436614"/>
              <a:gd name="connsiteY8" fmla="*/ 3905918 h 3905918"/>
              <a:gd name="connsiteX9" fmla="*/ 3573176 w 5436614"/>
              <a:gd name="connsiteY9" fmla="*/ 3367114 h 3905918"/>
              <a:gd name="connsiteX0" fmla="*/ 3573176 w 5436614"/>
              <a:gd name="connsiteY0" fmla="*/ 3367114 h 3843470"/>
              <a:gd name="connsiteX1" fmla="*/ 4830119 w 5436614"/>
              <a:gd name="connsiteY1" fmla="*/ 3086315 h 3843470"/>
              <a:gd name="connsiteX2" fmla="*/ 5436416 w 5436614"/>
              <a:gd name="connsiteY2" fmla="*/ 1525101 h 3843470"/>
              <a:gd name="connsiteX3" fmla="*/ 5038878 w 5436614"/>
              <a:gd name="connsiteY3" fmla="*/ 466701 h 3843470"/>
              <a:gd name="connsiteX4" fmla="*/ 1010176 w 5436614"/>
              <a:gd name="connsiteY4" fmla="*/ 19557 h 3843470"/>
              <a:gd name="connsiteX5" fmla="*/ 140691 w 5436614"/>
              <a:gd name="connsiteY5" fmla="*/ 783491 h 3843470"/>
              <a:gd name="connsiteX6" fmla="*/ 308525 w 5436614"/>
              <a:gd name="connsiteY6" fmla="*/ 2939564 h 3843470"/>
              <a:gd name="connsiteX7" fmla="*/ 3039861 w 5436614"/>
              <a:gd name="connsiteY7" fmla="*/ 3409918 h 3843470"/>
              <a:gd name="connsiteX8" fmla="*/ 3123040 w 5436614"/>
              <a:gd name="connsiteY8" fmla="*/ 3843470 h 3843470"/>
              <a:gd name="connsiteX9" fmla="*/ 3573176 w 5436614"/>
              <a:gd name="connsiteY9" fmla="*/ 3367114 h 3843470"/>
              <a:gd name="connsiteX0" fmla="*/ 3733585 w 5436599"/>
              <a:gd name="connsiteY0" fmla="*/ 3417073 h 3843470"/>
              <a:gd name="connsiteX1" fmla="*/ 4830119 w 5436599"/>
              <a:gd name="connsiteY1" fmla="*/ 3086315 h 3843470"/>
              <a:gd name="connsiteX2" fmla="*/ 5436416 w 5436599"/>
              <a:gd name="connsiteY2" fmla="*/ 1525101 h 3843470"/>
              <a:gd name="connsiteX3" fmla="*/ 5038878 w 5436599"/>
              <a:gd name="connsiteY3" fmla="*/ 466701 h 3843470"/>
              <a:gd name="connsiteX4" fmla="*/ 1010176 w 5436599"/>
              <a:gd name="connsiteY4" fmla="*/ 19557 h 3843470"/>
              <a:gd name="connsiteX5" fmla="*/ 140691 w 5436599"/>
              <a:gd name="connsiteY5" fmla="*/ 783491 h 3843470"/>
              <a:gd name="connsiteX6" fmla="*/ 308525 w 5436599"/>
              <a:gd name="connsiteY6" fmla="*/ 2939564 h 3843470"/>
              <a:gd name="connsiteX7" fmla="*/ 3039861 w 5436599"/>
              <a:gd name="connsiteY7" fmla="*/ 3409918 h 3843470"/>
              <a:gd name="connsiteX8" fmla="*/ 3123040 w 5436599"/>
              <a:gd name="connsiteY8" fmla="*/ 3843470 h 3843470"/>
              <a:gd name="connsiteX9" fmla="*/ 3733585 w 5436599"/>
              <a:gd name="connsiteY9" fmla="*/ 3417073 h 3843470"/>
              <a:gd name="connsiteX0" fmla="*/ 3745572 w 5448586"/>
              <a:gd name="connsiteY0" fmla="*/ 3417073 h 3843470"/>
              <a:gd name="connsiteX1" fmla="*/ 4842106 w 5448586"/>
              <a:gd name="connsiteY1" fmla="*/ 3086315 h 3843470"/>
              <a:gd name="connsiteX2" fmla="*/ 5448403 w 5448586"/>
              <a:gd name="connsiteY2" fmla="*/ 1525101 h 3843470"/>
              <a:gd name="connsiteX3" fmla="*/ 5050865 w 5448586"/>
              <a:gd name="connsiteY3" fmla="*/ 466701 h 3843470"/>
              <a:gd name="connsiteX4" fmla="*/ 1022163 w 5448586"/>
              <a:gd name="connsiteY4" fmla="*/ 19557 h 3843470"/>
              <a:gd name="connsiteX5" fmla="*/ 152678 w 5448586"/>
              <a:gd name="connsiteY5" fmla="*/ 783491 h 3843470"/>
              <a:gd name="connsiteX6" fmla="*/ 320512 w 5448586"/>
              <a:gd name="connsiteY6" fmla="*/ 2939564 h 3843470"/>
              <a:gd name="connsiteX7" fmla="*/ 3236934 w 5448586"/>
              <a:gd name="connsiteY7" fmla="*/ 3422408 h 3843470"/>
              <a:gd name="connsiteX8" fmla="*/ 3135027 w 5448586"/>
              <a:gd name="connsiteY8" fmla="*/ 3843470 h 3843470"/>
              <a:gd name="connsiteX9" fmla="*/ 3745572 w 5448586"/>
              <a:gd name="connsiteY9" fmla="*/ 3417073 h 3843470"/>
              <a:gd name="connsiteX0" fmla="*/ 3745572 w 5448586"/>
              <a:gd name="connsiteY0" fmla="*/ 3417073 h 3793511"/>
              <a:gd name="connsiteX1" fmla="*/ 4842106 w 5448586"/>
              <a:gd name="connsiteY1" fmla="*/ 3086315 h 3793511"/>
              <a:gd name="connsiteX2" fmla="*/ 5448403 w 5448586"/>
              <a:gd name="connsiteY2" fmla="*/ 1525101 h 3793511"/>
              <a:gd name="connsiteX3" fmla="*/ 5050865 w 5448586"/>
              <a:gd name="connsiteY3" fmla="*/ 466701 h 3793511"/>
              <a:gd name="connsiteX4" fmla="*/ 1022163 w 5448586"/>
              <a:gd name="connsiteY4" fmla="*/ 19557 h 3793511"/>
              <a:gd name="connsiteX5" fmla="*/ 152678 w 5448586"/>
              <a:gd name="connsiteY5" fmla="*/ 783491 h 3793511"/>
              <a:gd name="connsiteX6" fmla="*/ 320512 w 5448586"/>
              <a:gd name="connsiteY6" fmla="*/ 2939564 h 3793511"/>
              <a:gd name="connsiteX7" fmla="*/ 3236934 w 5448586"/>
              <a:gd name="connsiteY7" fmla="*/ 3422408 h 3793511"/>
              <a:gd name="connsiteX8" fmla="*/ 3233739 w 5448586"/>
              <a:gd name="connsiteY8" fmla="*/ 3793511 h 3793511"/>
              <a:gd name="connsiteX9" fmla="*/ 3745572 w 5448586"/>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1779" h="3793511">
                <a:moveTo>
                  <a:pt x="3798149" y="3417073"/>
                </a:moveTo>
                <a:cubicBezTo>
                  <a:pt x="4257694" y="3448903"/>
                  <a:pt x="4652464" y="3376665"/>
                  <a:pt x="4927311" y="3061336"/>
                </a:cubicBezTo>
                <a:cubicBezTo>
                  <a:pt x="5202158" y="2746007"/>
                  <a:pt x="5426837" y="1957540"/>
                  <a:pt x="5447234" y="1525101"/>
                </a:cubicBezTo>
                <a:cubicBezTo>
                  <a:pt x="5467631" y="1092662"/>
                  <a:pt x="5433316" y="716660"/>
                  <a:pt x="5049696" y="466701"/>
                </a:cubicBezTo>
                <a:cubicBezTo>
                  <a:pt x="4607927" y="262351"/>
                  <a:pt x="2070438" y="-86269"/>
                  <a:pt x="1020994" y="19557"/>
                </a:cubicBezTo>
                <a:cubicBezTo>
                  <a:pt x="535543" y="83769"/>
                  <a:pt x="235013" y="410480"/>
                  <a:pt x="151509" y="783491"/>
                </a:cubicBezTo>
                <a:cubicBezTo>
                  <a:pt x="36175" y="1298843"/>
                  <a:pt x="-191714" y="2499745"/>
                  <a:pt x="319343" y="2939564"/>
                </a:cubicBezTo>
                <a:cubicBezTo>
                  <a:pt x="830400" y="3379383"/>
                  <a:pt x="1915828" y="3438255"/>
                  <a:pt x="3217850" y="3422408"/>
                </a:cubicBezTo>
                <a:cubicBezTo>
                  <a:pt x="3251514" y="3541738"/>
                  <a:pt x="3263298" y="3609004"/>
                  <a:pt x="3232570" y="3793511"/>
                </a:cubicBezTo>
                <a:cubicBezTo>
                  <a:pt x="3517123" y="3635902"/>
                  <a:pt x="3798149" y="3417073"/>
                  <a:pt x="3798149" y="3417073"/>
                </a:cubicBezTo>
                <a:close/>
              </a:path>
            </a:pathLst>
          </a:custGeom>
          <a:solidFill>
            <a:schemeClr val="bg1"/>
          </a:solidFill>
          <a:ln w="1905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2C72092-2B09-4FBA-B639-9D8632545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7520" y="2255022"/>
            <a:ext cx="7166759" cy="4187342"/>
          </a:xfrm>
          <a:custGeom>
            <a:avLst/>
            <a:gdLst>
              <a:gd name="connsiteX0" fmla="*/ 3063362 w 5358686"/>
              <a:gd name="connsiteY0" fmla="*/ 3429562 h 3905917"/>
              <a:gd name="connsiteX1" fmla="*/ 4752173 w 5358686"/>
              <a:gd name="connsiteY1" fmla="*/ 3086315 h 3905917"/>
              <a:gd name="connsiteX2" fmla="*/ 5358470 w 5358686"/>
              <a:gd name="connsiteY2" fmla="*/ 1525101 h 3905917"/>
              <a:gd name="connsiteX3" fmla="*/ 4960932 w 5358686"/>
              <a:gd name="connsiteY3" fmla="*/ 466701 h 3905917"/>
              <a:gd name="connsiteX4" fmla="*/ 932230 w 5358686"/>
              <a:gd name="connsiteY4" fmla="*/ 19557 h 3905917"/>
              <a:gd name="connsiteX5" fmla="*/ 62745 w 5358686"/>
              <a:gd name="connsiteY5" fmla="*/ 783491 h 3905917"/>
              <a:gd name="connsiteX6" fmla="*/ 230579 w 5358686"/>
              <a:gd name="connsiteY6" fmla="*/ 2939564 h 3905917"/>
              <a:gd name="connsiteX7" fmla="*/ 2493030 w 5358686"/>
              <a:gd name="connsiteY7" fmla="*/ 3459876 h 3905917"/>
              <a:gd name="connsiteX8" fmla="*/ 2539191 w 5358686"/>
              <a:gd name="connsiteY8" fmla="*/ 3905918 h 3905917"/>
              <a:gd name="connsiteX9" fmla="*/ 3063362 w 5358686"/>
              <a:gd name="connsiteY9" fmla="*/ 3429562 h 3905917"/>
              <a:gd name="connsiteX0" fmla="*/ 3495230 w 5358668"/>
              <a:gd name="connsiteY0" fmla="*/ 3367114 h 3905918"/>
              <a:gd name="connsiteX1" fmla="*/ 4752173 w 5358668"/>
              <a:gd name="connsiteY1" fmla="*/ 3086315 h 3905918"/>
              <a:gd name="connsiteX2" fmla="*/ 5358470 w 5358668"/>
              <a:gd name="connsiteY2" fmla="*/ 1525101 h 3905918"/>
              <a:gd name="connsiteX3" fmla="*/ 4960932 w 5358668"/>
              <a:gd name="connsiteY3" fmla="*/ 466701 h 3905918"/>
              <a:gd name="connsiteX4" fmla="*/ 932230 w 5358668"/>
              <a:gd name="connsiteY4" fmla="*/ 19557 h 3905918"/>
              <a:gd name="connsiteX5" fmla="*/ 62745 w 5358668"/>
              <a:gd name="connsiteY5" fmla="*/ 783491 h 3905918"/>
              <a:gd name="connsiteX6" fmla="*/ 230579 w 5358668"/>
              <a:gd name="connsiteY6" fmla="*/ 2939564 h 3905918"/>
              <a:gd name="connsiteX7" fmla="*/ 2493030 w 5358668"/>
              <a:gd name="connsiteY7" fmla="*/ 3459876 h 3905918"/>
              <a:gd name="connsiteX8" fmla="*/ 2539191 w 5358668"/>
              <a:gd name="connsiteY8" fmla="*/ 3905918 h 3905918"/>
              <a:gd name="connsiteX9" fmla="*/ 3495230 w 5358668"/>
              <a:gd name="connsiteY9" fmla="*/ 3367114 h 3905918"/>
              <a:gd name="connsiteX0" fmla="*/ 3573176 w 5436614"/>
              <a:gd name="connsiteY0" fmla="*/ 3367114 h 3905918"/>
              <a:gd name="connsiteX1" fmla="*/ 4830119 w 5436614"/>
              <a:gd name="connsiteY1" fmla="*/ 3086315 h 3905918"/>
              <a:gd name="connsiteX2" fmla="*/ 5436416 w 5436614"/>
              <a:gd name="connsiteY2" fmla="*/ 1525101 h 3905918"/>
              <a:gd name="connsiteX3" fmla="*/ 5038878 w 5436614"/>
              <a:gd name="connsiteY3" fmla="*/ 466701 h 3905918"/>
              <a:gd name="connsiteX4" fmla="*/ 1010176 w 5436614"/>
              <a:gd name="connsiteY4" fmla="*/ 19557 h 3905918"/>
              <a:gd name="connsiteX5" fmla="*/ 140691 w 5436614"/>
              <a:gd name="connsiteY5" fmla="*/ 783491 h 3905918"/>
              <a:gd name="connsiteX6" fmla="*/ 308525 w 5436614"/>
              <a:gd name="connsiteY6" fmla="*/ 2939564 h 3905918"/>
              <a:gd name="connsiteX7" fmla="*/ 3039861 w 5436614"/>
              <a:gd name="connsiteY7" fmla="*/ 3409918 h 3905918"/>
              <a:gd name="connsiteX8" fmla="*/ 2617137 w 5436614"/>
              <a:gd name="connsiteY8" fmla="*/ 3905918 h 3905918"/>
              <a:gd name="connsiteX9" fmla="*/ 3573176 w 5436614"/>
              <a:gd name="connsiteY9" fmla="*/ 3367114 h 3905918"/>
              <a:gd name="connsiteX0" fmla="*/ 3573176 w 5436614"/>
              <a:gd name="connsiteY0" fmla="*/ 3367114 h 3843470"/>
              <a:gd name="connsiteX1" fmla="*/ 4830119 w 5436614"/>
              <a:gd name="connsiteY1" fmla="*/ 3086315 h 3843470"/>
              <a:gd name="connsiteX2" fmla="*/ 5436416 w 5436614"/>
              <a:gd name="connsiteY2" fmla="*/ 1525101 h 3843470"/>
              <a:gd name="connsiteX3" fmla="*/ 5038878 w 5436614"/>
              <a:gd name="connsiteY3" fmla="*/ 466701 h 3843470"/>
              <a:gd name="connsiteX4" fmla="*/ 1010176 w 5436614"/>
              <a:gd name="connsiteY4" fmla="*/ 19557 h 3843470"/>
              <a:gd name="connsiteX5" fmla="*/ 140691 w 5436614"/>
              <a:gd name="connsiteY5" fmla="*/ 783491 h 3843470"/>
              <a:gd name="connsiteX6" fmla="*/ 308525 w 5436614"/>
              <a:gd name="connsiteY6" fmla="*/ 2939564 h 3843470"/>
              <a:gd name="connsiteX7" fmla="*/ 3039861 w 5436614"/>
              <a:gd name="connsiteY7" fmla="*/ 3409918 h 3843470"/>
              <a:gd name="connsiteX8" fmla="*/ 3123040 w 5436614"/>
              <a:gd name="connsiteY8" fmla="*/ 3843470 h 3843470"/>
              <a:gd name="connsiteX9" fmla="*/ 3573176 w 5436614"/>
              <a:gd name="connsiteY9" fmla="*/ 3367114 h 3843470"/>
              <a:gd name="connsiteX0" fmla="*/ 3733585 w 5436599"/>
              <a:gd name="connsiteY0" fmla="*/ 3417073 h 3843470"/>
              <a:gd name="connsiteX1" fmla="*/ 4830119 w 5436599"/>
              <a:gd name="connsiteY1" fmla="*/ 3086315 h 3843470"/>
              <a:gd name="connsiteX2" fmla="*/ 5436416 w 5436599"/>
              <a:gd name="connsiteY2" fmla="*/ 1525101 h 3843470"/>
              <a:gd name="connsiteX3" fmla="*/ 5038878 w 5436599"/>
              <a:gd name="connsiteY3" fmla="*/ 466701 h 3843470"/>
              <a:gd name="connsiteX4" fmla="*/ 1010176 w 5436599"/>
              <a:gd name="connsiteY4" fmla="*/ 19557 h 3843470"/>
              <a:gd name="connsiteX5" fmla="*/ 140691 w 5436599"/>
              <a:gd name="connsiteY5" fmla="*/ 783491 h 3843470"/>
              <a:gd name="connsiteX6" fmla="*/ 308525 w 5436599"/>
              <a:gd name="connsiteY6" fmla="*/ 2939564 h 3843470"/>
              <a:gd name="connsiteX7" fmla="*/ 3039861 w 5436599"/>
              <a:gd name="connsiteY7" fmla="*/ 3409918 h 3843470"/>
              <a:gd name="connsiteX8" fmla="*/ 3123040 w 5436599"/>
              <a:gd name="connsiteY8" fmla="*/ 3843470 h 3843470"/>
              <a:gd name="connsiteX9" fmla="*/ 3733585 w 5436599"/>
              <a:gd name="connsiteY9" fmla="*/ 3417073 h 3843470"/>
              <a:gd name="connsiteX0" fmla="*/ 3745572 w 5448586"/>
              <a:gd name="connsiteY0" fmla="*/ 3417073 h 3843470"/>
              <a:gd name="connsiteX1" fmla="*/ 4842106 w 5448586"/>
              <a:gd name="connsiteY1" fmla="*/ 3086315 h 3843470"/>
              <a:gd name="connsiteX2" fmla="*/ 5448403 w 5448586"/>
              <a:gd name="connsiteY2" fmla="*/ 1525101 h 3843470"/>
              <a:gd name="connsiteX3" fmla="*/ 5050865 w 5448586"/>
              <a:gd name="connsiteY3" fmla="*/ 466701 h 3843470"/>
              <a:gd name="connsiteX4" fmla="*/ 1022163 w 5448586"/>
              <a:gd name="connsiteY4" fmla="*/ 19557 h 3843470"/>
              <a:gd name="connsiteX5" fmla="*/ 152678 w 5448586"/>
              <a:gd name="connsiteY5" fmla="*/ 783491 h 3843470"/>
              <a:gd name="connsiteX6" fmla="*/ 320512 w 5448586"/>
              <a:gd name="connsiteY6" fmla="*/ 2939564 h 3843470"/>
              <a:gd name="connsiteX7" fmla="*/ 3236934 w 5448586"/>
              <a:gd name="connsiteY7" fmla="*/ 3422408 h 3843470"/>
              <a:gd name="connsiteX8" fmla="*/ 3135027 w 5448586"/>
              <a:gd name="connsiteY8" fmla="*/ 3843470 h 3843470"/>
              <a:gd name="connsiteX9" fmla="*/ 3745572 w 5448586"/>
              <a:gd name="connsiteY9" fmla="*/ 3417073 h 3843470"/>
              <a:gd name="connsiteX0" fmla="*/ 3745572 w 5448586"/>
              <a:gd name="connsiteY0" fmla="*/ 3417073 h 3793511"/>
              <a:gd name="connsiteX1" fmla="*/ 4842106 w 5448586"/>
              <a:gd name="connsiteY1" fmla="*/ 3086315 h 3793511"/>
              <a:gd name="connsiteX2" fmla="*/ 5448403 w 5448586"/>
              <a:gd name="connsiteY2" fmla="*/ 1525101 h 3793511"/>
              <a:gd name="connsiteX3" fmla="*/ 5050865 w 5448586"/>
              <a:gd name="connsiteY3" fmla="*/ 466701 h 3793511"/>
              <a:gd name="connsiteX4" fmla="*/ 1022163 w 5448586"/>
              <a:gd name="connsiteY4" fmla="*/ 19557 h 3793511"/>
              <a:gd name="connsiteX5" fmla="*/ 152678 w 5448586"/>
              <a:gd name="connsiteY5" fmla="*/ 783491 h 3793511"/>
              <a:gd name="connsiteX6" fmla="*/ 320512 w 5448586"/>
              <a:gd name="connsiteY6" fmla="*/ 2939564 h 3793511"/>
              <a:gd name="connsiteX7" fmla="*/ 3236934 w 5448586"/>
              <a:gd name="connsiteY7" fmla="*/ 3422408 h 3793511"/>
              <a:gd name="connsiteX8" fmla="*/ 3233739 w 5448586"/>
              <a:gd name="connsiteY8" fmla="*/ 3793511 h 3793511"/>
              <a:gd name="connsiteX9" fmla="*/ 3745572 w 5448586"/>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1779" h="3793511">
                <a:moveTo>
                  <a:pt x="3798149" y="3417073"/>
                </a:moveTo>
                <a:cubicBezTo>
                  <a:pt x="4257694" y="3448903"/>
                  <a:pt x="4652464" y="3376665"/>
                  <a:pt x="4927311" y="3061336"/>
                </a:cubicBezTo>
                <a:cubicBezTo>
                  <a:pt x="5202158" y="2746007"/>
                  <a:pt x="5426837" y="1957540"/>
                  <a:pt x="5447234" y="1525101"/>
                </a:cubicBezTo>
                <a:cubicBezTo>
                  <a:pt x="5467631" y="1092662"/>
                  <a:pt x="5433316" y="716660"/>
                  <a:pt x="5049696" y="466701"/>
                </a:cubicBezTo>
                <a:cubicBezTo>
                  <a:pt x="4607927" y="262351"/>
                  <a:pt x="2070438" y="-86269"/>
                  <a:pt x="1020994" y="19557"/>
                </a:cubicBezTo>
                <a:cubicBezTo>
                  <a:pt x="535543" y="83769"/>
                  <a:pt x="235013" y="410480"/>
                  <a:pt x="151509" y="783491"/>
                </a:cubicBezTo>
                <a:cubicBezTo>
                  <a:pt x="36175" y="1298843"/>
                  <a:pt x="-191714" y="2499745"/>
                  <a:pt x="319343" y="2939564"/>
                </a:cubicBezTo>
                <a:cubicBezTo>
                  <a:pt x="830400" y="3379383"/>
                  <a:pt x="1915828" y="3438255"/>
                  <a:pt x="3217850" y="3422408"/>
                </a:cubicBezTo>
                <a:cubicBezTo>
                  <a:pt x="3251514" y="3541738"/>
                  <a:pt x="3263298" y="3609004"/>
                  <a:pt x="3232570" y="3793511"/>
                </a:cubicBezTo>
                <a:cubicBezTo>
                  <a:pt x="3517123" y="3635902"/>
                  <a:pt x="3798149" y="3417073"/>
                  <a:pt x="3798149" y="3417073"/>
                </a:cubicBezTo>
                <a:close/>
              </a:path>
            </a:pathLst>
          </a:custGeom>
          <a:noFill/>
          <a:ln w="19050" cap="flat">
            <a:solidFill>
              <a:schemeClr val="tx1"/>
            </a:solid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5DB81DD-8F8C-4933-94B4-0E5595C5A7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41748" y="618134"/>
            <a:ext cx="6247268" cy="2432162"/>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056" h="844243">
                <a:moveTo>
                  <a:pt x="596095" y="729476"/>
                </a:moveTo>
                <a:cubicBezTo>
                  <a:pt x="661109" y="739868"/>
                  <a:pt x="981208" y="743412"/>
                  <a:pt x="1155631" y="732833"/>
                </a:cubicBezTo>
                <a:cubicBezTo>
                  <a:pt x="1330054" y="722254"/>
                  <a:pt x="1538054" y="727822"/>
                  <a:pt x="1623568" y="630065"/>
                </a:cubicBezTo>
                <a:cubicBezTo>
                  <a:pt x="1709082" y="532308"/>
                  <a:pt x="1780349" y="377557"/>
                  <a:pt x="1668716" y="146290"/>
                </a:cubicBezTo>
                <a:cubicBezTo>
                  <a:pt x="1577926" y="1391"/>
                  <a:pt x="980669" y="-2974"/>
                  <a:pt x="710246" y="768"/>
                </a:cubicBezTo>
                <a:cubicBezTo>
                  <a:pt x="439823" y="4510"/>
                  <a:pt x="147840" y="62579"/>
                  <a:pt x="46178" y="168740"/>
                </a:cubicBezTo>
                <a:cubicBezTo>
                  <a:pt x="-55484" y="274901"/>
                  <a:pt x="32752" y="546166"/>
                  <a:pt x="100274" y="637735"/>
                </a:cubicBezTo>
                <a:cubicBezTo>
                  <a:pt x="167796" y="729304"/>
                  <a:pt x="405212" y="718155"/>
                  <a:pt x="451313" y="718155"/>
                </a:cubicBezTo>
                <a:cubicBezTo>
                  <a:pt x="526895" y="793049"/>
                  <a:pt x="550644" y="827154"/>
                  <a:pt x="629622" y="844243"/>
                </a:cubicBezTo>
                <a:cubicBezTo>
                  <a:pt x="615010" y="820248"/>
                  <a:pt x="617853" y="832539"/>
                  <a:pt x="601883" y="798408"/>
                </a:cubicBezTo>
                <a:cubicBezTo>
                  <a:pt x="585219" y="769261"/>
                  <a:pt x="596095" y="729476"/>
                  <a:pt x="596095" y="729476"/>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10B73D1-A4C3-4A71-836A-5FD28F326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77662" y="659873"/>
            <a:ext cx="6247268" cy="2432162"/>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056" h="844243">
                <a:moveTo>
                  <a:pt x="596095" y="729476"/>
                </a:moveTo>
                <a:cubicBezTo>
                  <a:pt x="661109" y="739868"/>
                  <a:pt x="981208" y="743412"/>
                  <a:pt x="1155631" y="732833"/>
                </a:cubicBezTo>
                <a:cubicBezTo>
                  <a:pt x="1330054" y="722254"/>
                  <a:pt x="1538054" y="727822"/>
                  <a:pt x="1623568" y="630065"/>
                </a:cubicBezTo>
                <a:cubicBezTo>
                  <a:pt x="1709082" y="532308"/>
                  <a:pt x="1780349" y="377557"/>
                  <a:pt x="1668716" y="146290"/>
                </a:cubicBezTo>
                <a:cubicBezTo>
                  <a:pt x="1577926" y="1391"/>
                  <a:pt x="980669" y="-2974"/>
                  <a:pt x="710246" y="768"/>
                </a:cubicBezTo>
                <a:cubicBezTo>
                  <a:pt x="439823" y="4510"/>
                  <a:pt x="147840" y="62579"/>
                  <a:pt x="46178" y="168740"/>
                </a:cubicBezTo>
                <a:cubicBezTo>
                  <a:pt x="-55484" y="274901"/>
                  <a:pt x="32752" y="546166"/>
                  <a:pt x="100274" y="637735"/>
                </a:cubicBezTo>
                <a:cubicBezTo>
                  <a:pt x="167796" y="729304"/>
                  <a:pt x="405212" y="718155"/>
                  <a:pt x="451313" y="718155"/>
                </a:cubicBezTo>
                <a:cubicBezTo>
                  <a:pt x="526895" y="793049"/>
                  <a:pt x="550644" y="827154"/>
                  <a:pt x="629622" y="844243"/>
                </a:cubicBezTo>
                <a:cubicBezTo>
                  <a:pt x="615010" y="820248"/>
                  <a:pt x="617853" y="832539"/>
                  <a:pt x="601883" y="798408"/>
                </a:cubicBezTo>
                <a:cubicBezTo>
                  <a:pt x="585219" y="769261"/>
                  <a:pt x="596095" y="729476"/>
                  <a:pt x="596095" y="729476"/>
                </a:cubicBezTo>
                <a:close/>
              </a:path>
            </a:pathLst>
          </a:custGeom>
          <a:noFill/>
          <a:ln w="19050" cap="flat">
            <a:solidFill>
              <a:schemeClr val="tx1"/>
            </a:solidFill>
            <a:prstDash val="solid"/>
            <a:miter/>
          </a:ln>
        </p:spPr>
        <p:txBody>
          <a:bodyPr rtlCol="0" anchor="ctr"/>
          <a:lstStyle/>
          <a:p>
            <a:endParaRPr lang="en-US"/>
          </a:p>
        </p:txBody>
      </p:sp>
      <p:sp>
        <p:nvSpPr>
          <p:cNvPr id="2" name="عنوان 1">
            <a:extLst>
              <a:ext uri="{FF2B5EF4-FFF2-40B4-BE49-F238E27FC236}">
                <a16:creationId xmlns:a16="http://schemas.microsoft.com/office/drawing/2014/main" id="{3EF73888-D596-B8CA-E491-96A2E24397B3}"/>
              </a:ext>
            </a:extLst>
          </p:cNvPr>
          <p:cNvSpPr>
            <a:spLocks noGrp="1"/>
          </p:cNvSpPr>
          <p:nvPr>
            <p:ph type="title"/>
          </p:nvPr>
        </p:nvSpPr>
        <p:spPr>
          <a:xfrm>
            <a:off x="5876598" y="1083379"/>
            <a:ext cx="4947424" cy="1364106"/>
          </a:xfrm>
        </p:spPr>
        <p:txBody>
          <a:bodyPr>
            <a:normAutofit/>
          </a:bodyPr>
          <a:lstStyle/>
          <a:p>
            <a:pPr algn="ctr">
              <a:lnSpc>
                <a:spcPct val="90000"/>
              </a:lnSpc>
            </a:pPr>
            <a:r>
              <a:rPr lang="ar-SA" sz="4400"/>
              <a:t>خاتمة</a:t>
            </a:r>
            <a:br>
              <a:rPr lang="en-US" sz="4400"/>
            </a:br>
            <a:endParaRPr lang="ar-EG" sz="4400"/>
          </a:p>
        </p:txBody>
      </p:sp>
      <p:sp>
        <p:nvSpPr>
          <p:cNvPr id="3" name="عنصر نائب للمحتوى 2">
            <a:extLst>
              <a:ext uri="{FF2B5EF4-FFF2-40B4-BE49-F238E27FC236}">
                <a16:creationId xmlns:a16="http://schemas.microsoft.com/office/drawing/2014/main" id="{03B95FE4-310E-B559-7846-E6F6641B5152}"/>
              </a:ext>
            </a:extLst>
          </p:cNvPr>
          <p:cNvSpPr>
            <a:spLocks noGrp="1"/>
          </p:cNvSpPr>
          <p:nvPr>
            <p:ph idx="1"/>
          </p:nvPr>
        </p:nvSpPr>
        <p:spPr>
          <a:xfrm>
            <a:off x="2022053" y="2870991"/>
            <a:ext cx="5864379" cy="2643119"/>
          </a:xfrm>
        </p:spPr>
        <p:txBody>
          <a:bodyPr anchor="ctr">
            <a:normAutofit/>
          </a:bodyPr>
          <a:lstStyle/>
          <a:p>
            <a:pPr algn="just" rtl="1">
              <a:lnSpc>
                <a:spcPct val="90000"/>
              </a:lnSpc>
            </a:pPr>
            <a:r>
              <a:rPr lang="ar-SA" sz="2700" b="0" dirty="0">
                <a:latin typeface="Simplified Arabic" panose="02020603050405020304" pitchFamily="18" charset="-78"/>
                <a:cs typeface="Simplified Arabic" panose="02020603050405020304" pitchFamily="18" charset="-78"/>
              </a:rPr>
              <a:t>يمثل نموذج رسالة ماجستير مرجعًا أساسيًا لكل طالب دراسات عليا يسعى إلى إعداد رسالة علمية قوية ومتكاملة، فهو يساعد الباحث على فهم الهيكل العلمي الصحيح، وتنظيم الأفكار، والالتزام بالمنهجية العلمية؛ مما يسهم في رفع جودة الرسالة وتحقيق أهدافها الأكاديمية</a:t>
            </a:r>
            <a:r>
              <a:rPr lang="en-US" sz="2700" b="0" dirty="0">
                <a:latin typeface="Simplified Arabic" panose="02020603050405020304" pitchFamily="18" charset="-78"/>
                <a:cs typeface="Simplified Arabic" panose="02020603050405020304" pitchFamily="18" charset="-78"/>
              </a:rPr>
              <a:t>.</a:t>
            </a:r>
          </a:p>
          <a:p>
            <a:pPr algn="ctr">
              <a:lnSpc>
                <a:spcPct val="90000"/>
              </a:lnSpc>
            </a:pPr>
            <a:endParaRPr lang="ar-EG" sz="2700" dirty="0"/>
          </a:p>
        </p:txBody>
      </p:sp>
      <p:pic>
        <p:nvPicPr>
          <p:cNvPr id="4" name="صورة 3">
            <a:extLst>
              <a:ext uri="{FF2B5EF4-FFF2-40B4-BE49-F238E27FC236}">
                <a16:creationId xmlns:a16="http://schemas.microsoft.com/office/drawing/2014/main" id="{1DF24B9E-BCB2-56A5-646F-969329BEE7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859" y="248451"/>
            <a:ext cx="2075321" cy="1282926"/>
          </a:xfrm>
          <a:prstGeom prst="rect">
            <a:avLst/>
          </a:prstGeom>
        </p:spPr>
      </p:pic>
    </p:spTree>
    <p:extLst>
      <p:ext uri="{BB962C8B-B14F-4D97-AF65-F5344CB8AC3E}">
        <p14:creationId xmlns:p14="http://schemas.microsoft.com/office/powerpoint/2010/main" val="197192559"/>
      </p:ext>
    </p:extLst>
  </p:cSld>
  <p:clrMapOvr>
    <a:masterClrMapping/>
  </p:clrMapOvr>
</p:sld>
</file>

<file path=ppt/theme/theme1.xml><?xml version="1.0" encoding="utf-8"?>
<a:theme xmlns:a="http://schemas.openxmlformats.org/drawingml/2006/main" name="ChitchatVTI">
  <a:themeElements>
    <a:clrScheme name="bubbles">
      <a:dk1>
        <a:sysClr val="windowText" lastClr="000000"/>
      </a:dk1>
      <a:lt1>
        <a:sysClr val="window" lastClr="FFFFFF"/>
      </a:lt1>
      <a:dk2>
        <a:srgbClr val="071819"/>
      </a:dk2>
      <a:lt2>
        <a:srgbClr val="D5F2EB"/>
      </a:lt2>
      <a:accent1>
        <a:srgbClr val="38B698"/>
      </a:accent1>
      <a:accent2>
        <a:srgbClr val="528BD6"/>
      </a:accent2>
      <a:accent3>
        <a:srgbClr val="31A7C7"/>
      </a:accent3>
      <a:accent4>
        <a:srgbClr val="F15843"/>
      </a:accent4>
      <a:accent5>
        <a:srgbClr val="DE3A6D"/>
      </a:accent5>
      <a:accent6>
        <a:srgbClr val="7AAE3C"/>
      </a:accent6>
      <a:hlink>
        <a:srgbClr val="2F9880"/>
      </a:hlink>
      <a:folHlink>
        <a:srgbClr val="396CD1"/>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docProps/app.xml><?xml version="1.0" encoding="utf-8"?>
<Properties xmlns="http://schemas.openxmlformats.org/officeDocument/2006/extended-properties" xmlns:vt="http://schemas.openxmlformats.org/officeDocument/2006/docPropsVTypes">
  <TotalTime>8</TotalTime>
  <Words>269</Words>
  <Application>Microsoft Office PowerPoint</Application>
  <PresentationFormat>شاشة عريضة</PresentationFormat>
  <Paragraphs>37</Paragraphs>
  <Slides>8</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8</vt:i4>
      </vt:variant>
    </vt:vector>
  </HeadingPairs>
  <TitlesOfParts>
    <vt:vector size="13" baseType="lpstr">
      <vt:lpstr>Arial</vt:lpstr>
      <vt:lpstr>Simplified Arabic</vt:lpstr>
      <vt:lpstr>The Hand</vt:lpstr>
      <vt:lpstr>The Serif Hand</vt:lpstr>
      <vt:lpstr>ChitchatVTI</vt:lpstr>
      <vt:lpstr>نموذج رسالة ماجستير pdf  </vt:lpstr>
      <vt:lpstr>مقدمة </vt:lpstr>
      <vt:lpstr>مفهوم رسالة الماجستير</vt:lpstr>
      <vt:lpstr>أهمية نموذج رسالة ماجستير</vt:lpstr>
      <vt:lpstr>مكونات نموذج رسالة ماجستير</vt:lpstr>
      <vt:lpstr>الأخطاء الشائعة في إعداد رسالة الماجستير </vt:lpstr>
      <vt:lpstr>نصائح لإعداد رسالة ماجستير ناجحة </vt:lpstr>
      <vt:lpstr>خاتمة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taha</dc:creator>
  <cp:lastModifiedBy>asma taha</cp:lastModifiedBy>
  <cp:revision>1</cp:revision>
  <dcterms:created xsi:type="dcterms:W3CDTF">2026-05-21T12:24:29Z</dcterms:created>
  <dcterms:modified xsi:type="dcterms:W3CDTF">2026-05-21T12:33:20Z</dcterms:modified>
</cp:coreProperties>
</file>