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59" r:id="rId3"/>
    <p:sldId id="284" r:id="rId4"/>
    <p:sldId id="285" r:id="rId5"/>
    <p:sldId id="286" r:id="rId6"/>
    <p:sldId id="263" r:id="rId7"/>
    <p:sldId id="264" r:id="rId8"/>
    <p:sldId id="274" r:id="rId9"/>
    <p:sldId id="265" r:id="rId10"/>
    <p:sldId id="266" r:id="rId11"/>
    <p:sldId id="267" r:id="rId12"/>
    <p:sldId id="268" r:id="rId13"/>
    <p:sldId id="280" r:id="rId14"/>
    <p:sldId id="281" r:id="rId15"/>
    <p:sldId id="282" r:id="rId16"/>
    <p:sldId id="283" r:id="rId17"/>
    <p:sldId id="270" r:id="rId18"/>
    <p:sldId id="271" r:id="rId19"/>
    <p:sldId id="276" r:id="rId20"/>
    <p:sldId id="277" r:id="rId21"/>
    <p:sldId id="275" r:id="rId22"/>
    <p:sldId id="278" r:id="rId23"/>
    <p:sldId id="279" r:id="rId24"/>
    <p:sldId id="273" r:id="rId2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C:\Users\falcon\Desktop\Power-1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r:link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28/04/1447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alcon\Desktop\Power-0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alcon\Desktop\Power-0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alcon\Desktop\Power-0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falcon\Desktop\Power-0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r:link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414823" y="1787818"/>
            <a:ext cx="4275606" cy="1899642"/>
          </a:xfr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EG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PT Bold Heading" panose="02010400000000000000" pitchFamily="2" charset="-78"/>
              </a:rPr>
              <a:t>عنوان رسالة ماجستير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561728"/>
          </a:xfrm>
        </p:spPr>
        <p:txBody>
          <a:bodyPr vert="horz" lIns="91440" tIns="45720" rIns="91440" bIns="45720" rtlCol="1">
            <a:normAutofit/>
          </a:bodyPr>
          <a:lstStyle/>
          <a:p>
            <a:r>
              <a:rPr lang="ar-EG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PT Bold Heading" panose="02010400000000000000" pitchFamily="2" charset="-78"/>
              </a:rPr>
              <a:t>اسم الباحث</a:t>
            </a:r>
          </a:p>
          <a:p>
            <a:r>
              <a:rPr lang="ar-EG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PT Bold Heading" panose="02010400000000000000" pitchFamily="2" charset="-78"/>
              </a:rPr>
              <a:t>الوظيفة ان وجدت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F9C648B0-6401-4A44-9AC8-BC97D8396A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828" y="139061"/>
            <a:ext cx="3096344" cy="13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5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مشكلة البحث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873493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مشكلة البحث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50197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مشكلة البحث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31359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مشكلة البحث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83936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هدف البحث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357810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فروض / تساؤلات البحث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41661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r:link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13729" y="1780234"/>
            <a:ext cx="4275606" cy="1899642"/>
          </a:xfrm>
        </p:spPr>
        <p:txBody>
          <a:bodyPr>
            <a:normAutofit/>
          </a:bodyPr>
          <a:lstStyle/>
          <a:p>
            <a:r>
              <a:rPr lang="ar-EG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PT Bold Heading" panose="02010400000000000000" pitchFamily="2" charset="-78"/>
              </a:rPr>
              <a:t>إجراءات البحث</a:t>
            </a:r>
          </a:p>
        </p:txBody>
      </p:sp>
      <p:sp>
        <p:nvSpPr>
          <p:cNvPr id="18" name="عنوان 1">
            <a:extLst>
              <a:ext uri="{FF2B5EF4-FFF2-40B4-BE49-F238E27FC236}">
                <a16:creationId xmlns:a16="http://schemas.microsoft.com/office/drawing/2014/main" id="{7247F4A7-8D74-474F-A2A0-6C3124EA4C2C}"/>
              </a:ext>
            </a:extLst>
          </p:cNvPr>
          <p:cNvSpPr txBox="1">
            <a:spLocks/>
          </p:cNvSpPr>
          <p:nvPr/>
        </p:nvSpPr>
        <p:spPr>
          <a:xfrm>
            <a:off x="-7485" y="-27384"/>
            <a:ext cx="9163613" cy="116261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1" anchor="ctr">
            <a:normAutofit fontScale="25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r-EG" sz="2400" dirty="0">
              <a:solidFill>
                <a:schemeClr val="bg1"/>
              </a:solidFill>
              <a:cs typeface="PT Bold Heading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8962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........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3485702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.........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02992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............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2078003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............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117841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........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398021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dirty="0">
                <a:solidFill>
                  <a:schemeClr val="bg1"/>
                </a:solidFill>
                <a:cs typeface="PT Bold Heading" panose="00000400000000000000" pitchFamily="2" charset="-78"/>
              </a:rPr>
              <a:t>.........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756444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............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2746986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dirty="0">
                <a:solidFill>
                  <a:schemeClr val="bg1"/>
                </a:solidFill>
                <a:cs typeface="PT Bold Heading" panose="00000400000000000000" pitchFamily="2" charset="-78"/>
              </a:rPr>
              <a:t>............</a:t>
            </a:r>
            <a:endParaRPr lang="ar-EG" sz="3600" dirty="0"/>
          </a:p>
        </p:txBody>
      </p:sp>
    </p:spTree>
    <p:extLst>
      <p:ext uri="{BB962C8B-B14F-4D97-AF65-F5344CB8AC3E}">
        <p14:creationId xmlns:p14="http://schemas.microsoft.com/office/powerpoint/2010/main" val="2403857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r:link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13729" y="1700809"/>
            <a:ext cx="4275606" cy="1899642"/>
          </a:xfrm>
        </p:spPr>
        <p:txBody>
          <a:bodyPr>
            <a:normAutofit/>
          </a:bodyPr>
          <a:lstStyle/>
          <a:p>
            <a:r>
              <a:rPr lang="ar-EG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PT Bold Heading" panose="02010400000000000000" pitchFamily="2" charset="-78"/>
              </a:rPr>
              <a:t>الاستنتاجات والتوصيات</a:t>
            </a:r>
          </a:p>
        </p:txBody>
      </p:sp>
    </p:spTree>
    <p:extLst>
      <p:ext uri="{BB962C8B-B14F-4D97-AF65-F5344CB8AC3E}">
        <p14:creationId xmlns:p14="http://schemas.microsoft.com/office/powerpoint/2010/main" val="2068180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PT Bold Heading" panose="00000400000000000000" pitchFamily="2" charset="-78"/>
              </a:rPr>
              <a:t>أولا: الاستنتاجات</a:t>
            </a:r>
            <a:endParaRPr lang="ar-E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3349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PT Bold Heading" panose="00000400000000000000" pitchFamily="2" charset="-78"/>
              </a:rPr>
              <a:t>أولا: الاستنتاجات</a:t>
            </a:r>
            <a:endParaRPr lang="ar-E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0481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PT Bold Heading" panose="00000400000000000000" pitchFamily="2" charset="-78"/>
              </a:rPr>
              <a:t>أولا: الاستنتاجات</a:t>
            </a:r>
            <a:endParaRPr lang="ar-E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3057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PT Bold Heading" panose="00000400000000000000" pitchFamily="2" charset="-78"/>
              </a:rPr>
              <a:t>ثانيا: التوصيات</a:t>
            </a:r>
            <a:endParaRPr lang="ar-E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338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PT Bold Heading" panose="00000400000000000000" pitchFamily="2" charset="-78"/>
              </a:rPr>
              <a:t>ثانيا: التوصيات</a:t>
            </a:r>
            <a:endParaRPr lang="ar-E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5815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40389"/>
            <a:ext cx="8229600" cy="4296923"/>
          </a:xfrm>
        </p:spPr>
        <p:txBody>
          <a:bodyPr/>
          <a:lstStyle/>
          <a:p>
            <a:pPr algn="justLow"/>
            <a:endParaRPr lang="ar-EG" dirty="0"/>
          </a:p>
        </p:txBody>
      </p:sp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2513729" y="168303"/>
            <a:ext cx="4176700" cy="1532505"/>
          </a:xfrm>
        </p:spPr>
        <p:txBody>
          <a:bodyPr>
            <a:normAutofit/>
          </a:bodyPr>
          <a:lstStyle/>
          <a:p>
            <a:r>
              <a:rPr lang="ar-EG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PT Bold Heading" panose="00000400000000000000" pitchFamily="2" charset="-78"/>
              </a:rPr>
              <a:t>ثانيا: التوصيات</a:t>
            </a:r>
            <a:endParaRPr lang="ar-EG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7538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r:link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13729" y="1700809"/>
            <a:ext cx="4275606" cy="1899642"/>
          </a:xfrm>
        </p:spPr>
        <p:txBody>
          <a:bodyPr>
            <a:normAutofit/>
          </a:bodyPr>
          <a:lstStyle/>
          <a:p>
            <a:r>
              <a:rPr lang="ar-EG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PT Bold Heading" panose="02010400000000000000" pitchFamily="2" charset="-78"/>
              </a:rPr>
              <a:t>شكرا لحسن استماعكم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561728"/>
          </a:xfrm>
        </p:spPr>
        <p:txBody>
          <a:bodyPr/>
          <a:lstStyle/>
          <a:p>
            <a:r>
              <a:rPr lang="ar-EG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PT Bold Heading" panose="02010400000000000000" pitchFamily="2" charset="-78"/>
              </a:rPr>
              <a:t>اسم الباحث</a:t>
            </a:r>
          </a:p>
          <a:p>
            <a:r>
              <a:rPr lang="ar-EG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PT Bold Heading" panose="02010400000000000000" pitchFamily="2" charset="-78"/>
              </a:rPr>
              <a:t>الوظيفة ان وجدت</a:t>
            </a:r>
          </a:p>
        </p:txBody>
      </p:sp>
    </p:spTree>
    <p:extLst>
      <p:ext uri="{BB962C8B-B14F-4D97-AF65-F5344CB8AC3E}">
        <p14:creationId xmlns:p14="http://schemas.microsoft.com/office/powerpoint/2010/main" val="119654789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60</Words>
  <Application>Microsoft Office PowerPoint</Application>
  <PresentationFormat>عرض على الشاشة (4:3)</PresentationFormat>
  <Paragraphs>28</Paragraphs>
  <Slides>24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7" baseType="lpstr">
      <vt:lpstr>Arial</vt:lpstr>
      <vt:lpstr>Calibri</vt:lpstr>
      <vt:lpstr>سمة Office</vt:lpstr>
      <vt:lpstr>عنوان رسالة ماجستير</vt:lpstr>
      <vt:lpstr>مشكلة البحث</vt:lpstr>
      <vt:lpstr>مشكلة البحث</vt:lpstr>
      <vt:lpstr>مشكلة البحث</vt:lpstr>
      <vt:lpstr>مشكلة البحث</vt:lpstr>
      <vt:lpstr>هدف البحث</vt:lpstr>
      <vt:lpstr>فروض / تساؤلات البحث</vt:lpstr>
      <vt:lpstr>إجراءات البحث</vt:lpstr>
      <vt:lpstr>........</vt:lpstr>
      <vt:lpstr>.........</vt:lpstr>
      <vt:lpstr>............</vt:lpstr>
      <vt:lpstr>............</vt:lpstr>
      <vt:lpstr>........</vt:lpstr>
      <vt:lpstr>.........</vt:lpstr>
      <vt:lpstr>............</vt:lpstr>
      <vt:lpstr>............</vt:lpstr>
      <vt:lpstr>الاستنتاجات والتوصيات</vt:lpstr>
      <vt:lpstr>أولا: الاستنتاجات</vt:lpstr>
      <vt:lpstr>أولا: الاستنتاجات</vt:lpstr>
      <vt:lpstr>أولا: الاستنتاجات</vt:lpstr>
      <vt:lpstr>ثانيا: التوصيات</vt:lpstr>
      <vt:lpstr>ثانيا: التوصيات</vt:lpstr>
      <vt:lpstr>ثانيا: التوصيات</vt:lpstr>
      <vt:lpstr>شكرا لحسن استماعكم</vt:lpstr>
    </vt:vector>
  </TitlesOfParts>
  <Manager>Dr.Ghazy</Manager>
  <Company>PE-Tanta - UNVI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Dr.A.Ghazy-Designed-Thesis -Study Protocol -PE-Tanta</dc:title>
  <dc:subject>Designed by Dr.Ahmed Ghazy</dc:subject>
  <dc:creator>dr.ghazy@unv.tanta.edu.eg</dc:creator>
  <cp:keywords>Dr.Ghazy A.</cp:keywords>
  <dc:description>Designed-Thesis -Study Protocol -PE-Tanta -Dr.Ahmed Ghazy Portal PE</dc:description>
  <cp:lastModifiedBy>3</cp:lastModifiedBy>
  <cp:revision>61</cp:revision>
  <dcterms:created xsi:type="dcterms:W3CDTF">2019-01-16T12:17:09Z</dcterms:created>
  <dcterms:modified xsi:type="dcterms:W3CDTF">2025-10-20T08:26:55Z</dcterms:modified>
  <cp:category>Powerpoint poster templates; Thesis -Study Protocol -PE-Tanta</cp:category>
  <cp:contentStatus>PowerPoint-Thesis -Study Protocol -PE-Tanta By.Dr.Ahmed Ghazy</cp:contentStatus>
  <cp:version>20-1-2019</cp:version>
</cp:coreProperties>
</file>